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6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6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4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0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4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2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1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9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1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DD93D-C507-47C4-9474-1C4E20E8DD8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3A79-7322-4D34-8A42-9A3BDAEDB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55626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4400">
              <a:latin typeface="Arial Black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9143999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 smtClean="0">
                <a:solidFill>
                  <a:schemeClr val="bg1"/>
                </a:solidFill>
              </a:rPr>
              <a:t>BIBLE - 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THINGS 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THAT ENSNARE US</a:t>
            </a:r>
          </a:p>
          <a:p>
            <a:pPr algn="ctr"/>
            <a:endParaRPr lang="en-US" alt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altLang="en-US" sz="3200" b="1" i="1" dirty="0">
                <a:solidFill>
                  <a:schemeClr val="bg1"/>
                </a:solidFill>
              </a:rPr>
              <a:t>HEBREWS 12:1-2</a:t>
            </a:r>
          </a:p>
        </p:txBody>
      </p:sp>
    </p:spTree>
    <p:extLst>
      <p:ext uri="{BB962C8B-B14F-4D97-AF65-F5344CB8AC3E}">
        <p14:creationId xmlns:p14="http://schemas.microsoft.com/office/powerpoint/2010/main" val="185040624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55626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4400">
              <a:latin typeface="Arial Black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4105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chemeClr val="bg1"/>
                </a:solidFill>
              </a:rPr>
              <a:t>PRIDE - POWER</a:t>
            </a:r>
            <a:endParaRPr lang="en-US" altLang="en-US" sz="3200" b="1" i="1">
              <a:solidFill>
                <a:schemeClr val="bg1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838200"/>
            <a:ext cx="2868613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FFFF00"/>
                </a:solidFill>
              </a:rPr>
              <a:t>1 JN. 2:15-17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DAN. 4:33-37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DAN. 5:17-22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PSA. 10:4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PSA. 138:6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1 TIM. 6:3-6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JAMES 4:6-10</a:t>
            </a:r>
          </a:p>
          <a:p>
            <a:endParaRPr lang="en-US" altLang="en-US" sz="32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6067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55626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4400">
              <a:latin typeface="Arial Black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586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chemeClr val="bg1"/>
                </a:solidFill>
              </a:rPr>
              <a:t>DESIRE FOR WORLDLY SUCCESS</a:t>
            </a:r>
            <a:endParaRPr lang="en-US" altLang="en-US" sz="3200" b="1" i="1">
              <a:solidFill>
                <a:schemeClr val="bg1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990600"/>
            <a:ext cx="32766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FFFF00"/>
                </a:solidFill>
              </a:rPr>
              <a:t>COL. 3:23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MARK 10:42-45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JN. 5:44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JN. 12:42-43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JN. 13:12-17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PSA. 1:1-3</a:t>
            </a:r>
          </a:p>
          <a:p>
            <a:endParaRPr lang="en-US" altLang="en-US" sz="3200" b="1">
              <a:solidFill>
                <a:srgbClr val="FFFF00"/>
              </a:solidFill>
            </a:endParaRPr>
          </a:p>
          <a:p>
            <a:endParaRPr lang="en-US" altLang="en-US" sz="32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9423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55626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4400">
              <a:latin typeface="Arial Black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6076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chemeClr val="bg1"/>
                </a:solidFill>
              </a:rPr>
              <a:t>WORLDLY STANDARDS</a:t>
            </a:r>
            <a:endParaRPr lang="en-US" altLang="en-US" sz="3200" b="1" i="1">
              <a:solidFill>
                <a:schemeClr val="bg1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447800"/>
            <a:ext cx="32766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FFFF00"/>
                </a:solidFill>
              </a:rPr>
              <a:t>JN. 1:11-12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PHIL. 3:5-11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1 COR. 4:11-13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DAN. 6:1-5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HEB. 11:24-25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TITUS 2:5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1 TIM. 5:14</a:t>
            </a:r>
          </a:p>
          <a:p>
            <a:r>
              <a:rPr lang="en-US" altLang="en-US" sz="3200" b="1">
                <a:solidFill>
                  <a:srgbClr val="FFFF00"/>
                </a:solidFill>
              </a:rPr>
              <a:t>PROV. 31:27-28</a:t>
            </a:r>
          </a:p>
          <a:p>
            <a:endParaRPr lang="en-US" altLang="en-US" sz="3200" b="1">
              <a:solidFill>
                <a:srgbClr val="FFFF00"/>
              </a:solidFill>
            </a:endParaRPr>
          </a:p>
          <a:p>
            <a:endParaRPr lang="en-US" altLang="en-US" sz="32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5789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55626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4400">
              <a:latin typeface="Arial Black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3597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chemeClr val="bg1"/>
                </a:solidFill>
              </a:rPr>
              <a:t>CONCLUSION</a:t>
            </a:r>
            <a:endParaRPr lang="en-US" altLang="en-US" sz="3200" b="1" i="1">
              <a:solidFill>
                <a:schemeClr val="bg1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685800"/>
            <a:ext cx="7162800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chemeClr val="bg1"/>
                </a:solidFill>
              </a:rPr>
              <a:t>How are we running the race?</a:t>
            </a:r>
          </a:p>
          <a:p>
            <a:r>
              <a:rPr lang="en-US" altLang="en-US" sz="3200" b="1">
                <a:solidFill>
                  <a:schemeClr val="bg1"/>
                </a:solidFill>
              </a:rPr>
              <a:t>Are we being hindered?</a:t>
            </a: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endParaRPr lang="en-US" altLang="en-US" sz="3200" b="1">
              <a:solidFill>
                <a:schemeClr val="bg1"/>
              </a:solidFill>
            </a:endParaRPr>
          </a:p>
          <a:p>
            <a:r>
              <a:rPr lang="en-US" altLang="en-US" sz="3200" b="1">
                <a:solidFill>
                  <a:schemeClr val="bg1"/>
                </a:solidFill>
              </a:rPr>
              <a:t>We need to lay aside the weights and sin that hinder us!!!</a:t>
            </a:r>
          </a:p>
        </p:txBody>
      </p:sp>
    </p:spTree>
    <p:extLst>
      <p:ext uri="{BB962C8B-B14F-4D97-AF65-F5344CB8AC3E}">
        <p14:creationId xmlns:p14="http://schemas.microsoft.com/office/powerpoint/2010/main" val="338615848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2</cp:revision>
  <dcterms:created xsi:type="dcterms:W3CDTF">2015-01-09T18:49:05Z</dcterms:created>
  <dcterms:modified xsi:type="dcterms:W3CDTF">2015-01-09T18:53:11Z</dcterms:modified>
</cp:coreProperties>
</file>