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3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6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3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9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5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8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1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6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9F42-01AD-442D-99AA-28DAC27266AA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60AB-10CE-416D-AB29-8849591F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5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74518" y="155864"/>
            <a:ext cx="8305800" cy="72019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SELF RENEWAL </a:t>
            </a:r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- CHANGES -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Ephesians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i="1" dirty="0" smtClean="0">
                <a:solidFill>
                  <a:srgbClr val="FF0000"/>
                </a:solidFill>
              </a:rPr>
              <a:t>5:8</a:t>
            </a:r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545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Every Christian Has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Relationship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Corinthians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5:17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2:1-6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2:12-13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76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Every Christian Has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Affection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3:1-3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2:15-17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12:1-2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788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Every Christian Has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Purpose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6:16-18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10:31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Isaiah 43:7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915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Every Christian Has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Citizenship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1:13-14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3:20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1:22-23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068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Every Christian Has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Associations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4:3-4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15:33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489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Every Christian Has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Changed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494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Destiny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25:46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5:1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14:13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21:8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450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Change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274564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your relationship?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Where are your affections?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your purpose?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Where is your citizenship?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Who are your associates?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your eternal destiny?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50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2</cp:revision>
  <dcterms:created xsi:type="dcterms:W3CDTF">2016-01-01T17:27:11Z</dcterms:created>
  <dcterms:modified xsi:type="dcterms:W3CDTF">2016-01-01T17:42:47Z</dcterms:modified>
</cp:coreProperties>
</file>