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9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9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8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0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1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4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1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ACE2-0681-4F5B-B0D4-5D2FAACA76A8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DE42-B74F-4BC3-82E3-801E37E1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92497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marL="857250" indent="-857250" algn="ctr" eaLnBrk="1" hangingPunct="1">
              <a:buFontTx/>
              <a:buChar char="-"/>
            </a:pPr>
            <a:r>
              <a:rPr lang="en-US" altLang="en-US" sz="6600" b="1" dirty="0" smtClean="0">
                <a:solidFill>
                  <a:srgbClr val="FF0000"/>
                </a:solidFill>
              </a:rPr>
              <a:t>SELF RENEWAL – 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WHY WE NEED RENEWAL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232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Why We Need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self renewal? – Passages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12:2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4:16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6:6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4:23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377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Why We Need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843677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Why is it needed?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3:18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1:5-7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28:19-20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10:10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4:16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2:14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946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Why We Need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160264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Why is it needed?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5:12-14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15:2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Zechariah 7:11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22:1-14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2:3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147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Why We Need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160264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Why is it needed?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24:25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9:6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5:11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Jude 23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046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Why We Need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160264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 Consequences if we fail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15:6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25:14-30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10:36-39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881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Why We Need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160264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 Conclusion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 Bible is clear there is the need for renewal in our lives.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God desires for us to thrive.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Do you need to renew your life to the Lord so you can be everything God intends for us to be?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497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156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6</cp:revision>
  <dcterms:created xsi:type="dcterms:W3CDTF">2015-12-09T15:29:56Z</dcterms:created>
  <dcterms:modified xsi:type="dcterms:W3CDTF">2015-12-13T13:43:09Z</dcterms:modified>
</cp:coreProperties>
</file>