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>
        <p:scale>
          <a:sx n="66" d="100"/>
          <a:sy n="66" d="100"/>
        </p:scale>
        <p:origin x="-155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489D-6318-4297-9C8C-6A9F13B0D2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F0CD-5897-4909-AC14-1760FC9D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1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489D-6318-4297-9C8C-6A9F13B0D2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F0CD-5897-4909-AC14-1760FC9D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0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489D-6318-4297-9C8C-6A9F13B0D2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F0CD-5897-4909-AC14-1760FC9D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2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489D-6318-4297-9C8C-6A9F13B0D2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F0CD-5897-4909-AC14-1760FC9D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489D-6318-4297-9C8C-6A9F13B0D2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F0CD-5897-4909-AC14-1760FC9D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2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489D-6318-4297-9C8C-6A9F13B0D2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F0CD-5897-4909-AC14-1760FC9D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2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489D-6318-4297-9C8C-6A9F13B0D2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F0CD-5897-4909-AC14-1760FC9D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489D-6318-4297-9C8C-6A9F13B0D2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F0CD-5897-4909-AC14-1760FC9D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6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489D-6318-4297-9C8C-6A9F13B0D2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F0CD-5897-4909-AC14-1760FC9D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489D-6318-4297-9C8C-6A9F13B0D2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F0CD-5897-4909-AC14-1760FC9D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9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489D-6318-4297-9C8C-6A9F13B0D2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F0CD-5897-4909-AC14-1760FC9D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8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E489D-6318-4297-9C8C-6A9F13B0D2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F0CD-5897-4909-AC14-1760FC9D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6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794063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800" b="1" dirty="0">
              <a:solidFill>
                <a:srgbClr val="FF99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THE TONGUE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Sins of Arrogance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James 3:1-12</a:t>
            </a:r>
          </a:p>
          <a:p>
            <a:pPr algn="ctr" eaLnBrk="1" hangingPunct="1"/>
            <a:r>
              <a:rPr lang="en-US" altLang="en-US" sz="6600" b="1" i="1" dirty="0">
                <a:solidFill>
                  <a:srgbClr val="FF0000"/>
                </a:solidFill>
              </a:rPr>
              <a:t>	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7459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arrogance – Closed mind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13:15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7:57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862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Dealing with </a:t>
            </a:r>
            <a:r>
              <a:rPr lang="en-US" altLang="en-US" sz="2800" b="1" dirty="0">
                <a:solidFill>
                  <a:srgbClr val="FF0000"/>
                </a:solidFill>
              </a:rPr>
              <a:t>s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ins of arrogance –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6:17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27:2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2183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–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 sins of the tongue are many.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But they can be prevented if we stop and think.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If you have a problem with your tongue and the sins of arrogance then you need </a:t>
            </a:r>
            <a:r>
              <a:rPr lang="en-US" altLang="en-US" sz="2800" b="1" smtClean="0">
                <a:solidFill>
                  <a:srgbClr val="FF0000"/>
                </a:solidFill>
              </a:rPr>
              <a:t>to repent!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6424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Arrogance in the Bible - 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Rom. 12:3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Kings 5:11-13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Chronicles 26:16-19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Esther 3:2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Daniel 4:30-34, 37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12:21-23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Revelation 3:17; Luke 18:11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1878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How Does God View the Arrogant? 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8:13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16:5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5:5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53151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Christians are to be </a:t>
            </a:r>
            <a:r>
              <a:rPr lang="en-US" altLang="en-US" sz="2800" b="1" dirty="0">
                <a:solidFill>
                  <a:srgbClr val="FF0000"/>
                </a:solidFill>
              </a:rPr>
              <a:t>h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umble people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5:5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15:33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Philippians 2:3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318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arrogance - Boasting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12:3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4:13-16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Timothy 3:2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1:30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5:26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3:5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2448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arrogance - Boasting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13:4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6:4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6:14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050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arrogance – Idle talk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Timothy 1:6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Timothy  2:!6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5:6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6308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arrogance – Excessive speech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10:19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Ecclesiastes 5:3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17:27-28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166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arrogance –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Ridicule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3:3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23:36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8:53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Mark 15:29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69964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205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6</cp:revision>
  <dcterms:created xsi:type="dcterms:W3CDTF">2016-01-08T16:59:38Z</dcterms:created>
  <dcterms:modified xsi:type="dcterms:W3CDTF">2016-01-11T00:07:14Z</dcterms:modified>
</cp:coreProperties>
</file>