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BD41-879A-44F9-B63D-ED2AE897347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52A8-56E7-4639-A2D8-665C8F0F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7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BD41-879A-44F9-B63D-ED2AE897347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52A8-56E7-4639-A2D8-665C8F0F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0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BD41-879A-44F9-B63D-ED2AE897347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52A8-56E7-4639-A2D8-665C8F0F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0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BD41-879A-44F9-B63D-ED2AE897347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52A8-56E7-4639-A2D8-665C8F0F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7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BD41-879A-44F9-B63D-ED2AE897347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52A8-56E7-4639-A2D8-665C8F0F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8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BD41-879A-44F9-B63D-ED2AE897347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52A8-56E7-4639-A2D8-665C8F0F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4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BD41-879A-44F9-B63D-ED2AE897347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52A8-56E7-4639-A2D8-665C8F0F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4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BD41-879A-44F9-B63D-ED2AE897347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52A8-56E7-4639-A2D8-665C8F0F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8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BD41-879A-44F9-B63D-ED2AE897347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52A8-56E7-4639-A2D8-665C8F0F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0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BD41-879A-44F9-B63D-ED2AE897347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52A8-56E7-4639-A2D8-665C8F0F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2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BD41-879A-44F9-B63D-ED2AE897347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52A8-56E7-4639-A2D8-665C8F0F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8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DBD41-879A-44F9-B63D-ED2AE8973479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252A8-56E7-4639-A2D8-665C8F0F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98425"/>
            <a:ext cx="880132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 b="1" dirty="0" smtClean="0">
                <a:solidFill>
                  <a:schemeClr val="bg1"/>
                </a:solidFill>
              </a:rPr>
              <a:t>WHAT IT MEANS TO BE A CHRISTIAN </a:t>
            </a:r>
            <a:endParaRPr lang="en-US" altLang="en-US" sz="4400" b="1" dirty="0">
              <a:solidFill>
                <a:schemeClr val="bg1"/>
              </a:solidFill>
            </a:endParaRPr>
          </a:p>
          <a:p>
            <a:r>
              <a:rPr lang="en-US" altLang="en-US" sz="3600" b="1" i="1" dirty="0" smtClean="0">
                <a:solidFill>
                  <a:schemeClr val="bg1"/>
                </a:solidFill>
              </a:rPr>
              <a:t>ACTS 11:26</a:t>
            </a:r>
            <a:endParaRPr lang="en-US" alt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14693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WHAT IT MEANS TO BE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YOU HAVE RESPONSIBILITIES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REVELATION 2:10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</a:t>
            </a:r>
            <a:r>
              <a:rPr lang="en-US" altLang="en-US" b="1" i="1" dirty="0" smtClean="0">
                <a:solidFill>
                  <a:schemeClr val="bg1"/>
                </a:solidFill>
              </a:rPr>
              <a:t>PETER 3:18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CORINTHIANS 4:16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ROMANS 12:2</a:t>
            </a:r>
          </a:p>
        </p:txBody>
      </p:sp>
    </p:spTree>
    <p:extLst>
      <p:ext uri="{BB962C8B-B14F-4D97-AF65-F5344CB8AC3E}">
        <p14:creationId xmlns:p14="http://schemas.microsoft.com/office/powerpoint/2010/main" val="1221386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WHAT IT MEANS TO BE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CONCLUSION - 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Our goal should always be to perfect our lives as Christians.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May this lesson help remind us what being a Christian is all about.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Let us strive to be better as we pursue eternal life!</a:t>
            </a:r>
          </a:p>
        </p:txBody>
      </p:sp>
    </p:spTree>
    <p:extLst>
      <p:ext uri="{BB962C8B-B14F-4D97-AF65-F5344CB8AC3E}">
        <p14:creationId xmlns:p14="http://schemas.microsoft.com/office/powerpoint/2010/main" val="74052441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WHAT IT MEANS TO BE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>
                <a:solidFill>
                  <a:schemeClr val="bg1"/>
                </a:solidFill>
              </a:rPr>
              <a:t>WHAT IS </a:t>
            </a:r>
            <a:r>
              <a:rPr lang="en-US" altLang="en-US" b="1" i="1" dirty="0" smtClean="0">
                <a:solidFill>
                  <a:schemeClr val="bg1"/>
                </a:solidFill>
              </a:rPr>
              <a:t>A CHRISTIAN?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DEFINITION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ACTS 11:26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ISAIAH 62:2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ACTS 26:28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PETER 4:16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ACTS 2:38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GALATIANS 3:27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ROMANS 6:3-4</a:t>
            </a:r>
            <a:endParaRPr lang="en-US" alt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90155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WHAT IT MEANS TO BE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YOU ARE A NEW CREATION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JOHN 3:3-5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PETER 1:22-23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ROMANS 6:3-4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CORINTHIANS 5:17</a:t>
            </a:r>
          </a:p>
        </p:txBody>
      </p:sp>
    </p:spTree>
    <p:extLst>
      <p:ext uri="{BB962C8B-B14F-4D97-AF65-F5344CB8AC3E}">
        <p14:creationId xmlns:p14="http://schemas.microsoft.com/office/powerpoint/2010/main" val="104094520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WHAT IT MEANS TO BE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YOU ARE A CHILD OF GOD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GALATIANS 3:26-28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ROMANS 8:16-17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JOHN 3:1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EPHESIANS 6:1-3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PETER 1:13-15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HEBREWS 12:5-11</a:t>
            </a:r>
          </a:p>
        </p:txBody>
      </p:sp>
    </p:spTree>
    <p:extLst>
      <p:ext uri="{BB962C8B-B14F-4D97-AF65-F5344CB8AC3E}">
        <p14:creationId xmlns:p14="http://schemas.microsoft.com/office/powerpoint/2010/main" val="123983184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WHAT IT MEANS TO BE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YOU BELONG TO GOD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ROMANS 6:3-7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ROMANS 6:16-19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CORINTHIANS 6:19-20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EPHESIANS 1:7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PETER 1:18-19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GALATIANS 3:13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PETER 2:9-10</a:t>
            </a:r>
          </a:p>
        </p:txBody>
      </p:sp>
    </p:spTree>
    <p:extLst>
      <p:ext uri="{BB962C8B-B14F-4D97-AF65-F5344CB8AC3E}">
        <p14:creationId xmlns:p14="http://schemas.microsoft.com/office/powerpoint/2010/main" val="384389668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WHAT IT MEANS TO BE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YOU LIVE BY FAITH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HEBREWS 11:1, 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ROMANS 1:16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JOHN 3:16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PETER 1:5</a:t>
            </a:r>
          </a:p>
          <a:p>
            <a:pPr lvl="1"/>
            <a:r>
              <a:rPr lang="en-US" altLang="en-US" b="1" i="1" smtClean="0">
                <a:solidFill>
                  <a:schemeClr val="bg1"/>
                </a:solidFill>
              </a:rPr>
              <a:t>ROMANS 4:3, 5, 22</a:t>
            </a:r>
            <a:endParaRPr lang="en-US" altLang="en-US" b="1" i="1" dirty="0" smtClean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GALATIANS 3:6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JAMES 2:23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GENESIS 15:6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GALATIANS 2:20; 2 COR. 5:7; 1 COR. 4:1-2</a:t>
            </a:r>
          </a:p>
        </p:txBody>
      </p:sp>
    </p:spTree>
    <p:extLst>
      <p:ext uri="{BB962C8B-B14F-4D97-AF65-F5344CB8AC3E}">
        <p14:creationId xmlns:p14="http://schemas.microsoft.com/office/powerpoint/2010/main" val="241816769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WHAT IT MEANS TO BE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YOU ARE BLESSED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EPHESIANS 2:14-15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ROMANS 5:1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PHILIPPIANS 4:7</a:t>
            </a:r>
            <a:endParaRPr lang="en-US" alt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40722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WHAT IT MEANS TO BE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YOU HAVE THE PRIVILEGE OF PRAYER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HEBREWS 4:15-16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HEBREWS 7:24-25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JOHN 2:1-2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JOHN 5:14-15</a:t>
            </a:r>
            <a:endParaRPr lang="en-US" alt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06536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WHAT IT MEANS TO BE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YOU HAVE HOPE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ACTS 24:15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PETER 1:3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COLOSSIANS 1:5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HEBREWS 6:19</a:t>
            </a:r>
            <a:endParaRPr lang="en-US" alt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97078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285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WHAT IT MEANS TO BE A CHRISTIAN</vt:lpstr>
      <vt:lpstr>WHAT IT MEANS TO BE A CHRISTIAN</vt:lpstr>
      <vt:lpstr>WHAT IT MEANS TO BE A CHRISTIAN</vt:lpstr>
      <vt:lpstr>WHAT IT MEANS TO BE A CHRISTIAN</vt:lpstr>
      <vt:lpstr>WHAT IT MEANS TO BE A CHRISTIAN</vt:lpstr>
      <vt:lpstr>WHAT IT MEANS TO BE A CHRISTIAN</vt:lpstr>
      <vt:lpstr>WHAT IT MEANS TO BE A CHRISTIAN</vt:lpstr>
      <vt:lpstr>WHAT IT MEANS TO BE A CHRISTIAN</vt:lpstr>
      <vt:lpstr>WHAT IT MEANS TO BE A CHRISTIAN</vt:lpstr>
      <vt:lpstr>WHAT IT MEANS TO BE A CHRISTIAN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7</cp:revision>
  <dcterms:created xsi:type="dcterms:W3CDTF">2016-02-12T17:25:30Z</dcterms:created>
  <dcterms:modified xsi:type="dcterms:W3CDTF">2016-02-14T13:39:29Z</dcterms:modified>
</cp:coreProperties>
</file>