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7A13-D64B-4251-96A7-92569EEAFC23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8CB1-C0C7-495D-94B3-39FCC0B4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7A13-D64B-4251-96A7-92569EEAFC23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8CB1-C0C7-495D-94B3-39FCC0B4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8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7A13-D64B-4251-96A7-92569EEAFC23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8CB1-C0C7-495D-94B3-39FCC0B4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7A13-D64B-4251-96A7-92569EEAFC23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8CB1-C0C7-495D-94B3-39FCC0B4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3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7A13-D64B-4251-96A7-92569EEAFC23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8CB1-C0C7-495D-94B3-39FCC0B4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3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7A13-D64B-4251-96A7-92569EEAFC23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8CB1-C0C7-495D-94B3-39FCC0B4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7A13-D64B-4251-96A7-92569EEAFC23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8CB1-C0C7-495D-94B3-39FCC0B4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2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7A13-D64B-4251-96A7-92569EEAFC23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8CB1-C0C7-495D-94B3-39FCC0B4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6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7A13-D64B-4251-96A7-92569EEAFC23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8CB1-C0C7-495D-94B3-39FCC0B4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7A13-D64B-4251-96A7-92569EEAFC23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8CB1-C0C7-495D-94B3-39FCC0B4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7A13-D64B-4251-96A7-92569EEAFC23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8CB1-C0C7-495D-94B3-39FCC0B4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27A13-D64B-4251-96A7-92569EEAFC23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68CB1-C0C7-495D-94B3-39FCC0B4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5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12475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 dirty="0" smtClean="0">
                <a:solidFill>
                  <a:srgbClr val="FF9900"/>
                </a:solidFill>
              </a:rPr>
              <a:t>BIBLE</a:t>
            </a:r>
            <a:endParaRPr lang="en-US" altLang="en-US" sz="4800" b="1" dirty="0">
              <a:solidFill>
                <a:srgbClr val="FF9900"/>
              </a:solidFill>
            </a:endParaRPr>
          </a:p>
          <a:p>
            <a:pPr algn="ctr"/>
            <a:r>
              <a:rPr lang="en-US" altLang="en-US" sz="6600" b="1" dirty="0">
                <a:solidFill>
                  <a:srgbClr val="FF0000"/>
                </a:solidFill>
              </a:rPr>
              <a:t>Gratitude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4000" b="1" dirty="0">
                <a:solidFill>
                  <a:srgbClr val="FF0000"/>
                </a:solidFill>
              </a:rPr>
              <a:t>Colossians 3:17</a:t>
            </a: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3613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- Gratitude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98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Do we express our gratitude?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Luke 17:11-19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Psalm 100:1-5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Psalm 107:8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Psalm 118:1</a:t>
            </a:r>
          </a:p>
          <a:p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946453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- Gratitude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83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Do I have the spirit of gratitude?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Psalm 140:13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2 Timothy 3:1-5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Romans 1:18-23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Ephesians 5:20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2 Thessalonians 2:13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1 Corinthians 15:57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Revelation 11:17</a:t>
            </a:r>
          </a:p>
          <a:p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763341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- Gratitude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83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Christians should be grateful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Job 33:4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Acts 17:22b-28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James 1:17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Ephesians 1:3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1 John 4:9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Colossians 1:12-14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1 Peter 1:3-4</a:t>
            </a:r>
          </a:p>
          <a:p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737946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Gratitude</a:t>
            </a:r>
            <a:endParaRPr lang="en-US" altLang="en-US" sz="4000" b="1">
              <a:solidFill>
                <a:srgbClr val="FF0000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83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Conclusion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Do you express your gratitude to others and to God?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Do you even possess the spirit of gratitude?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We have much for which we should be grateful.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400" b="1">
                <a:solidFill>
                  <a:srgbClr val="FF0000"/>
                </a:solidFill>
              </a:rPr>
              <a:t>God is great, God is good!!!</a:t>
            </a:r>
          </a:p>
          <a:p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876805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116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Corel Presentations 11 Drawing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1</cp:revision>
  <dcterms:created xsi:type="dcterms:W3CDTF">2014-09-24T16:39:45Z</dcterms:created>
  <dcterms:modified xsi:type="dcterms:W3CDTF">2014-09-24T16:43:38Z</dcterms:modified>
</cp:coreProperties>
</file>