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A008E-FE50-4C7C-8D1B-9D6F53FAC8BE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D8DAE-F43D-49DE-A4C4-FAA628C6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8DAE-F43D-49DE-A4C4-FAA628C69D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4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2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A150-F986-4CB1-BD9C-F6FF45314F4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C4AA-6863-4343-B24E-CEAD20894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1247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- BIBLE -</a:t>
            </a:r>
            <a:endParaRPr lang="en-US" altLang="en-US" sz="48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Rebellion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i="1" dirty="0">
                <a:solidFill>
                  <a:srgbClr val="FF0000"/>
                </a:solidFill>
              </a:rPr>
              <a:t>ROMANS 6:16</a:t>
            </a:r>
          </a:p>
          <a:p>
            <a:pPr algn="ctr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364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and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Rebellion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Examples of rebellion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2:15-17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6:5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Exodus 32:7-9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Joshua 7:1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Samuel 15:3, 9-11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5:1-4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341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4" imgW="1104840" imgH="857160" progId="Presentations.Drawing.11">
                  <p:embed/>
                </p:oleObj>
              </mc:Choice>
              <mc:Fallback>
                <p:oleObj name="Drawing" r:id="rId4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and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Rebellion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Warnings against rebellion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Numbers 14:6-10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Deuteronomy 11:26-28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Deuteronomy 28:1-2, 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Samuel 12:13-15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7:37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3:7-15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064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and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Rebellion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Consequences of rebellion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Isaiah 1:18-20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Deuteronomy 9:7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Leviticus 10:1-2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Joshua 5:6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Samuel 15:22-26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3:16-4:2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39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and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>
                <a:solidFill>
                  <a:srgbClr val="FF3300"/>
                </a:solidFill>
              </a:rPr>
              <a:t>Rebellion</a:t>
            </a:r>
            <a:r>
              <a:rPr lang="en-US" altLang="en-US" sz="4000" b="1" dirty="0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1447800"/>
            <a:ext cx="6400800" cy="555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Are you living a life of rebellion toward God and His word?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You can come out of rebellion and into obedience today!!!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Jesus is the author of eternal salvation to all those who obey Him</a:t>
            </a: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altLang="en-US" sz="2800" b="1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454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105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Corel Presentations 11 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</cp:revision>
  <dcterms:created xsi:type="dcterms:W3CDTF">2014-10-27T15:03:15Z</dcterms:created>
  <dcterms:modified xsi:type="dcterms:W3CDTF">2014-10-27T15:09:30Z</dcterms:modified>
</cp:coreProperties>
</file>