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D9FC-BA1A-42CD-A4C9-D66CF33A470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D02D-9622-46CF-B705-1CD2F6315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7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D9FC-BA1A-42CD-A4C9-D66CF33A470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D02D-9622-46CF-B705-1CD2F6315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5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D9FC-BA1A-42CD-A4C9-D66CF33A470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D02D-9622-46CF-B705-1CD2F6315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9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D9FC-BA1A-42CD-A4C9-D66CF33A470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D02D-9622-46CF-B705-1CD2F6315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7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D9FC-BA1A-42CD-A4C9-D66CF33A470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D02D-9622-46CF-B705-1CD2F6315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1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D9FC-BA1A-42CD-A4C9-D66CF33A470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D02D-9622-46CF-B705-1CD2F6315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D9FC-BA1A-42CD-A4C9-D66CF33A470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D02D-9622-46CF-B705-1CD2F6315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8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D9FC-BA1A-42CD-A4C9-D66CF33A470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D02D-9622-46CF-B705-1CD2F6315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0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D9FC-BA1A-42CD-A4C9-D66CF33A470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D02D-9622-46CF-B705-1CD2F6315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0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D9FC-BA1A-42CD-A4C9-D66CF33A470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D02D-9622-46CF-B705-1CD2F6315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7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D9FC-BA1A-42CD-A4C9-D66CF33A470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D02D-9622-46CF-B705-1CD2F6315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1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BD9FC-BA1A-42CD-A4C9-D66CF33A470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1D02D-9622-46CF-B705-1CD2F6315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2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81000" y="914400"/>
            <a:ext cx="8382000" cy="1143000"/>
          </a:xfrm>
          <a:prstGeom prst="roundRect">
            <a:avLst>
              <a:gd name="adj" fmla="val 16667"/>
            </a:avLst>
          </a:prstGeom>
          <a:solidFill>
            <a:srgbClr val="33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336600"/>
              </a:solidFill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04800" y="365760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/>
              <a:t>1 </a:t>
            </a:r>
            <a:r>
              <a:rPr lang="en-US" altLang="en-US" sz="3600" b="1" dirty="0"/>
              <a:t>C</a:t>
            </a:r>
            <a:r>
              <a:rPr lang="en-US" altLang="en-US" sz="3600" b="1" dirty="0" smtClean="0"/>
              <a:t>orinthians 2:1-2</a:t>
            </a:r>
            <a:endParaRPr lang="en-US" altLang="en-US" sz="3600" b="1" dirty="0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2743200" y="3657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43000" y="3657600"/>
            <a:ext cx="6858000" cy="0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381000" y="4648200"/>
            <a:ext cx="8382000" cy="0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381000" y="990600"/>
            <a:ext cx="8382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Jesus </a:t>
            </a:r>
            <a:r>
              <a:rPr lang="en-US" sz="36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– The Cross</a:t>
            </a:r>
            <a:endParaRPr lang="en-US" sz="36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 rot="5400000">
            <a:off x="4457700" y="-4457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28600" y="4876800"/>
            <a:ext cx="8534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 dirty="0" smtClean="0"/>
              <a:t>“…not to know anything among you except Jesus Christ and him crucified…”</a:t>
            </a:r>
            <a:endParaRPr lang="en-US" altLang="en-US" sz="2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698260713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381000" y="914400"/>
            <a:ext cx="8382000" cy="1143000"/>
          </a:xfrm>
          <a:prstGeom prst="roundRect">
            <a:avLst>
              <a:gd name="adj" fmla="val 16667"/>
            </a:avLst>
          </a:prstGeom>
          <a:solidFill>
            <a:srgbClr val="33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336600"/>
              </a:solidFill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2743200" y="3657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495300" y="990600"/>
            <a:ext cx="8153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Jesus </a:t>
            </a:r>
            <a:r>
              <a:rPr lang="en-US" sz="36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– The Cross</a:t>
            </a:r>
            <a:endParaRPr lang="en-US" sz="36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 rot="5400000">
            <a:off x="4457700" y="-4457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28600" y="4876800"/>
            <a:ext cx="85344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57200" y="2446121"/>
            <a:ext cx="8077200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600" b="1" i="1" dirty="0" smtClean="0"/>
              <a:t>THE NECESSITY OF THE CROSS </a:t>
            </a:r>
            <a:endParaRPr lang="en-US" altLang="en-US" sz="3600" b="1" i="1" dirty="0"/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Romans 5:6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Matthew 26:39,42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Hebrews 5:7-9</a:t>
            </a:r>
            <a:endParaRPr lang="en-US" altLang="en-US" sz="3200" b="1" i="1" dirty="0"/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65810502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1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381000" y="914400"/>
            <a:ext cx="8382000" cy="1143000"/>
          </a:xfrm>
          <a:prstGeom prst="roundRect">
            <a:avLst>
              <a:gd name="adj" fmla="val 16667"/>
            </a:avLst>
          </a:prstGeom>
          <a:solidFill>
            <a:srgbClr val="33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336600"/>
              </a:solidFill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2743200" y="3657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495300" y="990600"/>
            <a:ext cx="8153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Jesus </a:t>
            </a:r>
            <a:r>
              <a:rPr lang="en-US" sz="36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– The Cross</a:t>
            </a:r>
            <a:endParaRPr lang="en-US" sz="36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 rot="5400000">
            <a:off x="4457700" y="-4457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28600" y="4876800"/>
            <a:ext cx="85344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57200" y="2446121"/>
            <a:ext cx="80772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600" b="1" i="1" dirty="0" smtClean="0"/>
              <a:t>THE  DEATH OF THE CROSS </a:t>
            </a:r>
            <a:endParaRPr lang="en-US" altLang="en-US" sz="3600" b="1" i="1" dirty="0"/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Genesis 3:15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2 Timothy </a:t>
            </a:r>
            <a:r>
              <a:rPr lang="en-US" altLang="en-US" sz="3200" b="1" i="1" dirty="0" smtClean="0"/>
              <a:t>1:10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John 19:10-11</a:t>
            </a:r>
            <a:endParaRPr lang="en-US" altLang="en-US" sz="3200" b="1" i="1" dirty="0" smtClean="0"/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2 Corinthians 5:21</a:t>
            </a:r>
            <a:endParaRPr lang="en-US" altLang="en-US" sz="3200" b="1" i="1" dirty="0"/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85529138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1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381000" y="914400"/>
            <a:ext cx="8382000" cy="1143000"/>
          </a:xfrm>
          <a:prstGeom prst="roundRect">
            <a:avLst>
              <a:gd name="adj" fmla="val 16667"/>
            </a:avLst>
          </a:prstGeom>
          <a:solidFill>
            <a:srgbClr val="33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336600"/>
              </a:solidFill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2743200" y="3657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495300" y="990600"/>
            <a:ext cx="8153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Jesus </a:t>
            </a:r>
            <a:r>
              <a:rPr lang="en-US" sz="36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– The Cross</a:t>
            </a:r>
            <a:endParaRPr lang="en-US" sz="36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 rot="5400000">
            <a:off x="4457700" y="-4457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28600" y="4876800"/>
            <a:ext cx="85344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57200" y="2446121"/>
            <a:ext cx="80772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600" b="1" i="1" dirty="0" smtClean="0"/>
              <a:t>THE  BLOOD OF THE CROSS </a:t>
            </a:r>
            <a:endParaRPr lang="en-US" altLang="en-US" sz="3600" b="1" i="1" dirty="0"/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Leviticus 17:10-14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Romans 6:23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Hebrews 9:11-15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Revelation 1:5</a:t>
            </a:r>
            <a:endParaRPr lang="en-US" altLang="en-US" sz="3200" b="1" i="1" dirty="0"/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6538475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1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381000" y="914400"/>
            <a:ext cx="8382000" cy="1143000"/>
          </a:xfrm>
          <a:prstGeom prst="roundRect">
            <a:avLst>
              <a:gd name="adj" fmla="val 16667"/>
            </a:avLst>
          </a:prstGeom>
          <a:solidFill>
            <a:srgbClr val="33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336600"/>
              </a:solidFill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2743200" y="3657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495300" y="990600"/>
            <a:ext cx="8153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Jesus </a:t>
            </a:r>
            <a:r>
              <a:rPr lang="en-US" sz="36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– The Cross</a:t>
            </a:r>
            <a:endParaRPr lang="en-US" sz="36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 rot="5400000">
            <a:off x="4457700" y="-4457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28600" y="4876800"/>
            <a:ext cx="85344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57200" y="2446121"/>
            <a:ext cx="80772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600" b="1" i="1" dirty="0" smtClean="0"/>
              <a:t>THE  LOVE OF THE CROSS </a:t>
            </a:r>
            <a:endParaRPr lang="en-US" altLang="en-US" sz="3600" b="1" i="1" dirty="0"/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John 3:14-17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John </a:t>
            </a:r>
            <a:r>
              <a:rPr lang="en-US" altLang="en-US" sz="3200" b="1" i="1" dirty="0" smtClean="0"/>
              <a:t>10:17-18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smtClean="0"/>
              <a:t>Philippians 2:6-8</a:t>
            </a:r>
            <a:endParaRPr lang="en-US" altLang="en-US" sz="3200" b="1" i="1" dirty="0" smtClean="0"/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2 Corinthians 5:14-15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1 John 4:10-11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John 14:15</a:t>
            </a:r>
            <a:endParaRPr lang="en-US" altLang="en-US" sz="3200" b="1" i="1" dirty="0"/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14349269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1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381000" y="914400"/>
            <a:ext cx="8382000" cy="1143000"/>
          </a:xfrm>
          <a:prstGeom prst="roundRect">
            <a:avLst>
              <a:gd name="adj" fmla="val 16667"/>
            </a:avLst>
          </a:prstGeom>
          <a:solidFill>
            <a:srgbClr val="33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336600"/>
              </a:solidFill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2743200" y="3657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495300" y="990600"/>
            <a:ext cx="8153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Jesus </a:t>
            </a:r>
            <a:r>
              <a:rPr lang="en-US" sz="36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– The Cross</a:t>
            </a:r>
            <a:endParaRPr lang="en-US" sz="36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 rot="5400000">
            <a:off x="4457700" y="-4457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28600" y="4876800"/>
            <a:ext cx="85344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57200" y="2446121"/>
            <a:ext cx="80772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600" b="1" i="1" dirty="0" smtClean="0"/>
              <a:t>THE  PREACHING OF THE CROSS </a:t>
            </a:r>
            <a:endParaRPr lang="en-US" altLang="en-US" sz="3600" b="1" i="1" dirty="0"/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1 Corinthians 15:1-8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Acts 2:36-39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John 12:32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2 Timothy 2:2</a:t>
            </a:r>
            <a:endParaRPr lang="en-US" altLang="en-US" sz="3200" b="1" i="1" dirty="0"/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489776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1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381000" y="914400"/>
            <a:ext cx="8382000" cy="1143000"/>
          </a:xfrm>
          <a:prstGeom prst="roundRect">
            <a:avLst>
              <a:gd name="adj" fmla="val 16667"/>
            </a:avLst>
          </a:prstGeom>
          <a:solidFill>
            <a:srgbClr val="33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336600"/>
              </a:solidFill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2743200" y="3657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495300" y="990600"/>
            <a:ext cx="8153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Jesus </a:t>
            </a:r>
            <a:r>
              <a:rPr lang="en-US" sz="36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– The Cross</a:t>
            </a:r>
            <a:endParaRPr lang="en-US" sz="36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 rot="5400000">
            <a:off x="4457700" y="-4457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28600" y="4876800"/>
            <a:ext cx="85344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28600" y="2446121"/>
            <a:ext cx="86868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600" b="1" i="1" dirty="0" smtClean="0"/>
              <a:t>CONCLUSION –  </a:t>
            </a:r>
            <a:endParaRPr lang="en-US" altLang="en-US" sz="3600" b="1" i="1" dirty="0"/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Do you understand the significance of Jesus and the cross?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Have you been baptized into his death?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Have you been crucified with Christ?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3200" b="1" i="1" dirty="0" smtClean="0"/>
              <a:t>If so then live by faith in Jesus </a:t>
            </a:r>
            <a:r>
              <a:rPr lang="en-US" altLang="en-US" sz="3200" b="1" i="1" smtClean="0"/>
              <a:t>as the </a:t>
            </a:r>
            <a:r>
              <a:rPr lang="en-US" altLang="en-US" sz="3200" b="1" i="1" dirty="0" smtClean="0"/>
              <a:t>son </a:t>
            </a:r>
            <a:r>
              <a:rPr lang="en-US" altLang="en-US" sz="3200" b="1" i="1" smtClean="0"/>
              <a:t>of God!</a:t>
            </a:r>
            <a:endParaRPr lang="en-US" altLang="en-US" sz="3200" b="1" i="1" dirty="0"/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63012673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10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160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6</cp:revision>
  <dcterms:created xsi:type="dcterms:W3CDTF">2019-10-07T17:10:43Z</dcterms:created>
  <dcterms:modified xsi:type="dcterms:W3CDTF">2019-10-12T15:33:03Z</dcterms:modified>
</cp:coreProperties>
</file>