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063D-D1AF-4A5D-B109-71C267328BC7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B530-C02C-4968-9A98-07B34AFE6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8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063D-D1AF-4A5D-B109-71C267328BC7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B530-C02C-4968-9A98-07B34AFE6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0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063D-D1AF-4A5D-B109-71C267328BC7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B530-C02C-4968-9A98-07B34AFE6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5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063D-D1AF-4A5D-B109-71C267328BC7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B530-C02C-4968-9A98-07B34AFE6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0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063D-D1AF-4A5D-B109-71C267328BC7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B530-C02C-4968-9A98-07B34AFE6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3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063D-D1AF-4A5D-B109-71C267328BC7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B530-C02C-4968-9A98-07B34AFE6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0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063D-D1AF-4A5D-B109-71C267328BC7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B530-C02C-4968-9A98-07B34AFE6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7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063D-D1AF-4A5D-B109-71C267328BC7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B530-C02C-4968-9A98-07B34AFE6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94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063D-D1AF-4A5D-B109-71C267328BC7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B530-C02C-4968-9A98-07B34AFE6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6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063D-D1AF-4A5D-B109-71C267328BC7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B530-C02C-4968-9A98-07B34AFE6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2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063D-D1AF-4A5D-B109-71C267328BC7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B530-C02C-4968-9A98-07B34AFE6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3063D-D1AF-4A5D-B109-71C267328BC7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7B530-C02C-4968-9A98-07B34AFE6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4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624786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 sz="4800" b="1" dirty="0" smtClean="0">
              <a:solidFill>
                <a:srgbClr val="FF9900"/>
              </a:solidFill>
            </a:endParaRPr>
          </a:p>
          <a:p>
            <a:pPr algn="ctr"/>
            <a:r>
              <a:rPr lang="en-US" altLang="en-US" sz="4800" b="1" dirty="0" smtClean="0">
                <a:solidFill>
                  <a:srgbClr val="FF9900"/>
                </a:solidFill>
              </a:rPr>
              <a:t>BIBLE</a:t>
            </a:r>
          </a:p>
          <a:p>
            <a:pPr algn="ctr"/>
            <a:r>
              <a:rPr lang="en-US" altLang="en-US" sz="6600" b="1" dirty="0" smtClean="0">
                <a:solidFill>
                  <a:srgbClr val="FF0000"/>
                </a:solidFill>
              </a:rPr>
              <a:t>Decision Making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r>
              <a:rPr lang="en-US" altLang="en-US" sz="4000" b="1" dirty="0">
                <a:solidFill>
                  <a:srgbClr val="FF0000"/>
                </a:solidFill>
              </a:rPr>
              <a:t>Hebrews 11:7-8</a:t>
            </a: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65013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838200"/>
            <a:ext cx="82296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The Decision Making </a:t>
            </a:r>
            <a:r>
              <a:rPr lang="en-US" altLang="en-US" sz="4000" b="1">
                <a:solidFill>
                  <a:srgbClr val="FF0000"/>
                </a:solidFill>
              </a:rPr>
              <a:t>       Process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384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We can choose good or evil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Genesis 2:15-17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Genesis 4:3-8; Hebrews 11:4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Joshua 24:15-22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1 Chronicles 21:1-8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Jonah 1:1-3, 3:1-3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Romans 6:16-18</a:t>
            </a:r>
          </a:p>
          <a:p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303052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57200" y="838200"/>
            <a:ext cx="82296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The Decision Making </a:t>
            </a:r>
            <a:r>
              <a:rPr lang="en-US" altLang="en-US" sz="4000" b="1">
                <a:solidFill>
                  <a:srgbClr val="FF0000"/>
                </a:solidFill>
              </a:rPr>
              <a:t>       Process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298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Good decisions we should make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Deuteronomy 30:19-20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Proverbs 3:1-7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Proverbs 1:8-10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Psalm 119:25-32</a:t>
            </a:r>
          </a:p>
          <a:p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701600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7200" y="838200"/>
            <a:ext cx="82296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The Decision Making </a:t>
            </a:r>
            <a:r>
              <a:rPr lang="en-US" altLang="en-US" sz="4000" b="1">
                <a:solidFill>
                  <a:srgbClr val="FF0000"/>
                </a:solidFill>
              </a:rPr>
              <a:t>       Process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Profitability of Godly Decisions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In This Life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Matthew 25:1-13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Luke 11:27-28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Romans 13:1-4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Acts 26:15-18</a:t>
            </a:r>
          </a:p>
          <a:p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007626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7200" y="838200"/>
            <a:ext cx="82296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The Decision Making </a:t>
            </a:r>
            <a:r>
              <a:rPr lang="en-US" altLang="en-US" sz="4000" b="1">
                <a:solidFill>
                  <a:srgbClr val="FF0000"/>
                </a:solidFill>
              </a:rPr>
              <a:t>       Process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Profitability of Godly Decisions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In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Death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2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Ecclesiastes 7:1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2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Colossians 3:23-25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2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Revelation 14:13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2">
              <a:buFont typeface="Wingdings" pitchFamily="2" charset="2"/>
              <a:buChar char="ü"/>
            </a:pPr>
            <a:r>
              <a:rPr lang="en-US" altLang="en-US" sz="2800" b="1" smtClean="0">
                <a:solidFill>
                  <a:srgbClr val="FF0000"/>
                </a:solidFill>
              </a:rPr>
              <a:t>Revelation 22:14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21244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57200" y="838200"/>
            <a:ext cx="82296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The Decision Making </a:t>
            </a:r>
            <a:r>
              <a:rPr lang="en-US" altLang="en-US" sz="4000" b="1">
                <a:solidFill>
                  <a:srgbClr val="FF0000"/>
                </a:solidFill>
              </a:rPr>
              <a:t>       Process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371600" y="1524000"/>
            <a:ext cx="6400800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 smtClean="0"/>
          </a:p>
          <a:p>
            <a:endParaRPr lang="en-US" altLang="en-US" b="1" i="1"/>
          </a:p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400" b="1" dirty="0">
                <a:solidFill>
                  <a:srgbClr val="FF0000"/>
                </a:solidFill>
              </a:rPr>
              <a:t>Conclusion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000" b="1" dirty="0">
                <a:solidFill>
                  <a:srgbClr val="FF0000"/>
                </a:solidFill>
              </a:rPr>
              <a:t>Does the Bible have anything to say about our decision making?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000" b="1" dirty="0">
                <a:solidFill>
                  <a:srgbClr val="FF0000"/>
                </a:solidFill>
              </a:rPr>
              <a:t>The Bible says we can choose good or evil.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000" b="1" dirty="0">
                <a:solidFill>
                  <a:srgbClr val="FF0000"/>
                </a:solidFill>
              </a:rPr>
              <a:t>The Bible encourages us to make godly decisions.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000" b="1" dirty="0">
                <a:solidFill>
                  <a:srgbClr val="FF0000"/>
                </a:solidFill>
              </a:rPr>
              <a:t>The Bible shows the profitability of godly decisions in this life as well as in death.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000" b="1" dirty="0">
                <a:solidFill>
                  <a:srgbClr val="FF0000"/>
                </a:solidFill>
              </a:rPr>
              <a:t>What type of decision maker are you?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000" b="1" dirty="0">
                <a:solidFill>
                  <a:srgbClr val="FF0000"/>
                </a:solidFill>
              </a:rPr>
              <a:t>Would you decide to follow Jesus today?</a:t>
            </a:r>
          </a:p>
          <a:p>
            <a:pPr lvl="1">
              <a:buFont typeface="Wingdings" pitchFamily="2" charset="2"/>
              <a:buNone/>
            </a:pPr>
            <a:endParaRPr lang="en-US" altLang="en-US" sz="2800" b="1" dirty="0">
              <a:solidFill>
                <a:srgbClr val="FF0000"/>
              </a:solidFill>
            </a:endParaRPr>
          </a:p>
          <a:p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737178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2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2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2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2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161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2</cp:revision>
  <dcterms:created xsi:type="dcterms:W3CDTF">2014-12-12T14:58:18Z</dcterms:created>
  <dcterms:modified xsi:type="dcterms:W3CDTF">2014-12-14T18:02:51Z</dcterms:modified>
</cp:coreProperties>
</file>