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CAB-F903-401B-8B62-3C019048D059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A2DB-C7B7-4D55-BC3A-B0943BE22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CAB-F903-401B-8B62-3C019048D059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A2DB-C7B7-4D55-BC3A-B0943BE22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31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CAB-F903-401B-8B62-3C019048D059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A2DB-C7B7-4D55-BC3A-B0943BE22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85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CAB-F903-401B-8B62-3C019048D059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A2DB-C7B7-4D55-BC3A-B0943BE22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53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CAB-F903-401B-8B62-3C019048D059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A2DB-C7B7-4D55-BC3A-B0943BE22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843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CAB-F903-401B-8B62-3C019048D059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A2DB-C7B7-4D55-BC3A-B0943BE22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8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CAB-F903-401B-8B62-3C019048D059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A2DB-C7B7-4D55-BC3A-B0943BE22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178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CAB-F903-401B-8B62-3C019048D059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A2DB-C7B7-4D55-BC3A-B0943BE22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36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CAB-F903-401B-8B62-3C019048D059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A2DB-C7B7-4D55-BC3A-B0943BE22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12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CAB-F903-401B-8B62-3C019048D059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A2DB-C7B7-4D55-BC3A-B0943BE22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879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F2CAB-F903-401B-8B62-3C019048D059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BA2DB-C7B7-4D55-BC3A-B0943BE22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50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F2CAB-F903-401B-8B62-3C019048D059}" type="datetimeFigureOut">
              <a:rPr lang="en-US" smtClean="0"/>
              <a:t>12/20/2014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EBA2DB-C7B7-4D55-BC3A-B0943BE22F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4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0" y="228600"/>
            <a:ext cx="9144000" cy="19812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DeflateBottom">
              <a:avLst>
                <a:gd name="adj" fmla="val 66907"/>
              </a:avLst>
            </a:prstTxWarp>
          </a:bodyPr>
          <a:lstStyle/>
          <a:p>
            <a:pPr algn="ctr"/>
            <a:r>
              <a:rPr lang="en-US" sz="3600" kern="10" normalizeH="1" dirty="0" smtClean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BIBLE &amp; YOUR </a:t>
            </a:r>
            <a:r>
              <a:rPr lang="en-US" sz="3600" kern="10" normalizeH="1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Arial Black"/>
              </a:rPr>
              <a:t>CONSCIENCE</a:t>
            </a:r>
          </a:p>
        </p:txBody>
      </p:sp>
      <p:pic>
        <p:nvPicPr>
          <p:cNvPr id="3075" name="Picture 3" descr="pe0167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47800"/>
            <a:ext cx="7239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09805060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pe01677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05000"/>
            <a:ext cx="7239000" cy="480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AutoShape 3"/>
          <p:cNvSpPr>
            <a:spLocks noChangeArrowheads="1"/>
          </p:cNvSpPr>
          <p:nvPr/>
        </p:nvSpPr>
        <p:spPr bwMode="auto">
          <a:xfrm rot="-21600000">
            <a:off x="4876800" y="152400"/>
            <a:ext cx="4114800" cy="1981200"/>
          </a:xfrm>
          <a:prstGeom prst="cloudCallout">
            <a:avLst>
              <a:gd name="adj1" fmla="val -30519"/>
              <a:gd name="adj2" fmla="val 75801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274320" rIns="0"/>
          <a:lstStyle>
            <a:lvl1pPr marL="233363">
              <a:defRPr>
                <a:solidFill>
                  <a:schemeClr val="tx1"/>
                </a:solidFill>
                <a:latin typeface="Arial" charset="0"/>
              </a:defRPr>
            </a:lvl1pPr>
            <a:lvl2pPr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2800" b="1"/>
          </a:p>
          <a:p>
            <a:pPr>
              <a:lnSpc>
                <a:spcPct val="80000"/>
              </a:lnSpc>
            </a:pPr>
            <a:r>
              <a:rPr lang="en-US" altLang="en-US" sz="2800" b="1"/>
              <a:t>Is this wrong?</a:t>
            </a:r>
            <a:r>
              <a:rPr lang="en-US" altLang="en-US" sz="2800"/>
              <a:t> 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 flipH="1">
            <a:off x="152400" y="152400"/>
            <a:ext cx="3962400" cy="1981200"/>
          </a:xfrm>
          <a:prstGeom prst="cloudCallout">
            <a:avLst>
              <a:gd name="adj1" fmla="val -34579"/>
              <a:gd name="adj2" fmla="val 73394"/>
            </a:avLst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rIns="0"/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95338">
              <a:defRPr>
                <a:solidFill>
                  <a:schemeClr val="tx1"/>
                </a:solidFill>
                <a:latin typeface="Arial" charset="0"/>
              </a:defRPr>
            </a:lvl2pPr>
            <a:lvl3pPr>
              <a:defRPr>
                <a:solidFill>
                  <a:schemeClr val="tx1"/>
                </a:solidFill>
                <a:latin typeface="Arial" charset="0"/>
              </a:defRPr>
            </a:lvl3pPr>
            <a:lvl4pPr>
              <a:defRPr>
                <a:solidFill>
                  <a:schemeClr val="tx1"/>
                </a:solidFill>
                <a:latin typeface="Arial" charset="0"/>
              </a:defRPr>
            </a:lvl4pPr>
            <a:lvl5pPr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0000"/>
              </a:lnSpc>
            </a:pPr>
            <a:endParaRPr lang="en-US" altLang="en-US" sz="2400"/>
          </a:p>
          <a:p>
            <a:pPr>
              <a:lnSpc>
                <a:spcPct val="80000"/>
              </a:lnSpc>
            </a:pPr>
            <a:endParaRPr lang="en-US" altLang="en-US" sz="1400" b="1"/>
          </a:p>
          <a:p>
            <a:pPr>
              <a:lnSpc>
                <a:spcPct val="80000"/>
              </a:lnSpc>
            </a:pPr>
            <a:r>
              <a:rPr lang="en-US" altLang="en-US" sz="2800" b="1"/>
              <a:t>Is this </a:t>
            </a:r>
          </a:p>
          <a:p>
            <a:pPr>
              <a:lnSpc>
                <a:spcPct val="80000"/>
              </a:lnSpc>
            </a:pPr>
            <a:r>
              <a:rPr lang="en-US" altLang="en-US" sz="2800" b="1"/>
              <a:t>right?</a:t>
            </a:r>
            <a:endParaRPr lang="en-US" altLang="en-US" sz="2800"/>
          </a:p>
        </p:txBody>
      </p:sp>
    </p:spTree>
    <p:extLst>
      <p:ext uri="{BB962C8B-B14F-4D97-AF65-F5344CB8AC3E}">
        <p14:creationId xmlns:p14="http://schemas.microsoft.com/office/powerpoint/2010/main" val="3812441895"/>
      </p:ext>
    </p:extLst>
  </p:cSld>
  <p:clrMapOvr>
    <a:masterClrMapping/>
  </p:clrMapOvr>
  <p:transition spd="med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 autoUpdateAnimBg="0"/>
      <p:bldP spid="4100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altLang="en-US" sz="3600" b="1" i="1"/>
              <a:t>MAY BE WEAK</a:t>
            </a:r>
          </a:p>
          <a:p>
            <a:pPr lvl="1"/>
            <a:r>
              <a:rPr lang="en-US" altLang="en-US" sz="3200" b="1" i="1"/>
              <a:t>1 COR. 8:10</a:t>
            </a:r>
          </a:p>
          <a:p>
            <a:pPr lvl="1"/>
            <a:r>
              <a:rPr lang="en-US" altLang="en-US" sz="3200" b="1" i="1"/>
              <a:t>1 TIM. 4:3-5</a:t>
            </a:r>
          </a:p>
          <a:p>
            <a:pPr lvl="1"/>
            <a:r>
              <a:rPr lang="en-US" altLang="en-US" sz="3200" b="1" i="1"/>
              <a:t>HEB. 5:14</a:t>
            </a:r>
          </a:p>
        </p:txBody>
      </p:sp>
      <p:sp>
        <p:nvSpPr>
          <p:cNvPr id="5125" name="WordArt 5"/>
          <p:cNvSpPr>
            <a:spLocks noChangeArrowheads="1" noChangeShapeType="1" noTextEdit="1"/>
          </p:cNvSpPr>
          <p:nvPr/>
        </p:nvSpPr>
        <p:spPr bwMode="auto">
          <a:xfrm>
            <a:off x="1371600" y="609600"/>
            <a:ext cx="6553200" cy="1828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YOUR CONSCIENCE</a:t>
            </a:r>
          </a:p>
        </p:txBody>
      </p:sp>
    </p:spTree>
    <p:extLst>
      <p:ext uri="{BB962C8B-B14F-4D97-AF65-F5344CB8AC3E}">
        <p14:creationId xmlns:p14="http://schemas.microsoft.com/office/powerpoint/2010/main" val="2054416554"/>
      </p:ext>
    </p:extLst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altLang="en-US" sz="3600" b="1" i="1" dirty="0"/>
              <a:t>MAY BE DEFILED</a:t>
            </a:r>
          </a:p>
          <a:p>
            <a:pPr lvl="1"/>
            <a:r>
              <a:rPr lang="en-US" altLang="en-US" sz="3200" b="1" i="1" dirty="0"/>
              <a:t>TITUS 1:15-16</a:t>
            </a:r>
          </a:p>
          <a:p>
            <a:pPr lvl="1"/>
            <a:r>
              <a:rPr lang="en-US" altLang="en-US" sz="3200" b="1" i="1" dirty="0"/>
              <a:t>ACTS </a:t>
            </a:r>
            <a:r>
              <a:rPr lang="en-US" altLang="en-US" sz="3200" b="1" i="1" dirty="0" smtClean="0"/>
              <a:t>4:12</a:t>
            </a:r>
          </a:p>
          <a:p>
            <a:pPr lvl="1"/>
            <a:r>
              <a:rPr lang="en-US" altLang="en-US" sz="3200" b="1" i="1" smtClean="0"/>
              <a:t>ACTS 26:9</a:t>
            </a:r>
            <a:endParaRPr lang="en-US" altLang="en-US" sz="3200" b="1" i="1"/>
          </a:p>
        </p:txBody>
      </p:sp>
      <p:sp>
        <p:nvSpPr>
          <p:cNvPr id="6148" name="WordArt 4"/>
          <p:cNvSpPr>
            <a:spLocks noChangeArrowheads="1" noChangeShapeType="1" noTextEdit="1"/>
          </p:cNvSpPr>
          <p:nvPr/>
        </p:nvSpPr>
        <p:spPr bwMode="auto">
          <a:xfrm>
            <a:off x="1371600" y="609600"/>
            <a:ext cx="6553200" cy="1828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YOUR CONSCIENCE</a:t>
            </a:r>
          </a:p>
        </p:txBody>
      </p:sp>
    </p:spTree>
    <p:extLst>
      <p:ext uri="{BB962C8B-B14F-4D97-AF65-F5344CB8AC3E}">
        <p14:creationId xmlns:p14="http://schemas.microsoft.com/office/powerpoint/2010/main" val="1237568783"/>
      </p:ext>
    </p:extLst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altLang="en-US" sz="3600" b="1" i="1"/>
              <a:t>MAY BE SEARED</a:t>
            </a:r>
          </a:p>
          <a:p>
            <a:pPr lvl="1"/>
            <a:r>
              <a:rPr lang="en-US" altLang="en-US" sz="3200" b="1" i="1"/>
              <a:t>1 TIM. 4:1-2</a:t>
            </a:r>
          </a:p>
          <a:p>
            <a:pPr lvl="1"/>
            <a:r>
              <a:rPr lang="en-US" altLang="en-US" sz="3200" b="1" i="1"/>
              <a:t>HEB. 3:8-13</a:t>
            </a:r>
          </a:p>
          <a:p>
            <a:pPr lvl="1"/>
            <a:r>
              <a:rPr lang="en-US" altLang="en-US" sz="3200" b="1" i="1"/>
              <a:t>HEB. 10:25</a:t>
            </a:r>
          </a:p>
        </p:txBody>
      </p:sp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1371600" y="609600"/>
            <a:ext cx="6553200" cy="1828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YOUR CONSCIENCE</a:t>
            </a:r>
          </a:p>
        </p:txBody>
      </p:sp>
    </p:spTree>
    <p:extLst>
      <p:ext uri="{BB962C8B-B14F-4D97-AF65-F5344CB8AC3E}">
        <p14:creationId xmlns:p14="http://schemas.microsoft.com/office/powerpoint/2010/main" val="2459391452"/>
      </p:ext>
    </p:extLst>
  </p:cSld>
  <p:clrMapOvr>
    <a:masterClrMapping/>
  </p:clrMapOvr>
  <p:transition>
    <p:cover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altLang="en-US" sz="3600" b="1" i="1"/>
              <a:t>MAY BE EVIL</a:t>
            </a:r>
          </a:p>
          <a:p>
            <a:pPr lvl="1"/>
            <a:r>
              <a:rPr lang="en-US" altLang="en-US" sz="3200" b="1" i="1"/>
              <a:t>HEB. 10:22</a:t>
            </a:r>
          </a:p>
          <a:p>
            <a:pPr lvl="1"/>
            <a:r>
              <a:rPr lang="en-US" altLang="en-US" sz="3200" b="1" i="1"/>
              <a:t>HEB. 9:7-14</a:t>
            </a:r>
          </a:p>
          <a:p>
            <a:pPr lvl="1"/>
            <a:r>
              <a:rPr lang="en-US" altLang="en-US" sz="3200" b="1" i="1"/>
              <a:t>MATT. 26:35, 69-75</a:t>
            </a:r>
          </a:p>
        </p:txBody>
      </p:sp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1371600" y="609600"/>
            <a:ext cx="6553200" cy="1828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YOUR CONSCIENCE</a:t>
            </a:r>
          </a:p>
        </p:txBody>
      </p:sp>
    </p:spTree>
    <p:extLst>
      <p:ext uri="{BB962C8B-B14F-4D97-AF65-F5344CB8AC3E}">
        <p14:creationId xmlns:p14="http://schemas.microsoft.com/office/powerpoint/2010/main" val="1857076020"/>
      </p:ext>
    </p:extLst>
  </p:cSld>
  <p:clrMapOvr>
    <a:masterClrMapping/>
  </p:clrMapOvr>
  <p:transition>
    <p:cover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r>
              <a:rPr lang="en-US" altLang="en-US" sz="3600" b="1" i="1"/>
              <a:t>MAY BE GOOD</a:t>
            </a:r>
          </a:p>
          <a:p>
            <a:pPr lvl="1"/>
            <a:r>
              <a:rPr lang="en-US" altLang="en-US" sz="3200" b="1" i="1"/>
              <a:t>ACTS 23:1</a:t>
            </a:r>
          </a:p>
          <a:p>
            <a:pPr lvl="1"/>
            <a:r>
              <a:rPr lang="en-US" altLang="en-US" sz="3200" b="1" i="1"/>
              <a:t>ACTS 26:9-11</a:t>
            </a:r>
          </a:p>
          <a:p>
            <a:pPr lvl="1"/>
            <a:r>
              <a:rPr lang="en-US" altLang="en-US" sz="3200" b="1" i="1"/>
              <a:t>1 PETER 3:21</a:t>
            </a:r>
          </a:p>
        </p:txBody>
      </p:sp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1371600" y="609600"/>
            <a:ext cx="6553200" cy="1828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YOUR CONSCIENCE</a:t>
            </a:r>
          </a:p>
        </p:txBody>
      </p:sp>
    </p:spTree>
    <p:extLst>
      <p:ext uri="{BB962C8B-B14F-4D97-AF65-F5344CB8AC3E}">
        <p14:creationId xmlns:p14="http://schemas.microsoft.com/office/powerpoint/2010/main" val="1796745811"/>
      </p:ext>
    </p:extLst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686800" cy="4068763"/>
          </a:xfrm>
        </p:spPr>
        <p:txBody>
          <a:bodyPr/>
          <a:lstStyle/>
          <a:p>
            <a:r>
              <a:rPr lang="en-US" altLang="en-US" sz="3600" b="1" i="1"/>
              <a:t>CONCLUSION</a:t>
            </a:r>
          </a:p>
          <a:p>
            <a:pPr lvl="1"/>
            <a:r>
              <a:rPr lang="en-US" altLang="en-US" sz="3200" b="1" i="1"/>
              <a:t>What about your conscience?</a:t>
            </a:r>
          </a:p>
          <a:p>
            <a:pPr lvl="1"/>
            <a:r>
              <a:rPr lang="en-US" altLang="en-US" sz="3200" b="1" i="1"/>
              <a:t>Is God’s word pricking your heart?</a:t>
            </a:r>
          </a:p>
          <a:p>
            <a:pPr lvl="1"/>
            <a:r>
              <a:rPr lang="en-US" altLang="en-US" sz="3200" b="1" i="1"/>
              <a:t>Do you know what to do to ease your conscience?</a:t>
            </a:r>
          </a:p>
          <a:p>
            <a:pPr lvl="1"/>
            <a:r>
              <a:rPr lang="en-US" altLang="en-US" sz="3200" b="1" i="1"/>
              <a:t>Listen to God’s word and obey it today!</a:t>
            </a:r>
          </a:p>
        </p:txBody>
      </p:sp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1371600" y="609600"/>
            <a:ext cx="6553200" cy="18288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spcFirstLastPara="1" wrap="none" fromWordArt="1">
            <a:prstTxWarp prst="textArchUp">
              <a:avLst>
                <a:gd name="adj" fmla="val 1080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 Black"/>
              </a:rPr>
              <a:t>YOUR CONSCIENCE</a:t>
            </a:r>
          </a:p>
        </p:txBody>
      </p:sp>
    </p:spTree>
    <p:extLst>
      <p:ext uri="{BB962C8B-B14F-4D97-AF65-F5344CB8AC3E}">
        <p14:creationId xmlns:p14="http://schemas.microsoft.com/office/powerpoint/2010/main" val="3586795139"/>
      </p:ext>
    </p:extLst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117</Words>
  <Application>Microsoft Office PowerPoint</Application>
  <PresentationFormat>On-screen Show (4:3)</PresentationFormat>
  <Paragraphs>38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3</cp:revision>
  <dcterms:created xsi:type="dcterms:W3CDTF">2014-12-17T17:51:01Z</dcterms:created>
  <dcterms:modified xsi:type="dcterms:W3CDTF">2014-12-20T19:16:43Z</dcterms:modified>
</cp:coreProperties>
</file>