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11"/>
  </p:notesMasterIdLst>
  <p:sldIdLst>
    <p:sldId id="256" r:id="rId2"/>
    <p:sldId id="261" r:id="rId3"/>
    <p:sldId id="292" r:id="rId4"/>
    <p:sldId id="285" r:id="rId5"/>
    <p:sldId id="286" r:id="rId6"/>
    <p:sldId id="288" r:id="rId7"/>
    <p:sldId id="289" r:id="rId8"/>
    <p:sldId id="291" r:id="rId9"/>
    <p:sldId id="260" r:id="rId10"/>
  </p:sldIdLst>
  <p:sldSz cx="9144000" cy="5143500" type="screen16x9"/>
  <p:notesSz cx="7010400" cy="9296400"/>
  <p:embeddedFontLst>
    <p:embeddedFont>
      <p:font typeface="Calibri" panose="020F0502020204030204" pitchFamily="34" charset="0"/>
      <p:regular r:id="rId12"/>
      <p:bold r:id="rId13"/>
      <p:italic r:id="rId14"/>
      <p:boldItalic r:id="rId15"/>
    </p:embeddedFont>
    <p:embeddedFont>
      <p:font typeface="Montserrat"/>
      <p:regular r:id="rId16"/>
      <p:bold r:id="rId17"/>
      <p:italic r:id="rId18"/>
      <p:boldItalic r:id="rId19"/>
    </p:embeddedFont>
    <p:embeddedFont>
      <p:font typeface="Montserrat Light" panose="00000400000000000000" pitchFamily="2" charset="0"/>
      <p:regular r:id="rId20"/>
      <p:bold r:id="rId21"/>
      <p:italic r:id="rId22"/>
      <p:boldItalic r:id="rId23"/>
    </p:embeddedFont>
    <p:embeddedFont>
      <p:font typeface="Poppins" panose="00000500000000000000" pitchFamily="2"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7F5BF63-4348-4B20-889E-52F36BF171A1}">
  <a:tblStyle styleId="{17F5BF63-4348-4B20-889E-52F36BF171A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8011" autoAdjust="0"/>
  </p:normalViewPr>
  <p:slideViewPr>
    <p:cSldViewPr snapToGrid="0">
      <p:cViewPr varScale="1">
        <p:scale>
          <a:sx n="51" d="100"/>
          <a:sy n="51" d="100"/>
        </p:scale>
        <p:origin x="1872"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35f391192_0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35f391192_0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sz="1400" dirty="0"/>
              <a:t>The cause of Christ isn’t about one grand moment, but a daily dedication. </a:t>
            </a:r>
          </a:p>
          <a:p>
            <a:pPr marL="0" indent="0">
              <a:buNone/>
            </a:pPr>
            <a:endParaRPr lang="en-US" sz="1400" dirty="0"/>
          </a:p>
          <a:p>
            <a:pPr marL="0" indent="0">
              <a:buNone/>
            </a:pPr>
            <a:r>
              <a:rPr lang="en-US" sz="1400" dirty="0"/>
              <a:t>The same Hebrew words (day requires) is used in Exodus 5:13 (note in the footnotes: “</a:t>
            </a:r>
            <a:r>
              <a:rPr lang="en-US" sz="1400" b="1" dirty="0"/>
              <a:t>the matter of a day in its’ day”</a:t>
            </a:r>
            <a:r>
              <a:rPr lang="en-US" sz="1400" dirty="0"/>
              <a:t>) &amp; 16:4 (the gathering of manna for that particular day) </a:t>
            </a:r>
            <a:r>
              <a:rPr lang="en-US" sz="1400" dirty="0" err="1"/>
              <a:t>egarding</a:t>
            </a:r>
            <a:r>
              <a:rPr lang="en-US" sz="1400" dirty="0"/>
              <a:t> our daily expectations, responsibilities - our roles in the church and in our families. (1 Tim. 5)</a:t>
            </a:r>
            <a:endParaRPr sz="14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sz="1400" dirty="0"/>
              <a:t>Gen 28:20-22</a:t>
            </a:r>
          </a:p>
          <a:p>
            <a:pPr marL="0" indent="0">
              <a:buNone/>
            </a:pPr>
            <a:r>
              <a:rPr lang="en-US" sz="1400" dirty="0"/>
              <a:t> Then Jacob made a vow, saying, "If </a:t>
            </a:r>
            <a:r>
              <a:rPr lang="en-US" sz="1400" b="1" dirty="0"/>
              <a:t>God will be with me and will keep me on this journey </a:t>
            </a:r>
            <a:r>
              <a:rPr lang="en-US" sz="1400" dirty="0"/>
              <a:t>that I take, and will give me food to eat and garments to wear, 21 and I return to my father's house in safety, </a:t>
            </a:r>
            <a:r>
              <a:rPr lang="en-US" sz="1400" b="1" dirty="0"/>
              <a:t>then the Lord will be my God</a:t>
            </a:r>
            <a:r>
              <a:rPr lang="en-US" sz="1400" dirty="0"/>
              <a:t>. 22 "This stone, which I have set up as a pillar, will be God's house, and of all that You give me I will surely give a tenth to You."</a:t>
            </a:r>
          </a:p>
          <a:p>
            <a:pPr marL="0" indent="0">
              <a:buNone/>
            </a:pPr>
            <a:endParaRPr lang="en-US" sz="1400" dirty="0"/>
          </a:p>
          <a:p>
            <a:pPr marL="0" indent="0">
              <a:buNone/>
            </a:pPr>
            <a:r>
              <a:rPr lang="en-US" sz="1400" dirty="0"/>
              <a:t>Ps 61:5-8, “</a:t>
            </a:r>
            <a:r>
              <a:rPr lang="en-US" sz="1400" b="1" dirty="0"/>
              <a:t>For You have heard my vows, O God</a:t>
            </a:r>
            <a:r>
              <a:rPr lang="en-US" sz="1400" dirty="0"/>
              <a:t>; You have given me the inheritance of those who fear Your name. </a:t>
            </a:r>
          </a:p>
          <a:p>
            <a:pPr marL="0" indent="0">
              <a:buNone/>
            </a:pPr>
            <a:r>
              <a:rPr lang="en-US" sz="1400" dirty="0"/>
              <a:t>6 You will prolong the king's life; his years will be as many generations. 7 He will abide before God forever; appoint lovingkindness and truth that they may preserve him. 8 So I will sing praise to Your name forever, </a:t>
            </a:r>
            <a:r>
              <a:rPr lang="en-US" sz="1400" b="1" dirty="0"/>
              <a:t>that I may pay my vows day by day.</a:t>
            </a:r>
            <a:r>
              <a:rPr lang="en-US" sz="1400" dirty="0"/>
              <a:t>” </a:t>
            </a:r>
          </a:p>
          <a:p>
            <a:pPr marL="0" indent="0">
              <a:buNone/>
            </a:pPr>
            <a:endParaRPr lang="en-US" sz="1400" dirty="0"/>
          </a:p>
          <a:p>
            <a:pPr marL="0" indent="0">
              <a:buNone/>
            </a:pPr>
            <a:r>
              <a:rPr lang="en-US" sz="1400" dirty="0"/>
              <a:t>With blessings come responsibilities - Ps. 61:1 begins with David’s petition that God give heed to his prayer and provide him with strength and refuge. David is now concerned with what he owes God which is to pay his vows each day. </a:t>
            </a:r>
          </a:p>
          <a:p>
            <a:pPr marL="0" indent="0">
              <a:buNone/>
            </a:pPr>
            <a:endParaRPr lang="en-US" sz="1400" dirty="0"/>
          </a:p>
          <a:p>
            <a:pPr marL="0" indent="0">
              <a:buNone/>
            </a:pPr>
            <a:r>
              <a:rPr lang="en-US" sz="1400" dirty="0"/>
              <a:t>What kind of commitment have we made to God? Christians are disciples (Acts 11:26) and disciples are followers of their Teacher and Master. As a disciple, we have a commitment to follow Jesus wherever He goes. </a:t>
            </a:r>
          </a:p>
          <a:p>
            <a:pPr marL="0" indent="0">
              <a:buNone/>
            </a:pPr>
            <a:endParaRPr lang="en-US" sz="1400" dirty="0"/>
          </a:p>
          <a:p>
            <a:pPr marL="0" indent="0">
              <a:buNone/>
            </a:pPr>
            <a:r>
              <a:rPr lang="en-US" sz="1400" dirty="0"/>
              <a:t>Luke 9:57-62</a:t>
            </a:r>
          </a:p>
          <a:p>
            <a:pPr marL="0" indent="0">
              <a:buNone/>
            </a:pPr>
            <a:r>
              <a:rPr lang="en-US" sz="1400" dirty="0" err="1"/>
              <a:t>aAs</a:t>
            </a:r>
            <a:r>
              <a:rPr lang="en-US" sz="1400" dirty="0"/>
              <a:t> they were going along the road, someone said to Him, "</a:t>
            </a:r>
            <a:r>
              <a:rPr lang="en-US" sz="1400" b="1" dirty="0"/>
              <a:t>I will follow You wherever You go</a:t>
            </a:r>
            <a:r>
              <a:rPr lang="en-US" sz="1400" dirty="0"/>
              <a:t>." 58 And Jesus said to him, "The foxes have holes and the birds of the air have nests, but the Son of Man has nowhere to lay His head."  59 And He said to another, "Follow Me." But he said, "</a:t>
            </a:r>
            <a:r>
              <a:rPr lang="en-US" sz="1400" b="1" dirty="0"/>
              <a:t>Lord, permit me first to go and bury my father</a:t>
            </a:r>
            <a:r>
              <a:rPr lang="en-US" sz="1400" dirty="0"/>
              <a:t>." 60 But He said to him, "Allow the dead to bury their own dead; but as for you, </a:t>
            </a:r>
            <a:r>
              <a:rPr lang="en-US" sz="1400" b="1" dirty="0"/>
              <a:t>go and proclaim everywhere the kingdom of God</a:t>
            </a:r>
            <a:r>
              <a:rPr lang="en-US" sz="1400" dirty="0"/>
              <a:t>."  61 Another also said, "I </a:t>
            </a:r>
            <a:r>
              <a:rPr lang="en-US" sz="1400" b="1" dirty="0"/>
              <a:t>will follow You, Lord; but first permit me to say good-bye to those at home</a:t>
            </a:r>
            <a:r>
              <a:rPr lang="en-US" sz="1400" dirty="0"/>
              <a:t>." 62 But Jesus said to him, "No one, after putting his hand to the plow and looking back, is fit for the kingdom of God.“</a:t>
            </a:r>
          </a:p>
          <a:p>
            <a:pPr marL="0" indent="0">
              <a:buNone/>
            </a:pPr>
            <a:endParaRPr lang="en-US" sz="1400" dirty="0"/>
          </a:p>
          <a:p>
            <a:pPr marL="0" indent="0">
              <a:buNone/>
            </a:pPr>
            <a:r>
              <a:rPr lang="en-US" sz="1400" dirty="0"/>
              <a:t>1 Kings 19:19-21 - Elisha to succeed Elijah, “So he returned from following him, and </a:t>
            </a:r>
            <a:r>
              <a:rPr lang="en-US" sz="1400" b="1" dirty="0"/>
              <a:t>took the pair of oxen and sacrificed them and boiled their flesh with the implements of the oxen, and gave it to the people and they ate</a:t>
            </a:r>
            <a:r>
              <a:rPr lang="en-US" sz="1400" dirty="0"/>
              <a:t>. Then he arose and followed Elijah and ministered to him.”</a:t>
            </a:r>
          </a:p>
          <a:p>
            <a:pPr marL="0" indent="0">
              <a:buNone/>
            </a:pPr>
            <a:endParaRPr lang="en-US" sz="1400" dirty="0"/>
          </a:p>
          <a:p>
            <a:pPr marL="0" indent="0">
              <a:buNone/>
            </a:pPr>
            <a:r>
              <a:rPr lang="en-US" sz="1400" dirty="0"/>
              <a:t>Acts 19:19 - the burning of the magic books as a demonstration of their changed life that they weren’t going back to. They were </a:t>
            </a:r>
            <a:r>
              <a:rPr lang="en-US" sz="1400" dirty="0" err="1"/>
              <a:t>commited</a:t>
            </a:r>
            <a:r>
              <a:rPr lang="en-US" sz="1400" dirty="0"/>
              <a:t>. (50000 days wages = 50000 pieces of silver)</a:t>
            </a:r>
          </a:p>
        </p:txBody>
      </p:sp>
    </p:spTree>
    <p:extLst>
      <p:ext uri="{BB962C8B-B14F-4D97-AF65-F5344CB8AC3E}">
        <p14:creationId xmlns:p14="http://schemas.microsoft.com/office/powerpoint/2010/main" val="1110837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a:lnSpc>
                <a:spcPct val="107000"/>
              </a:lnSpc>
              <a:spcAft>
                <a:spcPts val="815"/>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Conversationally, people will often refer to their human difficulties and burdens by saying, “that’s just my cross to bear.” Everyone in this life will suffer difficulties and burdens to some extent but that is not what Jesus is referring to when He commanded this action. Daily taking up one’s cross and following Jesus is something completely different.</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Aft>
                <a:spcPts val="815"/>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To understand our responsibility to </a:t>
            </a:r>
            <a:r>
              <a:rPr lang="en-US" sz="1400" i="1" dirty="0">
                <a:latin typeface="Times New Roman" panose="02020603050405020304" pitchFamily="18" charset="0"/>
                <a:ea typeface="Calibri" panose="020F0502020204030204" pitchFamily="34" charset="0"/>
                <a:cs typeface="Times New Roman" panose="02020603050405020304" pitchFamily="18" charset="0"/>
              </a:rPr>
              <a:t>“take up our cross daily”</a:t>
            </a:r>
            <a:r>
              <a:rPr lang="en-US" sz="1400" dirty="0">
                <a:latin typeface="Times New Roman" panose="02020603050405020304" pitchFamily="18" charset="0"/>
                <a:ea typeface="Calibri" panose="020F0502020204030204" pitchFamily="34" charset="0"/>
                <a:cs typeface="Times New Roman" panose="02020603050405020304" pitchFamily="18" charset="0"/>
              </a:rPr>
              <a:t> and </a:t>
            </a:r>
            <a:r>
              <a:rPr lang="en-US" sz="1400" i="1" dirty="0">
                <a:latin typeface="Times New Roman" panose="02020603050405020304" pitchFamily="18" charset="0"/>
                <a:ea typeface="Calibri" panose="020F0502020204030204" pitchFamily="34" charset="0"/>
                <a:cs typeface="Times New Roman" panose="02020603050405020304" pitchFamily="18" charset="0"/>
              </a:rPr>
              <a:t>“follow”</a:t>
            </a:r>
            <a:r>
              <a:rPr lang="en-US" sz="1400" dirty="0">
                <a:latin typeface="Times New Roman" panose="02020603050405020304" pitchFamily="18" charset="0"/>
                <a:ea typeface="Calibri" panose="020F0502020204030204" pitchFamily="34" charset="0"/>
                <a:cs typeface="Times New Roman" panose="02020603050405020304" pitchFamily="18" charset="0"/>
              </a:rPr>
              <a:t> Jesus, </a:t>
            </a:r>
            <a:r>
              <a:rPr lang="en-US" sz="1400" b="1" dirty="0">
                <a:latin typeface="Times New Roman" panose="02020603050405020304" pitchFamily="18" charset="0"/>
                <a:ea typeface="Calibri" panose="020F0502020204030204" pitchFamily="34" charset="0"/>
                <a:cs typeface="Times New Roman" panose="02020603050405020304" pitchFamily="18" charset="0"/>
              </a:rPr>
              <a:t>we must understand what the cross meant to Jesus</a:t>
            </a:r>
            <a:r>
              <a:rPr lang="en-US" sz="1400" dirty="0">
                <a:latin typeface="Times New Roman" panose="02020603050405020304" pitchFamily="18" charset="0"/>
                <a:ea typeface="Calibri" panose="020F0502020204030204" pitchFamily="34" charset="0"/>
                <a:cs typeface="Times New Roman" panose="02020603050405020304" pitchFamily="18" charset="0"/>
              </a:rPr>
              <a:t>. To Jesus, the cross was the </a:t>
            </a:r>
            <a:r>
              <a:rPr lang="en-US" sz="1400" b="1" dirty="0">
                <a:latin typeface="Times New Roman" panose="02020603050405020304" pitchFamily="18" charset="0"/>
                <a:ea typeface="Calibri" panose="020F0502020204030204" pitchFamily="34" charset="0"/>
                <a:cs typeface="Times New Roman" panose="02020603050405020304" pitchFamily="18" charset="0"/>
              </a:rPr>
              <a:t>instrument by which He sacrificed Himself for our sins</a:t>
            </a:r>
            <a:r>
              <a:rPr lang="en-US" sz="1400" dirty="0">
                <a:latin typeface="Times New Roman" panose="02020603050405020304" pitchFamily="18" charset="0"/>
                <a:ea typeface="Calibri" panose="020F0502020204030204" pitchFamily="34" charset="0"/>
                <a:cs typeface="Times New Roman" panose="02020603050405020304" pitchFamily="18" charset="0"/>
              </a:rPr>
              <a:t>. When He bore His own cross (John 19:17), Jesus chose to lay down His life and to be the sacrificial </a:t>
            </a:r>
            <a:r>
              <a:rPr lang="en-US" sz="1400" i="1" dirty="0">
                <a:latin typeface="Times New Roman" panose="02020603050405020304" pitchFamily="18" charset="0"/>
                <a:ea typeface="Calibri" panose="020F0502020204030204" pitchFamily="34" charset="0"/>
                <a:cs typeface="Times New Roman" panose="02020603050405020304" pitchFamily="18" charset="0"/>
              </a:rPr>
              <a:t>“Lamb of God who takes away the sin of the world”</a:t>
            </a:r>
            <a:r>
              <a:rPr lang="en-US" sz="1400" dirty="0">
                <a:latin typeface="Times New Roman" panose="02020603050405020304" pitchFamily="18" charset="0"/>
                <a:ea typeface="Calibri" panose="020F0502020204030204" pitchFamily="34" charset="0"/>
                <a:cs typeface="Times New Roman" panose="02020603050405020304" pitchFamily="18" charset="0"/>
              </a:rPr>
              <a:t> (John 1:29). Jesus stated during His ministry, </a:t>
            </a:r>
            <a:r>
              <a:rPr lang="en-US" sz="1400" b="1" i="1" dirty="0">
                <a:latin typeface="Times New Roman" panose="02020603050405020304" pitchFamily="18" charset="0"/>
                <a:ea typeface="Calibri" panose="020F0502020204030204" pitchFamily="34" charset="0"/>
                <a:cs typeface="Times New Roman" panose="02020603050405020304" pitchFamily="18" charset="0"/>
              </a:rPr>
              <a:t>“I lay down My life so that I may take it again. No one has taken it away from Me, but I lay it down on My own initiative</a:t>
            </a:r>
            <a:r>
              <a:rPr lang="en-US" sz="1400" i="1" dirty="0">
                <a:latin typeface="Times New Roman" panose="02020603050405020304" pitchFamily="18" charset="0"/>
                <a:ea typeface="Calibri" panose="020F0502020204030204" pitchFamily="34" charset="0"/>
                <a:cs typeface="Times New Roman" panose="02020603050405020304" pitchFamily="18" charset="0"/>
              </a:rPr>
              <a:t>.”</a:t>
            </a:r>
            <a:r>
              <a:rPr lang="en-US" sz="1400" dirty="0">
                <a:latin typeface="Times New Roman" panose="02020603050405020304" pitchFamily="18" charset="0"/>
                <a:ea typeface="Calibri" panose="020F0502020204030204" pitchFamily="34" charset="0"/>
                <a:cs typeface="Times New Roman" panose="02020603050405020304" pitchFamily="18" charset="0"/>
              </a:rPr>
              <a:t> Jesus could have chosen to avoid the cross as He stated in Matthew 26:53, </a:t>
            </a:r>
            <a:r>
              <a:rPr lang="en-US" sz="1400" i="1" dirty="0">
                <a:latin typeface="Times New Roman" panose="02020603050405020304" pitchFamily="18" charset="0"/>
                <a:ea typeface="Calibri" panose="020F0502020204030204" pitchFamily="34" charset="0"/>
                <a:cs typeface="Times New Roman" panose="02020603050405020304" pitchFamily="18" charset="0"/>
              </a:rPr>
              <a:t>“</a:t>
            </a:r>
            <a:r>
              <a:rPr lang="en-US" sz="1400" b="1" i="1" dirty="0">
                <a:latin typeface="Times New Roman" panose="02020603050405020304" pitchFamily="18" charset="0"/>
                <a:ea typeface="Calibri" panose="020F0502020204030204" pitchFamily="34" charset="0"/>
                <a:cs typeface="Times New Roman" panose="02020603050405020304" pitchFamily="18" charset="0"/>
              </a:rPr>
              <a:t>do you think that I cannot appeal to My Father, and He will at once put at My disposal more than twelve legions of angels</a:t>
            </a:r>
            <a:r>
              <a:rPr lang="en-US" sz="1400" i="1" dirty="0">
                <a:latin typeface="Times New Roman" panose="02020603050405020304" pitchFamily="18" charset="0"/>
                <a:ea typeface="Calibri" panose="020F0502020204030204" pitchFamily="34" charset="0"/>
                <a:cs typeface="Times New Roman" panose="02020603050405020304" pitchFamily="18" charset="0"/>
              </a:rPr>
              <a:t>?”</a:t>
            </a:r>
            <a:r>
              <a:rPr lang="en-US" sz="1400" dirty="0">
                <a:latin typeface="Times New Roman" panose="02020603050405020304" pitchFamily="18" charset="0"/>
                <a:ea typeface="Calibri" panose="020F0502020204030204" pitchFamily="34" charset="0"/>
                <a:cs typeface="Times New Roman" panose="02020603050405020304" pitchFamily="18" charset="0"/>
              </a:rPr>
              <a:t> Jesus didn’t have to carry His own cross at all, but did so as part of His sacrifice for man. Taking up our cross daily is to be motivated by Jesus’ sacrifice for us and ought to result in the attitude expressed by Paul in </a:t>
            </a:r>
            <a:r>
              <a:rPr lang="en-US" sz="1400" b="1" dirty="0">
                <a:latin typeface="Times New Roman" panose="02020603050405020304" pitchFamily="18" charset="0"/>
                <a:ea typeface="Calibri" panose="020F0502020204030204" pitchFamily="34" charset="0"/>
                <a:cs typeface="Times New Roman" panose="02020603050405020304" pitchFamily="18" charset="0"/>
              </a:rPr>
              <a:t>Galatians 2:20</a:t>
            </a:r>
            <a:r>
              <a:rPr lang="en-US" sz="1400" dirty="0">
                <a:latin typeface="Times New Roman" panose="02020603050405020304" pitchFamily="18" charset="0"/>
                <a:ea typeface="Calibri" panose="020F0502020204030204" pitchFamily="34" charset="0"/>
                <a:cs typeface="Times New Roman" panose="02020603050405020304" pitchFamily="18" charset="0"/>
              </a:rPr>
              <a:t>, when he said, </a:t>
            </a:r>
            <a:r>
              <a:rPr lang="en-US" sz="1400" i="1" dirty="0">
                <a:latin typeface="Times New Roman" panose="02020603050405020304" pitchFamily="18" charset="0"/>
                <a:ea typeface="Calibri" panose="020F0502020204030204" pitchFamily="34" charset="0"/>
                <a:cs typeface="Times New Roman" panose="02020603050405020304" pitchFamily="18" charset="0"/>
              </a:rPr>
              <a:t>“I have been crucified with Christ; and it </a:t>
            </a:r>
            <a:r>
              <a:rPr lang="en-US" sz="1400" b="1" i="1" dirty="0">
                <a:latin typeface="Times New Roman" panose="02020603050405020304" pitchFamily="18" charset="0"/>
                <a:ea typeface="Calibri" panose="020F0502020204030204" pitchFamily="34" charset="0"/>
                <a:cs typeface="Times New Roman" panose="02020603050405020304" pitchFamily="18" charset="0"/>
              </a:rPr>
              <a:t>is no longer I who live</a:t>
            </a:r>
            <a:r>
              <a:rPr lang="en-US" sz="1400" i="1" dirty="0">
                <a:latin typeface="Times New Roman" panose="02020603050405020304" pitchFamily="18" charset="0"/>
                <a:ea typeface="Calibri" panose="020F0502020204030204" pitchFamily="34" charset="0"/>
                <a:cs typeface="Times New Roman" panose="02020603050405020304" pitchFamily="18" charset="0"/>
              </a:rPr>
              <a:t>, </a:t>
            </a:r>
            <a:r>
              <a:rPr lang="en-US" sz="1400" b="1" i="1" dirty="0">
                <a:latin typeface="Times New Roman" panose="02020603050405020304" pitchFamily="18" charset="0"/>
                <a:ea typeface="Calibri" panose="020F0502020204030204" pitchFamily="34" charset="0"/>
                <a:cs typeface="Times New Roman" panose="02020603050405020304" pitchFamily="18" charset="0"/>
              </a:rPr>
              <a:t>but Christ lives in me</a:t>
            </a:r>
            <a:r>
              <a:rPr lang="en-US" sz="1400" i="1" dirty="0">
                <a:latin typeface="Times New Roman" panose="02020603050405020304" pitchFamily="18" charset="0"/>
                <a:ea typeface="Calibri" panose="020F0502020204030204" pitchFamily="34" charset="0"/>
                <a:cs typeface="Times New Roman" panose="02020603050405020304" pitchFamily="18" charset="0"/>
              </a:rPr>
              <a:t>; and the life which I now live in the flesh I live by faith in the Son of God, </a:t>
            </a:r>
            <a:r>
              <a:rPr lang="en-US" sz="1400" b="1" i="1" dirty="0">
                <a:latin typeface="Times New Roman" panose="02020603050405020304" pitchFamily="18" charset="0"/>
                <a:ea typeface="Calibri" panose="020F0502020204030204" pitchFamily="34" charset="0"/>
                <a:cs typeface="Times New Roman" panose="02020603050405020304" pitchFamily="18" charset="0"/>
              </a:rPr>
              <a:t>who loved me and</a:t>
            </a:r>
            <a:r>
              <a:rPr lang="en-US" sz="1400" i="1" dirty="0">
                <a:latin typeface="Times New Roman" panose="02020603050405020304" pitchFamily="18" charset="0"/>
                <a:ea typeface="Calibri" panose="020F0502020204030204" pitchFamily="34" charset="0"/>
                <a:cs typeface="Times New Roman" panose="02020603050405020304" pitchFamily="18" charset="0"/>
              </a:rPr>
              <a:t> </a:t>
            </a:r>
            <a:r>
              <a:rPr lang="en-US" sz="1400" b="1" i="1" dirty="0">
                <a:latin typeface="Times New Roman" panose="02020603050405020304" pitchFamily="18" charset="0"/>
                <a:ea typeface="Calibri" panose="020F0502020204030204" pitchFamily="34" charset="0"/>
                <a:cs typeface="Times New Roman" panose="02020603050405020304" pitchFamily="18" charset="0"/>
              </a:rPr>
              <a:t>gave Himself up for me.</a:t>
            </a:r>
            <a:r>
              <a:rPr lang="en-US" sz="1400" i="1" dirty="0">
                <a:latin typeface="Times New Roman" panose="02020603050405020304" pitchFamily="18" charset="0"/>
                <a:ea typeface="Calibri" panose="020F0502020204030204" pitchFamily="34" charset="0"/>
                <a:cs typeface="Times New Roman" panose="02020603050405020304" pitchFamily="18" charset="0"/>
              </a:rPr>
              <a:t>”</a:t>
            </a:r>
            <a:r>
              <a:rPr lang="en-US" sz="1400" dirty="0">
                <a:latin typeface="Times New Roman" panose="02020603050405020304" pitchFamily="18" charset="0"/>
                <a:ea typeface="Calibri" panose="020F0502020204030204" pitchFamily="34" charset="0"/>
                <a:cs typeface="Times New Roman" panose="02020603050405020304" pitchFamily="18" charset="0"/>
              </a:rPr>
              <a:t> Taking up our cross daily is accomplished every day that we no longer live, but Christ lives in us.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Aft>
                <a:spcPts val="815"/>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Thus, we see that the call to </a:t>
            </a:r>
            <a:r>
              <a:rPr lang="en-US" sz="1400" i="1" dirty="0">
                <a:latin typeface="Times New Roman" panose="02020603050405020304" pitchFamily="18" charset="0"/>
                <a:ea typeface="Calibri" panose="020F0502020204030204" pitchFamily="34" charset="0"/>
                <a:cs typeface="Times New Roman" panose="02020603050405020304" pitchFamily="18" charset="0"/>
              </a:rPr>
              <a:t>“take up our cross daily and follow”</a:t>
            </a:r>
            <a:r>
              <a:rPr lang="en-US" sz="1400" dirty="0">
                <a:latin typeface="Times New Roman" panose="02020603050405020304" pitchFamily="18" charset="0"/>
                <a:ea typeface="Calibri" panose="020F0502020204030204" pitchFamily="34" charset="0"/>
                <a:cs typeface="Times New Roman" panose="02020603050405020304" pitchFamily="18" charset="0"/>
              </a:rPr>
              <a:t> Jesus is to represent our (daily) sacrifices to God rather that our endurance of difficulties and challenges that we didn’t choose. Paul spoke of such sacrifices </a:t>
            </a:r>
            <a:r>
              <a:rPr lang="en-US" sz="1400" b="1" dirty="0">
                <a:latin typeface="Times New Roman" panose="02020603050405020304" pitchFamily="18" charset="0"/>
                <a:ea typeface="Calibri" panose="020F0502020204030204" pitchFamily="34" charset="0"/>
                <a:cs typeface="Times New Roman" panose="02020603050405020304" pitchFamily="18" charset="0"/>
              </a:rPr>
              <a:t>in Romans 12:1-2, </a:t>
            </a:r>
            <a:r>
              <a:rPr lang="en-US" sz="1400" b="1" i="1" dirty="0">
                <a:latin typeface="Times New Roman" panose="02020603050405020304" pitchFamily="18" charset="0"/>
                <a:ea typeface="Calibri" panose="020F0502020204030204" pitchFamily="34" charset="0"/>
                <a:cs typeface="Times New Roman" panose="02020603050405020304" pitchFamily="18" charset="0"/>
              </a:rPr>
              <a:t>“Therefore I urge you, brethren, by the mercies of God, to present your bodies a living and holy sacrifice, acceptable to God, which is your spiritual service of worship. And do not be conformed to this world, but be transformed by the renewing of your mind, so that you may prove what the will of God is, that which is good and acceptable and perfect</a:t>
            </a:r>
            <a:r>
              <a:rPr lang="en-US" sz="1400" i="1" dirty="0">
                <a:latin typeface="Times New Roman" panose="02020603050405020304" pitchFamily="18" charset="0"/>
                <a:ea typeface="Calibri" panose="020F0502020204030204" pitchFamily="34" charset="0"/>
                <a:cs typeface="Times New Roman" panose="02020603050405020304" pitchFamily="18" charset="0"/>
              </a:rPr>
              <a:t>.”</a:t>
            </a:r>
            <a:r>
              <a:rPr lang="en-US" sz="1400" dirty="0">
                <a:latin typeface="Times New Roman" panose="02020603050405020304" pitchFamily="18" charset="0"/>
                <a:ea typeface="Calibri" panose="020F0502020204030204" pitchFamily="34" charset="0"/>
                <a:cs typeface="Times New Roman" panose="02020603050405020304" pitchFamily="18" charset="0"/>
              </a:rPr>
              <a:t> Every day, we’re to sacrifice our earthly achievements and accolades and </a:t>
            </a:r>
            <a:r>
              <a:rPr lang="en-US" sz="1400" b="1" dirty="0">
                <a:latin typeface="Times New Roman" panose="02020603050405020304" pitchFamily="18" charset="0"/>
                <a:ea typeface="Calibri" panose="020F0502020204030204" pitchFamily="34" charset="0"/>
                <a:cs typeface="Times New Roman" panose="02020603050405020304" pitchFamily="18" charset="0"/>
              </a:rPr>
              <a:t>consider them as </a:t>
            </a:r>
            <a:r>
              <a:rPr lang="en-US" sz="1400" b="1" i="1" dirty="0">
                <a:latin typeface="Times New Roman" panose="02020603050405020304" pitchFamily="18" charset="0"/>
                <a:ea typeface="Calibri" panose="020F0502020204030204" pitchFamily="34" charset="0"/>
                <a:cs typeface="Times New Roman" panose="02020603050405020304" pitchFamily="18" charset="0"/>
              </a:rPr>
              <a:t>“rubbish”</a:t>
            </a:r>
            <a:r>
              <a:rPr lang="en-US" sz="1400" b="1"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a:latin typeface="Times New Roman" panose="02020603050405020304" pitchFamily="18" charset="0"/>
                <a:ea typeface="Calibri" panose="020F0502020204030204" pitchFamily="34" charset="0"/>
                <a:cs typeface="Times New Roman" panose="02020603050405020304" pitchFamily="18" charset="0"/>
              </a:rPr>
              <a:t>(</a:t>
            </a:r>
            <a:r>
              <a:rPr lang="en-US" sz="1400" b="1" dirty="0">
                <a:latin typeface="Times New Roman" panose="02020603050405020304" pitchFamily="18" charset="0"/>
                <a:ea typeface="Calibri" panose="020F0502020204030204" pitchFamily="34" charset="0"/>
                <a:cs typeface="Times New Roman" panose="02020603050405020304" pitchFamily="18" charset="0"/>
              </a:rPr>
              <a:t>Philippians 3:8</a:t>
            </a:r>
            <a:r>
              <a:rPr lang="en-US" sz="1400" dirty="0">
                <a:latin typeface="Times New Roman" panose="02020603050405020304" pitchFamily="18" charset="0"/>
                <a:ea typeface="Calibri" panose="020F0502020204030204" pitchFamily="34" charset="0"/>
                <a:cs typeface="Times New Roman" panose="02020603050405020304" pitchFamily="18" charset="0"/>
              </a:rPr>
              <a:t>) compared to gaining Christ. Every day, we’re to sacrifice the things that please ourselves (Galatians 5:17) and seek to </a:t>
            </a:r>
            <a:r>
              <a:rPr lang="en-US" sz="1400" i="1" dirty="0">
                <a:latin typeface="Times New Roman" panose="02020603050405020304" pitchFamily="18" charset="0"/>
                <a:ea typeface="Calibri" panose="020F0502020204030204" pitchFamily="34" charset="0"/>
                <a:cs typeface="Times New Roman" panose="02020603050405020304" pitchFamily="18" charset="0"/>
              </a:rPr>
              <a:t>“please Him in all respects”</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b="1" dirty="0">
                <a:latin typeface="Times New Roman" panose="02020603050405020304" pitchFamily="18" charset="0"/>
                <a:ea typeface="Calibri" panose="020F0502020204030204" pitchFamily="34" charset="0"/>
                <a:cs typeface="Times New Roman" panose="02020603050405020304" pitchFamily="18" charset="0"/>
              </a:rPr>
              <a:t>Colossians 1:10</a:t>
            </a:r>
            <a:r>
              <a:rPr lang="en-US" sz="1400" dirty="0">
                <a:latin typeface="Times New Roman" panose="02020603050405020304" pitchFamily="18" charset="0"/>
                <a:ea typeface="Calibri" panose="020F0502020204030204" pitchFamily="34" charset="0"/>
                <a:cs typeface="Times New Roman" panose="02020603050405020304" pitchFamily="18" charset="0"/>
              </a:rPr>
              <a:t>).</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Aft>
                <a:spcPts val="815"/>
              </a:spcAft>
            </a:pPr>
            <a:r>
              <a:rPr lang="en-US" sz="1400" b="1" dirty="0">
                <a:latin typeface="Times New Roman" panose="02020603050405020304" pitchFamily="18" charset="0"/>
                <a:ea typeface="Calibri" panose="020F0502020204030204" pitchFamily="34" charset="0"/>
                <a:cs typeface="Times New Roman" panose="02020603050405020304" pitchFamily="18" charset="0"/>
              </a:rPr>
              <a:t>The cross is to cause us to remember Jesus’ decision to submit His will to His Father’s will</a:t>
            </a:r>
            <a:r>
              <a:rPr lang="en-US" sz="1400" dirty="0">
                <a:latin typeface="Times New Roman" panose="02020603050405020304" pitchFamily="18" charset="0"/>
                <a:ea typeface="Calibri" panose="020F0502020204030204" pitchFamily="34" charset="0"/>
                <a:cs typeface="Times New Roman" panose="02020603050405020304" pitchFamily="18" charset="0"/>
              </a:rPr>
              <a:t>. Jesus prayed in Mark 14:36, </a:t>
            </a:r>
            <a:r>
              <a:rPr lang="en-US" sz="1400" i="1" dirty="0">
                <a:latin typeface="Times New Roman" panose="02020603050405020304" pitchFamily="18" charset="0"/>
                <a:ea typeface="Calibri" panose="020F0502020204030204" pitchFamily="34" charset="0"/>
                <a:cs typeface="Times New Roman" panose="02020603050405020304" pitchFamily="18" charset="0"/>
              </a:rPr>
              <a:t>“Abba! Father! All things are possible for You; remove this cup from Me; </a:t>
            </a:r>
            <a:r>
              <a:rPr lang="en-US" sz="1400" b="1" i="1" dirty="0">
                <a:latin typeface="Times New Roman" panose="02020603050405020304" pitchFamily="18" charset="0"/>
                <a:ea typeface="Calibri" panose="020F0502020204030204" pitchFamily="34" charset="0"/>
                <a:cs typeface="Times New Roman" panose="02020603050405020304" pitchFamily="18" charset="0"/>
              </a:rPr>
              <a:t>yet not what I will, but what You will</a:t>
            </a:r>
            <a:r>
              <a:rPr lang="en-US" sz="1400" i="1" dirty="0">
                <a:latin typeface="Times New Roman" panose="02020603050405020304" pitchFamily="18" charset="0"/>
                <a:ea typeface="Calibri" panose="020F0502020204030204" pitchFamily="34" charset="0"/>
                <a:cs typeface="Times New Roman" panose="02020603050405020304" pitchFamily="18" charset="0"/>
              </a:rPr>
              <a:t>.”</a:t>
            </a:r>
            <a:r>
              <a:rPr lang="en-US" sz="1400" dirty="0">
                <a:latin typeface="Times New Roman" panose="02020603050405020304" pitchFamily="18" charset="0"/>
                <a:ea typeface="Calibri" panose="020F0502020204030204" pitchFamily="34" charset="0"/>
                <a:cs typeface="Times New Roman" panose="02020603050405020304" pitchFamily="18" charset="0"/>
              </a:rPr>
              <a:t> Ultimately, we take up our cross daily when we (each day) submit our will to God. </a:t>
            </a:r>
            <a:r>
              <a:rPr lang="en-US" sz="1400" b="1" dirty="0">
                <a:latin typeface="Times New Roman" panose="02020603050405020304" pitchFamily="18" charset="0"/>
                <a:ea typeface="Calibri" panose="020F0502020204030204" pitchFamily="34" charset="0"/>
                <a:cs typeface="Times New Roman" panose="02020603050405020304" pitchFamily="18" charset="0"/>
              </a:rPr>
              <a:t>David wrote in Psalms 51:17</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i="1" dirty="0">
                <a:latin typeface="Times New Roman" panose="02020603050405020304" pitchFamily="18" charset="0"/>
                <a:ea typeface="Calibri" panose="020F0502020204030204" pitchFamily="34" charset="0"/>
                <a:cs typeface="Times New Roman" panose="02020603050405020304" pitchFamily="18" charset="0"/>
              </a:rPr>
              <a:t>“</a:t>
            </a:r>
            <a:r>
              <a:rPr lang="en-US" sz="1400" b="1" i="1" dirty="0">
                <a:latin typeface="Times New Roman" panose="02020603050405020304" pitchFamily="18" charset="0"/>
                <a:ea typeface="Calibri" panose="020F0502020204030204" pitchFamily="34" charset="0"/>
                <a:cs typeface="Times New Roman" panose="02020603050405020304" pitchFamily="18" charset="0"/>
              </a:rPr>
              <a:t>The sacrifices of God are a broken spirit; a broken and a contrite heart, O God, You will not despise</a:t>
            </a:r>
            <a:r>
              <a:rPr lang="en-US" sz="1400" i="1" dirty="0">
                <a:latin typeface="Times New Roman" panose="02020603050405020304" pitchFamily="18" charset="0"/>
                <a:ea typeface="Calibri" panose="020F0502020204030204" pitchFamily="34" charset="0"/>
                <a:cs typeface="Times New Roman" panose="02020603050405020304" pitchFamily="18" charset="0"/>
              </a:rPr>
              <a:t>.”</a:t>
            </a:r>
            <a:r>
              <a:rPr lang="en-US" sz="1400" dirty="0">
                <a:latin typeface="Times New Roman" panose="02020603050405020304" pitchFamily="18" charset="0"/>
                <a:ea typeface="Calibri" panose="020F0502020204030204" pitchFamily="34" charset="0"/>
                <a:cs typeface="Times New Roman" panose="02020603050405020304" pitchFamily="18" charset="0"/>
              </a:rPr>
              <a:t> The ultimate sacrifice is when we give up our pride and ego and choose to humble ourselves before God. When we read of the prodigal son in Luke 15:17-21 coming </a:t>
            </a:r>
            <a:r>
              <a:rPr lang="en-US" sz="1400" i="1" dirty="0">
                <a:latin typeface="Times New Roman" panose="02020603050405020304" pitchFamily="18" charset="0"/>
                <a:ea typeface="Calibri" panose="020F0502020204030204" pitchFamily="34" charset="0"/>
                <a:cs typeface="Times New Roman" panose="02020603050405020304" pitchFamily="18" charset="0"/>
              </a:rPr>
              <a:t>“to his senses”</a:t>
            </a:r>
            <a:r>
              <a:rPr lang="en-US" sz="1400" dirty="0">
                <a:latin typeface="Times New Roman" panose="02020603050405020304" pitchFamily="18" charset="0"/>
                <a:ea typeface="Calibri" panose="020F0502020204030204" pitchFamily="34" charset="0"/>
                <a:cs typeface="Times New Roman" panose="02020603050405020304" pitchFamily="18" charset="0"/>
              </a:rPr>
              <a:t> and resolving to humbly return to his father, confessing his sins, and seeking the position of a servant in his father’s household, we read of a young man willing to </a:t>
            </a:r>
            <a:r>
              <a:rPr lang="en-US" sz="1400" i="1" dirty="0">
                <a:latin typeface="Times New Roman" panose="02020603050405020304" pitchFamily="18" charset="0"/>
                <a:ea typeface="Calibri" panose="020F0502020204030204" pitchFamily="34" charset="0"/>
                <a:cs typeface="Times New Roman" panose="02020603050405020304" pitchFamily="18" charset="0"/>
              </a:rPr>
              <a:t>“take up his cross” </a:t>
            </a:r>
            <a:r>
              <a:rPr lang="en-US" sz="1400" dirty="0">
                <a:latin typeface="Times New Roman" panose="02020603050405020304" pitchFamily="18" charset="0"/>
                <a:ea typeface="Calibri" panose="020F0502020204030204" pitchFamily="34" charset="0"/>
                <a:cs typeface="Times New Roman" panose="02020603050405020304" pitchFamily="18" charset="0"/>
              </a:rPr>
              <a:t>as he sacrificed his pride and displayed great humility. When we likewise sacrifice our will to God’s and </a:t>
            </a:r>
            <a:r>
              <a:rPr lang="en-US" sz="1400" b="1" dirty="0">
                <a:latin typeface="Times New Roman" panose="02020603050405020304" pitchFamily="18" charset="0"/>
                <a:ea typeface="Calibri" panose="020F0502020204030204" pitchFamily="34" charset="0"/>
                <a:cs typeface="Times New Roman" panose="02020603050405020304" pitchFamily="18" charset="0"/>
              </a:rPr>
              <a:t>willingly take the </a:t>
            </a:r>
            <a:r>
              <a:rPr lang="en-US" sz="1400" b="1" i="1" dirty="0">
                <a:latin typeface="Times New Roman" panose="02020603050405020304" pitchFamily="18" charset="0"/>
                <a:ea typeface="Calibri" panose="020F0502020204030204" pitchFamily="34" charset="0"/>
                <a:cs typeface="Times New Roman" panose="02020603050405020304" pitchFamily="18" charset="0"/>
              </a:rPr>
              <a:t>“yoke”</a:t>
            </a:r>
            <a:r>
              <a:rPr lang="en-US" sz="1400" b="1" dirty="0">
                <a:latin typeface="Times New Roman" panose="02020603050405020304" pitchFamily="18" charset="0"/>
                <a:ea typeface="Calibri" panose="020F0502020204030204" pitchFamily="34" charset="0"/>
                <a:cs typeface="Times New Roman" panose="02020603050405020304" pitchFamily="18" charset="0"/>
              </a:rPr>
              <a:t> of Christ (Matthew 11:28-30)</a:t>
            </a:r>
            <a:r>
              <a:rPr lang="en-US" sz="1400" dirty="0">
                <a:latin typeface="Times New Roman" panose="02020603050405020304" pitchFamily="18" charset="0"/>
                <a:ea typeface="Calibri" panose="020F0502020204030204" pitchFamily="34" charset="0"/>
                <a:cs typeface="Times New Roman" panose="02020603050405020304" pitchFamily="18" charset="0"/>
              </a:rPr>
              <a:t> and remain yoked to Him, we have taken up our cross.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Aft>
                <a:spcPts val="815"/>
              </a:spcAft>
            </a:pPr>
            <a:r>
              <a:rPr lang="en-US" sz="1400" b="1" dirty="0">
                <a:latin typeface="Times New Roman" panose="02020603050405020304" pitchFamily="18" charset="0"/>
                <a:ea typeface="Calibri" panose="020F0502020204030204" pitchFamily="34" charset="0"/>
                <a:cs typeface="Times New Roman" panose="02020603050405020304" pitchFamily="18" charset="0"/>
              </a:rPr>
              <a:t>It is a popular concept in many religions and denominations that sacrifices of “things” can replace the sacrifices of our hearts and souls</a:t>
            </a:r>
            <a:r>
              <a:rPr lang="en-US" sz="1400" dirty="0">
                <a:latin typeface="Times New Roman" panose="02020603050405020304" pitchFamily="18" charset="0"/>
                <a:ea typeface="Calibri" panose="020F0502020204030204" pitchFamily="34" charset="0"/>
                <a:cs typeface="Times New Roman" panose="02020603050405020304" pitchFamily="18" charset="0"/>
              </a:rPr>
              <a:t>. We read in Hosea 6:6, </a:t>
            </a:r>
            <a:r>
              <a:rPr lang="en-US" sz="1400" i="1" dirty="0">
                <a:latin typeface="Times New Roman" panose="02020603050405020304" pitchFamily="18" charset="0"/>
                <a:ea typeface="Calibri" panose="020F0502020204030204" pitchFamily="34" charset="0"/>
                <a:cs typeface="Times New Roman" panose="02020603050405020304" pitchFamily="18" charset="0"/>
              </a:rPr>
              <a:t>“For I delight in loyalty rather than sacrifice, and in the knowledge of God rather than burnt offerings.”</a:t>
            </a:r>
            <a:r>
              <a:rPr lang="en-US" sz="1400" dirty="0">
                <a:latin typeface="Times New Roman" panose="02020603050405020304" pitchFamily="18" charset="0"/>
                <a:ea typeface="Calibri" panose="020F0502020204030204" pitchFamily="34" charset="0"/>
                <a:cs typeface="Times New Roman" panose="02020603050405020304" pitchFamily="18" charset="0"/>
              </a:rPr>
              <a:t> Taking up our cross is not about an giving up something so that we can continue in sin (cf. Romans 6:1). God is not pleased when we sacrifice the leftovers (Malachi 1:8) while our hearts and conduct are displeasing before Him. God told Malachi (1:10) that He wished someone would </a:t>
            </a:r>
            <a:r>
              <a:rPr lang="en-US" sz="1400" i="1" dirty="0">
                <a:latin typeface="Times New Roman" panose="02020603050405020304" pitchFamily="18" charset="0"/>
                <a:ea typeface="Calibri" panose="020F0502020204030204" pitchFamily="34" charset="0"/>
                <a:cs typeface="Times New Roman" panose="02020603050405020304" pitchFamily="18" charset="0"/>
              </a:rPr>
              <a:t>“shut the gates, that you might not uselessly kindle fire on My altar!”</a:t>
            </a:r>
            <a:r>
              <a:rPr lang="en-US" sz="1400" dirty="0">
                <a:latin typeface="Times New Roman" panose="02020603050405020304" pitchFamily="18" charset="0"/>
                <a:ea typeface="Calibri" panose="020F0502020204030204" pitchFamily="34" charset="0"/>
                <a:cs typeface="Times New Roman" panose="02020603050405020304" pitchFamily="18" charset="0"/>
              </a:rPr>
              <a:t> Sacrifices are a waste when our heart doesn’t change. In 2 Corinthians 8:1-5, we read of the Christians in the </a:t>
            </a:r>
            <a:r>
              <a:rPr lang="en-US" sz="1400" i="1" dirty="0">
                <a:latin typeface="Times New Roman" panose="02020603050405020304" pitchFamily="18" charset="0"/>
                <a:ea typeface="Calibri" panose="020F0502020204030204" pitchFamily="34" charset="0"/>
                <a:cs typeface="Times New Roman" panose="02020603050405020304" pitchFamily="18" charset="0"/>
              </a:rPr>
              <a:t>“churches of Macedonia”</a:t>
            </a:r>
            <a:r>
              <a:rPr lang="en-US" sz="1400" dirty="0">
                <a:latin typeface="Times New Roman" panose="02020603050405020304" pitchFamily="18" charset="0"/>
                <a:ea typeface="Calibri" panose="020F0502020204030204" pitchFamily="34" charset="0"/>
                <a:cs typeface="Times New Roman" panose="02020603050405020304" pitchFamily="18" charset="0"/>
              </a:rPr>
              <a:t> who </a:t>
            </a:r>
            <a:r>
              <a:rPr lang="en-US" sz="1400" i="1" dirty="0">
                <a:latin typeface="Times New Roman" panose="02020603050405020304" pitchFamily="18" charset="0"/>
                <a:ea typeface="Calibri" panose="020F0502020204030204" pitchFamily="34" charset="0"/>
                <a:cs typeface="Times New Roman" panose="02020603050405020304" pitchFamily="18" charset="0"/>
              </a:rPr>
              <a:t>“according to their ability, and beyond their ability … gave of their own accord”</a:t>
            </a:r>
            <a:r>
              <a:rPr lang="en-US" sz="1400" dirty="0">
                <a:latin typeface="Times New Roman" panose="02020603050405020304" pitchFamily="18" charset="0"/>
                <a:ea typeface="Calibri" panose="020F0502020204030204" pitchFamily="34" charset="0"/>
                <a:cs typeface="Times New Roman" panose="02020603050405020304" pitchFamily="18" charset="0"/>
              </a:rPr>
              <a:t> because </a:t>
            </a:r>
            <a:r>
              <a:rPr lang="en-US" sz="1400" i="1" dirty="0">
                <a:latin typeface="Times New Roman" panose="02020603050405020304" pitchFamily="18" charset="0"/>
                <a:ea typeface="Calibri" panose="020F0502020204030204" pitchFamily="34" charset="0"/>
                <a:cs typeface="Times New Roman" panose="02020603050405020304" pitchFamily="18" charset="0"/>
              </a:rPr>
              <a:t>“they first gave themselves to the Lord.”</a:t>
            </a:r>
            <a:r>
              <a:rPr lang="en-US" sz="1400" dirty="0">
                <a:latin typeface="Times New Roman" panose="02020603050405020304" pitchFamily="18" charset="0"/>
                <a:ea typeface="Calibri" panose="020F0502020204030204" pitchFamily="34" charset="0"/>
                <a:cs typeface="Times New Roman" panose="02020603050405020304" pitchFamily="18" charset="0"/>
              </a:rPr>
              <a:t> When we first give our heart, soul, mind, and strength to God (Mark 12:30), He will open the gates for our service to Him and our brethren and be pleased with the sacrifices we offer (Hebrews 13:15-16).</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Aft>
                <a:spcPts val="815"/>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There are some very practical applications of our decision to </a:t>
            </a:r>
            <a:r>
              <a:rPr lang="en-US" sz="1400" i="1" dirty="0">
                <a:latin typeface="Times New Roman" panose="02020603050405020304" pitchFamily="18" charset="0"/>
                <a:ea typeface="Calibri" panose="020F0502020204030204" pitchFamily="34" charset="0"/>
                <a:cs typeface="Times New Roman" panose="02020603050405020304" pitchFamily="18" charset="0"/>
              </a:rPr>
              <a:t>“take up our cross daily.” </a:t>
            </a:r>
            <a:r>
              <a:rPr lang="en-US" sz="1400" b="1" dirty="0">
                <a:latin typeface="Times New Roman" panose="02020603050405020304" pitchFamily="18" charset="0"/>
                <a:ea typeface="Calibri" panose="020F0502020204030204" pitchFamily="34" charset="0"/>
                <a:cs typeface="Times New Roman" panose="02020603050405020304" pitchFamily="18" charset="0"/>
              </a:rPr>
              <a:t>One is, when we choose to sacrifice our time to the Lord</a:t>
            </a:r>
            <a:r>
              <a:rPr lang="en-US" sz="1400" dirty="0">
                <a:latin typeface="Times New Roman" panose="02020603050405020304" pitchFamily="18" charset="0"/>
                <a:ea typeface="Calibri" panose="020F0502020204030204" pitchFamily="34" charset="0"/>
                <a:cs typeface="Times New Roman" panose="02020603050405020304" pitchFamily="18" charset="0"/>
              </a:rPr>
              <a:t>, and the church He shed His blood to purchase. When we are </a:t>
            </a:r>
            <a:r>
              <a:rPr lang="en-US" sz="1400" i="1" dirty="0">
                <a:latin typeface="Times New Roman" panose="02020603050405020304" pitchFamily="18" charset="0"/>
                <a:ea typeface="Calibri" panose="020F0502020204030204" pitchFamily="34" charset="0"/>
                <a:cs typeface="Times New Roman" panose="02020603050405020304" pitchFamily="18" charset="0"/>
              </a:rPr>
              <a:t>“</a:t>
            </a:r>
            <a:r>
              <a:rPr lang="en-US" sz="1400" b="1" i="1" dirty="0">
                <a:latin typeface="Times New Roman" panose="02020603050405020304" pitchFamily="18" charset="0"/>
                <a:ea typeface="Calibri" panose="020F0502020204030204" pitchFamily="34" charset="0"/>
                <a:cs typeface="Times New Roman" panose="02020603050405020304" pitchFamily="18" charset="0"/>
              </a:rPr>
              <a:t>redeeming the time</a:t>
            </a:r>
            <a:r>
              <a:rPr lang="en-US" sz="1400" i="1" dirty="0">
                <a:latin typeface="Times New Roman" panose="02020603050405020304" pitchFamily="18" charset="0"/>
                <a:ea typeface="Calibri" panose="020F0502020204030204" pitchFamily="34" charset="0"/>
                <a:cs typeface="Times New Roman" panose="02020603050405020304" pitchFamily="18" charset="0"/>
              </a:rPr>
              <a:t>”</a:t>
            </a:r>
            <a:r>
              <a:rPr lang="en-US" sz="1400" dirty="0">
                <a:latin typeface="Times New Roman" panose="02020603050405020304" pitchFamily="18" charset="0"/>
                <a:ea typeface="Calibri" panose="020F0502020204030204" pitchFamily="34" charset="0"/>
                <a:cs typeface="Times New Roman" panose="02020603050405020304" pitchFamily="18" charset="0"/>
              </a:rPr>
              <a:t> (Ephesians 5:16; ASV, NKJV) and </a:t>
            </a:r>
            <a:r>
              <a:rPr lang="en-US" sz="1400" i="1" dirty="0">
                <a:latin typeface="Times New Roman" panose="02020603050405020304" pitchFamily="18" charset="0"/>
                <a:ea typeface="Calibri" panose="020F0502020204030204" pitchFamily="34" charset="0"/>
                <a:cs typeface="Times New Roman" panose="02020603050405020304" pitchFamily="18" charset="0"/>
              </a:rPr>
              <a:t>“making the most of the opportunity”</a:t>
            </a:r>
            <a:r>
              <a:rPr lang="en-US" sz="1400" dirty="0">
                <a:latin typeface="Times New Roman" panose="02020603050405020304" pitchFamily="18" charset="0"/>
                <a:ea typeface="Calibri" panose="020F0502020204030204" pitchFamily="34" charset="0"/>
                <a:cs typeface="Times New Roman" panose="02020603050405020304" pitchFamily="18" charset="0"/>
              </a:rPr>
              <a:t> (Colossians 4:5) for His glory rather than for our own pleasure, we are displaying the truth of what it means to take up our cross. </a:t>
            </a:r>
            <a:r>
              <a:rPr lang="en-US" sz="1400" b="1" dirty="0">
                <a:latin typeface="Times New Roman" panose="02020603050405020304" pitchFamily="18" charset="0"/>
                <a:ea typeface="Calibri" panose="020F0502020204030204" pitchFamily="34" charset="0"/>
                <a:cs typeface="Times New Roman" panose="02020603050405020304" pitchFamily="18" charset="0"/>
              </a:rPr>
              <a:t>Another application is, when we use talents and abilities that have been entrusted to us (Matthew 25:20) for His sake and not just for our own personal gain and livelihood</a:t>
            </a:r>
            <a:r>
              <a:rPr lang="en-US" sz="1400" dirty="0">
                <a:latin typeface="Times New Roman" panose="02020603050405020304" pitchFamily="18" charset="0"/>
                <a:ea typeface="Calibri" panose="020F0502020204030204" pitchFamily="34" charset="0"/>
                <a:cs typeface="Times New Roman" panose="02020603050405020304" pitchFamily="18" charset="0"/>
              </a:rPr>
              <a:t>. Yet another is when we sacrifice what we may have a right to partake in so that we don’t cause a brother or sister in Christ to stumble (Romans 14:21), considering others more important than ourselves (Philippians 2:3).</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a:p>
            <a:pPr marL="0" indent="0">
              <a:buNone/>
            </a:pPr>
            <a:r>
              <a:rPr lang="en-US" dirty="0"/>
              <a:t>Matt 16:24-25</a:t>
            </a:r>
          </a:p>
          <a:p>
            <a:pPr marL="0" indent="0">
              <a:buNone/>
            </a:pPr>
            <a:r>
              <a:rPr lang="en-US" dirty="0"/>
              <a:t>Then Jesus said to His disciples, "If anyone wishes to come after Me, he must deny himself, and take up his cross and follow Me.  25 "</a:t>
            </a:r>
            <a:r>
              <a:rPr lang="en-US" b="1" dirty="0"/>
              <a:t>For whoever wishes to save his life will lose it; but whoever loses his life for My sake will find it</a:t>
            </a:r>
            <a:r>
              <a:rPr lang="en-US" dirty="0"/>
              <a:t>.</a:t>
            </a:r>
          </a:p>
          <a:p>
            <a:pPr marL="0" indent="0">
              <a:buNone/>
            </a:pPr>
            <a:endParaRPr lang="en-US" dirty="0"/>
          </a:p>
        </p:txBody>
      </p:sp>
    </p:spTree>
    <p:extLst>
      <p:ext uri="{BB962C8B-B14F-4D97-AF65-F5344CB8AC3E}">
        <p14:creationId xmlns:p14="http://schemas.microsoft.com/office/powerpoint/2010/main" val="2788677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sz="1400" dirty="0"/>
              <a:t>1 Tim 4:6</a:t>
            </a:r>
          </a:p>
          <a:p>
            <a:pPr marL="0" indent="0">
              <a:buNone/>
            </a:pPr>
            <a:r>
              <a:rPr lang="en-US" sz="1400" dirty="0"/>
              <a:t> In pointing out these things to the brethren, you will be a good servant of Christ Jesus, </a:t>
            </a:r>
            <a:r>
              <a:rPr lang="en-US" sz="1400" b="1" dirty="0"/>
              <a:t>constantly nourished on the words of the faith and of the sound doctrine which you have been following</a:t>
            </a:r>
            <a:r>
              <a:rPr lang="en-US" sz="1400" dirty="0"/>
              <a:t>.</a:t>
            </a:r>
          </a:p>
          <a:p>
            <a:pPr marL="171450" indent="-171450">
              <a:buFontTx/>
              <a:buChar char="-"/>
            </a:pPr>
            <a:r>
              <a:rPr lang="en-US" dirty="0"/>
              <a:t>Note the need for “discipline”  (vs. 7) and to “labor and strive” (vs. 10). “Take pains” and “be absorbed in them”, “pay close attention”&gt; </a:t>
            </a:r>
          </a:p>
          <a:p>
            <a:pPr marL="171450" indent="-171450">
              <a:buFontTx/>
              <a:buChar char="-"/>
            </a:pPr>
            <a:endParaRPr lang="en-US" dirty="0"/>
          </a:p>
          <a:p>
            <a:pPr marL="171450" indent="-171450">
              <a:buFontTx/>
              <a:buChar char="-"/>
            </a:pPr>
            <a:r>
              <a:rPr lang="en-US" dirty="0"/>
              <a:t>Acts 17:11, “…they received the word with great eagerness, examining the scriptures daily…”</a:t>
            </a:r>
          </a:p>
          <a:p>
            <a:pPr marL="171450" indent="-171450">
              <a:buFontTx/>
              <a:buChar char="-"/>
            </a:pPr>
            <a:r>
              <a:rPr lang="en-US" dirty="0"/>
              <a:t>Acts 19:9 - Paul reasoned daily in the school of </a:t>
            </a:r>
            <a:r>
              <a:rPr lang="en-US" dirty="0" err="1"/>
              <a:t>Tyranus</a:t>
            </a:r>
            <a:r>
              <a:rPr lang="en-US" dirty="0"/>
              <a:t> for 2 years. </a:t>
            </a:r>
          </a:p>
          <a:p>
            <a:pPr marL="171450" indent="-171450">
              <a:buFontTx/>
              <a:buChar char="-"/>
            </a:pPr>
            <a:r>
              <a:rPr lang="en-US" dirty="0"/>
              <a:t>John 6:41, “I am the bread that came down from Heaven…” vs. 51, I am the living bread…for the life of the world is My flesh. Vs. 53-57</a:t>
            </a:r>
          </a:p>
          <a:p>
            <a:pPr marL="171450" indent="-171450">
              <a:buFontTx/>
              <a:buChar char="-"/>
            </a:pPr>
            <a:r>
              <a:rPr lang="en-US" dirty="0"/>
              <a:t>John 6:63, “the words I have spoken to you are spirit and are life.”</a:t>
            </a:r>
          </a:p>
          <a:p>
            <a:pPr marL="171450" indent="-171450">
              <a:buFontTx/>
              <a:buChar char="-"/>
            </a:pPr>
            <a:endParaRPr lang="en-US" dirty="0"/>
          </a:p>
          <a:p>
            <a:pPr marL="171450" indent="-171450">
              <a:buFontTx/>
              <a:buChar char="-"/>
            </a:pPr>
            <a:r>
              <a:rPr lang="en-US" dirty="0"/>
              <a:t>Ps 1:2-3</a:t>
            </a:r>
          </a:p>
          <a:p>
            <a:pPr marL="171450" indent="-171450">
              <a:buFontTx/>
              <a:buChar char="-"/>
            </a:pPr>
            <a:r>
              <a:rPr lang="en-US" dirty="0"/>
              <a:t>But his delight is in the law of the Lord, And in His law he meditates day and night. 3 He will be like a tree firmly planted by streams of water, Which yields its fruit in its season…</a:t>
            </a:r>
          </a:p>
          <a:p>
            <a:pPr marL="171450" indent="-171450">
              <a:buFontTx/>
              <a:buChar char="-"/>
            </a:pPr>
            <a:endParaRPr lang="en-US" dirty="0"/>
          </a:p>
        </p:txBody>
      </p:sp>
    </p:spTree>
    <p:extLst>
      <p:ext uri="{BB962C8B-B14F-4D97-AF65-F5344CB8AC3E}">
        <p14:creationId xmlns:p14="http://schemas.microsoft.com/office/powerpoint/2010/main" val="1681833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sz="1400" dirty="0"/>
              <a:t>Teach us to pray for such dependence. </a:t>
            </a:r>
          </a:p>
          <a:p>
            <a:pPr marL="0" indent="0">
              <a:buNone/>
            </a:pPr>
            <a:endParaRPr lang="en-US" sz="1400" dirty="0"/>
          </a:p>
          <a:p>
            <a:pPr marL="0" indent="0">
              <a:buNone/>
            </a:pPr>
            <a:r>
              <a:rPr lang="en-US" sz="1400" dirty="0"/>
              <a:t>Ex 16:4-7</a:t>
            </a:r>
          </a:p>
          <a:p>
            <a:pPr marL="0" indent="0">
              <a:buNone/>
            </a:pPr>
            <a:r>
              <a:rPr lang="en-US" sz="1400" dirty="0"/>
              <a:t>Then the Lord said to Moses, "Behold, I will rain bread from heaven for you; and </a:t>
            </a:r>
            <a:r>
              <a:rPr lang="en-US" sz="1400" b="1" dirty="0"/>
              <a:t>the people shall go out and gather a day's portion every day,</a:t>
            </a:r>
            <a:r>
              <a:rPr lang="en-US" sz="1400" dirty="0"/>
              <a:t> that I may test them, </a:t>
            </a:r>
            <a:r>
              <a:rPr lang="en-US" sz="1400" b="1" dirty="0"/>
              <a:t>whether or not they will walk in My instruction</a:t>
            </a:r>
            <a:r>
              <a:rPr lang="en-US" sz="1400" dirty="0"/>
              <a:t>. 5 "On the sixth day, when they prepare what they bring in, it will be twice as much as they gather daily." 6 So Moses and Aaron said to all the sons of Israel, "At evening you will know that the Lord has brought you out of the land of Egypt; 7 and in the morning you will see the glory of the Lord, for He hears your grumblings against the Lord; and what are we, that you grumble against us?" </a:t>
            </a:r>
          </a:p>
          <a:p>
            <a:pPr marL="0" indent="0">
              <a:buNone/>
            </a:pPr>
            <a:endParaRPr lang="en-US" sz="1400" dirty="0"/>
          </a:p>
          <a:p>
            <a:pPr marL="0" indent="0">
              <a:buNone/>
            </a:pPr>
            <a:r>
              <a:rPr lang="en-US" sz="1400" dirty="0"/>
              <a:t>Luke 12:17-21</a:t>
            </a:r>
          </a:p>
          <a:p>
            <a:pPr marL="0" indent="0">
              <a:buNone/>
            </a:pPr>
            <a:r>
              <a:rPr lang="en-US" sz="1400" dirty="0"/>
              <a:t>And he began reasoning to himself, saying, 'What shall I do, since I have no place to store my crops?'  18 "Then he said, 'This is what I will do: I will tear down my barns and build larger ones, and there I will store all my grain and my goods.  19 'And I will say to my soul, "</a:t>
            </a:r>
            <a:r>
              <a:rPr lang="en-US" sz="1400" b="1" dirty="0"/>
              <a:t>Soul, you have many goods laid up for many years to come; take your ease, eat, drink and be merry</a:t>
            </a:r>
            <a:r>
              <a:rPr lang="en-US" sz="1400" dirty="0"/>
              <a:t>."'  20 "But God said to him, 'You fool! This very night your soul is required of you; and now who will own what you have prepared?'  21 "</a:t>
            </a:r>
            <a:r>
              <a:rPr lang="en-US" sz="1400" b="1" dirty="0"/>
              <a:t>So is the man who stores up treasure for himself, and is not rich toward God</a:t>
            </a:r>
            <a:r>
              <a:rPr lang="en-US" sz="1400" dirty="0"/>
              <a:t>.“</a:t>
            </a:r>
          </a:p>
          <a:p>
            <a:pPr marL="0" indent="0">
              <a:buNone/>
            </a:pPr>
            <a:endParaRPr lang="en-US" sz="1400" dirty="0"/>
          </a:p>
          <a:p>
            <a:pPr marL="0" indent="0">
              <a:buNone/>
            </a:pPr>
            <a:r>
              <a:rPr lang="en-US" sz="1400" dirty="0"/>
              <a:t>Isa 31:1</a:t>
            </a:r>
          </a:p>
          <a:p>
            <a:pPr marL="0" indent="0">
              <a:buNone/>
            </a:pPr>
            <a:r>
              <a:rPr lang="en-US" sz="1400" b="1" dirty="0"/>
              <a:t>Woe to those who go down to Egypt for help </a:t>
            </a:r>
            <a:r>
              <a:rPr lang="en-US" sz="1400" dirty="0"/>
              <a:t>and rely on horses, and trust in chariots because they are many and in horsemen because they are very strong, but </a:t>
            </a:r>
            <a:r>
              <a:rPr lang="en-US" sz="1400" b="1" dirty="0"/>
              <a:t>they do not look to the Holy One of Israel, nor seek the Lord</a:t>
            </a:r>
            <a:r>
              <a:rPr lang="en-US" sz="1400" dirty="0"/>
              <a:t>!”</a:t>
            </a:r>
          </a:p>
          <a:p>
            <a:pPr marL="0" indent="0">
              <a:buNone/>
            </a:pPr>
            <a:endParaRPr lang="en-US" sz="1400" dirty="0"/>
          </a:p>
          <a:p>
            <a:pPr marL="0" indent="0">
              <a:buNone/>
            </a:pPr>
            <a:endParaRPr lang="en-US" sz="1400" dirty="0"/>
          </a:p>
          <a:p>
            <a:pPr marL="0" indent="0">
              <a:buNone/>
            </a:pPr>
            <a:endParaRPr lang="en-US" sz="1400" dirty="0"/>
          </a:p>
          <a:p>
            <a:pPr marL="0" indent="0">
              <a:buNone/>
            </a:pPr>
            <a:endParaRPr lang="en-US" dirty="0"/>
          </a:p>
        </p:txBody>
      </p:sp>
    </p:spTree>
    <p:extLst>
      <p:ext uri="{BB962C8B-B14F-4D97-AF65-F5344CB8AC3E}">
        <p14:creationId xmlns:p14="http://schemas.microsoft.com/office/powerpoint/2010/main" val="1825795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Teach us to pray for such dependence. </a:t>
            </a:r>
            <a:endParaRPr dirty="0"/>
          </a:p>
        </p:txBody>
      </p:sp>
    </p:spTree>
    <p:extLst>
      <p:ext uri="{BB962C8B-B14F-4D97-AF65-F5344CB8AC3E}">
        <p14:creationId xmlns:p14="http://schemas.microsoft.com/office/powerpoint/2010/main" val="3322281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Teach us to pray for such dependence. </a:t>
            </a:r>
            <a:endParaRPr dirty="0"/>
          </a:p>
        </p:txBody>
      </p:sp>
    </p:spTree>
    <p:extLst>
      <p:ext uri="{BB962C8B-B14F-4D97-AF65-F5344CB8AC3E}">
        <p14:creationId xmlns:p14="http://schemas.microsoft.com/office/powerpoint/2010/main" val="557042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35f391192_0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35f391192_0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Regard each day as a day of salvation, to make things right with God and be found by Him in peace, spotless and blameless… regard the patience of our Lord as salvation…” (2 Peter 3:14-15</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grpSp>
        <p:nvGrpSpPr>
          <p:cNvPr id="10" name="Google Shape;10;p2"/>
          <p:cNvGrpSpPr/>
          <p:nvPr/>
        </p:nvGrpSpPr>
        <p:grpSpPr>
          <a:xfrm flipH="1">
            <a:off x="912725" y="0"/>
            <a:ext cx="8231275" cy="4331550"/>
            <a:chOff x="0" y="0"/>
            <a:chExt cx="8231275" cy="4331550"/>
          </a:xfrm>
        </p:grpSpPr>
        <p:pic>
          <p:nvPicPr>
            <p:cNvPr id="11" name="Google Shape;11;p2"/>
            <p:cNvPicPr preferRelativeResize="0"/>
            <p:nvPr/>
          </p:nvPicPr>
          <p:blipFill>
            <a:blip r:embed="rId2">
              <a:alphaModFix/>
            </a:blip>
            <a:stretch>
              <a:fillRect/>
            </a:stretch>
          </p:blipFill>
          <p:spPr>
            <a:xfrm>
              <a:off x="685975" y="3434875"/>
              <a:ext cx="1371975" cy="896675"/>
            </a:xfrm>
            <a:prstGeom prst="rect">
              <a:avLst/>
            </a:prstGeom>
            <a:noFill/>
            <a:ln>
              <a:noFill/>
            </a:ln>
          </p:spPr>
        </p:pic>
        <p:grpSp>
          <p:nvGrpSpPr>
            <p:cNvPr id="12" name="Google Shape;12;p2"/>
            <p:cNvGrpSpPr/>
            <p:nvPr/>
          </p:nvGrpSpPr>
          <p:grpSpPr>
            <a:xfrm>
              <a:off x="0" y="2747250"/>
              <a:ext cx="3429750" cy="896675"/>
              <a:chOff x="0" y="0"/>
              <a:chExt cx="3429750" cy="896675"/>
            </a:xfrm>
          </p:grpSpPr>
          <p:pic>
            <p:nvPicPr>
              <p:cNvPr id="13" name="Google Shape;13;p2"/>
              <p:cNvPicPr preferRelativeResize="0"/>
              <p:nvPr/>
            </p:nvPicPr>
            <p:blipFill>
              <a:blip r:embed="rId2">
                <a:alphaModFix/>
              </a:blip>
              <a:stretch>
                <a:fillRect/>
              </a:stretch>
            </p:blipFill>
            <p:spPr>
              <a:xfrm>
                <a:off x="0" y="0"/>
                <a:ext cx="1371975" cy="896675"/>
              </a:xfrm>
              <a:prstGeom prst="rect">
                <a:avLst/>
              </a:prstGeom>
              <a:noFill/>
              <a:ln>
                <a:noFill/>
              </a:ln>
            </p:spPr>
          </p:pic>
          <p:pic>
            <p:nvPicPr>
              <p:cNvPr id="14" name="Google Shape;14;p2"/>
              <p:cNvPicPr preferRelativeResize="0"/>
              <p:nvPr/>
            </p:nvPicPr>
            <p:blipFill>
              <a:blip r:embed="rId2">
                <a:alphaModFix/>
              </a:blip>
              <a:stretch>
                <a:fillRect/>
              </a:stretch>
            </p:blipFill>
            <p:spPr>
              <a:xfrm>
                <a:off x="2057775" y="0"/>
                <a:ext cx="1371975" cy="896675"/>
              </a:xfrm>
              <a:prstGeom prst="rect">
                <a:avLst/>
              </a:prstGeom>
              <a:noFill/>
              <a:ln>
                <a:noFill/>
              </a:ln>
            </p:spPr>
          </p:pic>
        </p:grpSp>
        <p:grpSp>
          <p:nvGrpSpPr>
            <p:cNvPr id="15" name="Google Shape;15;p2"/>
            <p:cNvGrpSpPr/>
            <p:nvPr/>
          </p:nvGrpSpPr>
          <p:grpSpPr>
            <a:xfrm>
              <a:off x="685975" y="2061250"/>
              <a:ext cx="3429750" cy="896675"/>
              <a:chOff x="0" y="0"/>
              <a:chExt cx="3429750" cy="896675"/>
            </a:xfrm>
          </p:grpSpPr>
          <p:pic>
            <p:nvPicPr>
              <p:cNvPr id="16" name="Google Shape;16;p2"/>
              <p:cNvPicPr preferRelativeResize="0"/>
              <p:nvPr/>
            </p:nvPicPr>
            <p:blipFill>
              <a:blip r:embed="rId2">
                <a:alphaModFix/>
              </a:blip>
              <a:stretch>
                <a:fillRect/>
              </a:stretch>
            </p:blipFill>
            <p:spPr>
              <a:xfrm>
                <a:off x="0" y="0"/>
                <a:ext cx="1371975" cy="896675"/>
              </a:xfrm>
              <a:prstGeom prst="rect">
                <a:avLst/>
              </a:prstGeom>
              <a:noFill/>
              <a:ln>
                <a:noFill/>
              </a:ln>
            </p:spPr>
          </p:pic>
          <p:pic>
            <p:nvPicPr>
              <p:cNvPr id="17" name="Google Shape;17;p2"/>
              <p:cNvPicPr preferRelativeResize="0"/>
              <p:nvPr/>
            </p:nvPicPr>
            <p:blipFill>
              <a:blip r:embed="rId2">
                <a:alphaModFix/>
              </a:blip>
              <a:stretch>
                <a:fillRect/>
              </a:stretch>
            </p:blipFill>
            <p:spPr>
              <a:xfrm>
                <a:off x="2057775" y="0"/>
                <a:ext cx="1371975" cy="896675"/>
              </a:xfrm>
              <a:prstGeom prst="rect">
                <a:avLst/>
              </a:prstGeom>
              <a:noFill/>
              <a:ln>
                <a:noFill/>
              </a:ln>
            </p:spPr>
          </p:pic>
        </p:grpSp>
        <p:grpSp>
          <p:nvGrpSpPr>
            <p:cNvPr id="18" name="Google Shape;18;p2"/>
            <p:cNvGrpSpPr/>
            <p:nvPr/>
          </p:nvGrpSpPr>
          <p:grpSpPr>
            <a:xfrm>
              <a:off x="0" y="1373625"/>
              <a:ext cx="3429750" cy="896675"/>
              <a:chOff x="0" y="0"/>
              <a:chExt cx="3429750" cy="896675"/>
            </a:xfrm>
          </p:grpSpPr>
          <p:pic>
            <p:nvPicPr>
              <p:cNvPr id="19" name="Google Shape;19;p2"/>
              <p:cNvPicPr preferRelativeResize="0"/>
              <p:nvPr/>
            </p:nvPicPr>
            <p:blipFill>
              <a:blip r:embed="rId2">
                <a:alphaModFix/>
              </a:blip>
              <a:stretch>
                <a:fillRect/>
              </a:stretch>
            </p:blipFill>
            <p:spPr>
              <a:xfrm>
                <a:off x="0" y="0"/>
                <a:ext cx="1371975" cy="896675"/>
              </a:xfrm>
              <a:prstGeom prst="rect">
                <a:avLst/>
              </a:prstGeom>
              <a:noFill/>
              <a:ln>
                <a:noFill/>
              </a:ln>
            </p:spPr>
          </p:pic>
          <p:pic>
            <p:nvPicPr>
              <p:cNvPr id="20" name="Google Shape;20;p2"/>
              <p:cNvPicPr preferRelativeResize="0"/>
              <p:nvPr/>
            </p:nvPicPr>
            <p:blipFill>
              <a:blip r:embed="rId2">
                <a:alphaModFix/>
              </a:blip>
              <a:stretch>
                <a:fillRect/>
              </a:stretch>
            </p:blipFill>
            <p:spPr>
              <a:xfrm>
                <a:off x="2057775" y="0"/>
                <a:ext cx="1371975" cy="896675"/>
              </a:xfrm>
              <a:prstGeom prst="rect">
                <a:avLst/>
              </a:prstGeom>
              <a:noFill/>
              <a:ln>
                <a:noFill/>
              </a:ln>
            </p:spPr>
          </p:pic>
        </p:grpSp>
        <p:grpSp>
          <p:nvGrpSpPr>
            <p:cNvPr id="21" name="Google Shape;21;p2"/>
            <p:cNvGrpSpPr/>
            <p:nvPr/>
          </p:nvGrpSpPr>
          <p:grpSpPr>
            <a:xfrm>
              <a:off x="685975" y="687625"/>
              <a:ext cx="7545300" cy="896675"/>
              <a:chOff x="0" y="0"/>
              <a:chExt cx="7545300" cy="896675"/>
            </a:xfrm>
          </p:grpSpPr>
          <p:pic>
            <p:nvPicPr>
              <p:cNvPr id="22" name="Google Shape;22;p2"/>
              <p:cNvPicPr preferRelativeResize="0"/>
              <p:nvPr/>
            </p:nvPicPr>
            <p:blipFill>
              <a:blip r:embed="rId2">
                <a:alphaModFix/>
              </a:blip>
              <a:stretch>
                <a:fillRect/>
              </a:stretch>
            </p:blipFill>
            <p:spPr>
              <a:xfrm>
                <a:off x="0" y="0"/>
                <a:ext cx="1371975" cy="896675"/>
              </a:xfrm>
              <a:prstGeom prst="rect">
                <a:avLst/>
              </a:prstGeom>
              <a:noFill/>
              <a:ln>
                <a:noFill/>
              </a:ln>
            </p:spPr>
          </p:pic>
          <p:pic>
            <p:nvPicPr>
              <p:cNvPr id="23" name="Google Shape;23;p2"/>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24" name="Google Shape;24;p2"/>
              <p:cNvPicPr preferRelativeResize="0"/>
              <p:nvPr/>
            </p:nvPicPr>
            <p:blipFill>
              <a:blip r:embed="rId2">
                <a:alphaModFix/>
              </a:blip>
              <a:stretch>
                <a:fillRect/>
              </a:stretch>
            </p:blipFill>
            <p:spPr>
              <a:xfrm>
                <a:off x="4115550" y="0"/>
                <a:ext cx="1371975" cy="896675"/>
              </a:xfrm>
              <a:prstGeom prst="rect">
                <a:avLst/>
              </a:prstGeom>
              <a:noFill/>
              <a:ln>
                <a:noFill/>
              </a:ln>
            </p:spPr>
          </p:pic>
          <p:pic>
            <p:nvPicPr>
              <p:cNvPr id="25" name="Google Shape;25;p2"/>
              <p:cNvPicPr preferRelativeResize="0"/>
              <p:nvPr/>
            </p:nvPicPr>
            <p:blipFill>
              <a:blip r:embed="rId2">
                <a:alphaModFix/>
              </a:blip>
              <a:stretch>
                <a:fillRect/>
              </a:stretch>
            </p:blipFill>
            <p:spPr>
              <a:xfrm>
                <a:off x="6173325" y="0"/>
                <a:ext cx="1371975" cy="896675"/>
              </a:xfrm>
              <a:prstGeom prst="rect">
                <a:avLst/>
              </a:prstGeom>
              <a:noFill/>
              <a:ln>
                <a:noFill/>
              </a:ln>
            </p:spPr>
          </p:pic>
        </p:grpSp>
        <p:grpSp>
          <p:nvGrpSpPr>
            <p:cNvPr id="26" name="Google Shape;26;p2"/>
            <p:cNvGrpSpPr/>
            <p:nvPr/>
          </p:nvGrpSpPr>
          <p:grpSpPr>
            <a:xfrm>
              <a:off x="0" y="0"/>
              <a:ext cx="7545300" cy="896675"/>
              <a:chOff x="0" y="0"/>
              <a:chExt cx="7545300" cy="896675"/>
            </a:xfrm>
          </p:grpSpPr>
          <p:pic>
            <p:nvPicPr>
              <p:cNvPr id="27" name="Google Shape;27;p2"/>
              <p:cNvPicPr preferRelativeResize="0"/>
              <p:nvPr/>
            </p:nvPicPr>
            <p:blipFill>
              <a:blip r:embed="rId2">
                <a:alphaModFix/>
              </a:blip>
              <a:stretch>
                <a:fillRect/>
              </a:stretch>
            </p:blipFill>
            <p:spPr>
              <a:xfrm>
                <a:off x="0" y="0"/>
                <a:ext cx="1371975" cy="896675"/>
              </a:xfrm>
              <a:prstGeom prst="rect">
                <a:avLst/>
              </a:prstGeom>
              <a:noFill/>
              <a:ln>
                <a:noFill/>
              </a:ln>
            </p:spPr>
          </p:pic>
          <p:pic>
            <p:nvPicPr>
              <p:cNvPr id="28" name="Google Shape;28;p2"/>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29" name="Google Shape;29;p2"/>
              <p:cNvPicPr preferRelativeResize="0"/>
              <p:nvPr/>
            </p:nvPicPr>
            <p:blipFill>
              <a:blip r:embed="rId2">
                <a:alphaModFix/>
              </a:blip>
              <a:stretch>
                <a:fillRect/>
              </a:stretch>
            </p:blipFill>
            <p:spPr>
              <a:xfrm>
                <a:off x="4115550" y="0"/>
                <a:ext cx="1371975" cy="896675"/>
              </a:xfrm>
              <a:prstGeom prst="rect">
                <a:avLst/>
              </a:prstGeom>
              <a:noFill/>
              <a:ln>
                <a:noFill/>
              </a:ln>
            </p:spPr>
          </p:pic>
          <p:pic>
            <p:nvPicPr>
              <p:cNvPr id="30" name="Google Shape;30;p2"/>
              <p:cNvPicPr preferRelativeResize="0"/>
              <p:nvPr/>
            </p:nvPicPr>
            <p:blipFill>
              <a:blip r:embed="rId2">
                <a:alphaModFix/>
              </a:blip>
              <a:stretch>
                <a:fillRect/>
              </a:stretch>
            </p:blipFill>
            <p:spPr>
              <a:xfrm>
                <a:off x="6173325" y="0"/>
                <a:ext cx="1371975" cy="896675"/>
              </a:xfrm>
              <a:prstGeom prst="rect">
                <a:avLst/>
              </a:prstGeom>
              <a:noFill/>
              <a:ln>
                <a:noFill/>
              </a:ln>
            </p:spPr>
          </p:pic>
        </p:grpSp>
      </p:grpSp>
      <p:sp>
        <p:nvSpPr>
          <p:cNvPr id="31" name="Google Shape;31;p2"/>
          <p:cNvSpPr txBox="1">
            <a:spLocks noGrp="1"/>
          </p:cNvSpPr>
          <p:nvPr>
            <p:ph type="ctrTitle"/>
          </p:nvPr>
        </p:nvSpPr>
        <p:spPr>
          <a:xfrm>
            <a:off x="2027622" y="1953315"/>
            <a:ext cx="5073300" cy="1159800"/>
          </a:xfrm>
          <a:prstGeom prst="rect">
            <a:avLst/>
          </a:prstGeom>
        </p:spPr>
        <p:txBody>
          <a:bodyPr spcFirstLastPara="1" wrap="square" lIns="0" tIns="0" rIns="0" bIns="0"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32" name="Google Shape;32;p2"/>
          <p:cNvGrpSpPr/>
          <p:nvPr/>
        </p:nvGrpSpPr>
        <p:grpSpPr>
          <a:xfrm flipH="1">
            <a:off x="0" y="3088098"/>
            <a:ext cx="4115725" cy="2270300"/>
            <a:chOff x="4115550" y="2061250"/>
            <a:chExt cx="4115725" cy="2270300"/>
          </a:xfrm>
        </p:grpSpPr>
        <p:grpSp>
          <p:nvGrpSpPr>
            <p:cNvPr id="33" name="Google Shape;33;p2"/>
            <p:cNvGrpSpPr/>
            <p:nvPr/>
          </p:nvGrpSpPr>
          <p:grpSpPr>
            <a:xfrm>
              <a:off x="4801525" y="3434875"/>
              <a:ext cx="3429750" cy="896675"/>
              <a:chOff x="4115550" y="0"/>
              <a:chExt cx="3429750" cy="896675"/>
            </a:xfrm>
          </p:grpSpPr>
          <p:pic>
            <p:nvPicPr>
              <p:cNvPr id="34" name="Google Shape;34;p2"/>
              <p:cNvPicPr preferRelativeResize="0"/>
              <p:nvPr/>
            </p:nvPicPr>
            <p:blipFill>
              <a:blip r:embed="rId2">
                <a:alphaModFix/>
              </a:blip>
              <a:stretch>
                <a:fillRect/>
              </a:stretch>
            </p:blipFill>
            <p:spPr>
              <a:xfrm>
                <a:off x="4115550" y="0"/>
                <a:ext cx="1371975" cy="896675"/>
              </a:xfrm>
              <a:prstGeom prst="rect">
                <a:avLst/>
              </a:prstGeom>
              <a:noFill/>
              <a:ln>
                <a:noFill/>
              </a:ln>
            </p:spPr>
          </p:pic>
          <p:pic>
            <p:nvPicPr>
              <p:cNvPr id="35" name="Google Shape;35;p2"/>
              <p:cNvPicPr preferRelativeResize="0"/>
              <p:nvPr/>
            </p:nvPicPr>
            <p:blipFill>
              <a:blip r:embed="rId2">
                <a:alphaModFix/>
              </a:blip>
              <a:stretch>
                <a:fillRect/>
              </a:stretch>
            </p:blipFill>
            <p:spPr>
              <a:xfrm>
                <a:off x="6173325" y="0"/>
                <a:ext cx="1371975" cy="896675"/>
              </a:xfrm>
              <a:prstGeom prst="rect">
                <a:avLst/>
              </a:prstGeom>
              <a:noFill/>
              <a:ln>
                <a:noFill/>
              </a:ln>
            </p:spPr>
          </p:pic>
        </p:grpSp>
        <p:grpSp>
          <p:nvGrpSpPr>
            <p:cNvPr id="36" name="Google Shape;36;p2"/>
            <p:cNvGrpSpPr/>
            <p:nvPr/>
          </p:nvGrpSpPr>
          <p:grpSpPr>
            <a:xfrm>
              <a:off x="4115550" y="2747250"/>
              <a:ext cx="3429750" cy="896675"/>
              <a:chOff x="4115550" y="0"/>
              <a:chExt cx="3429750" cy="896675"/>
            </a:xfrm>
          </p:grpSpPr>
          <p:pic>
            <p:nvPicPr>
              <p:cNvPr id="37" name="Google Shape;37;p2"/>
              <p:cNvPicPr preferRelativeResize="0"/>
              <p:nvPr/>
            </p:nvPicPr>
            <p:blipFill>
              <a:blip r:embed="rId2">
                <a:alphaModFix/>
              </a:blip>
              <a:stretch>
                <a:fillRect/>
              </a:stretch>
            </p:blipFill>
            <p:spPr>
              <a:xfrm>
                <a:off x="4115550" y="0"/>
                <a:ext cx="1371975" cy="896675"/>
              </a:xfrm>
              <a:prstGeom prst="rect">
                <a:avLst/>
              </a:prstGeom>
              <a:noFill/>
              <a:ln>
                <a:noFill/>
              </a:ln>
            </p:spPr>
          </p:pic>
          <p:pic>
            <p:nvPicPr>
              <p:cNvPr id="38" name="Google Shape;38;p2"/>
              <p:cNvPicPr preferRelativeResize="0"/>
              <p:nvPr/>
            </p:nvPicPr>
            <p:blipFill>
              <a:blip r:embed="rId2">
                <a:alphaModFix/>
              </a:blip>
              <a:stretch>
                <a:fillRect/>
              </a:stretch>
            </p:blipFill>
            <p:spPr>
              <a:xfrm>
                <a:off x="6173325" y="0"/>
                <a:ext cx="1371975" cy="896675"/>
              </a:xfrm>
              <a:prstGeom prst="rect">
                <a:avLst/>
              </a:prstGeom>
              <a:noFill/>
              <a:ln>
                <a:noFill/>
              </a:ln>
            </p:spPr>
          </p:pic>
        </p:grpSp>
        <p:pic>
          <p:nvPicPr>
            <p:cNvPr id="39" name="Google Shape;39;p2"/>
            <p:cNvPicPr preferRelativeResize="0"/>
            <p:nvPr/>
          </p:nvPicPr>
          <p:blipFill>
            <a:blip r:embed="rId2">
              <a:alphaModFix/>
            </a:blip>
            <a:stretch>
              <a:fillRect/>
            </a:stretch>
          </p:blipFill>
          <p:spPr>
            <a:xfrm>
              <a:off x="6859300" y="2061250"/>
              <a:ext cx="1371975" cy="896675"/>
            </a:xfrm>
            <a:prstGeom prst="rect">
              <a:avLst/>
            </a:prstGeom>
            <a:noFill/>
            <a:ln>
              <a:noFill/>
            </a:ln>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72"/>
        <p:cNvGrpSpPr/>
        <p:nvPr/>
      </p:nvGrpSpPr>
      <p:grpSpPr>
        <a:xfrm>
          <a:off x="0" y="0"/>
          <a:ext cx="0" cy="0"/>
          <a:chOff x="0" y="0"/>
          <a:chExt cx="0" cy="0"/>
        </a:xfrm>
      </p:grpSpPr>
      <p:grpSp>
        <p:nvGrpSpPr>
          <p:cNvPr id="73" name="Google Shape;73;p4"/>
          <p:cNvGrpSpPr/>
          <p:nvPr/>
        </p:nvGrpSpPr>
        <p:grpSpPr>
          <a:xfrm>
            <a:off x="4363774" y="-3213"/>
            <a:ext cx="4780226" cy="2524130"/>
            <a:chOff x="4363774" y="-3213"/>
            <a:chExt cx="4780226" cy="2524130"/>
          </a:xfrm>
        </p:grpSpPr>
        <p:pic>
          <p:nvPicPr>
            <p:cNvPr id="74" name="Google Shape;74;p4"/>
            <p:cNvPicPr preferRelativeResize="0"/>
            <p:nvPr/>
          </p:nvPicPr>
          <p:blipFill>
            <a:blip r:embed="rId2">
              <a:alphaModFix/>
            </a:blip>
            <a:stretch>
              <a:fillRect/>
            </a:stretch>
          </p:blipFill>
          <p:spPr>
            <a:xfrm flipH="1">
              <a:off x="7948921" y="2000218"/>
              <a:ext cx="796706" cy="520699"/>
            </a:xfrm>
            <a:prstGeom prst="rect">
              <a:avLst/>
            </a:prstGeom>
            <a:noFill/>
            <a:ln>
              <a:noFill/>
            </a:ln>
          </p:spPr>
        </p:pic>
        <p:grpSp>
          <p:nvGrpSpPr>
            <p:cNvPr id="75" name="Google Shape;75;p4"/>
            <p:cNvGrpSpPr/>
            <p:nvPr/>
          </p:nvGrpSpPr>
          <p:grpSpPr>
            <a:xfrm flipH="1">
              <a:off x="7152344" y="1600887"/>
              <a:ext cx="1991656" cy="520699"/>
              <a:chOff x="0" y="0"/>
              <a:chExt cx="3429750" cy="896675"/>
            </a:xfrm>
          </p:grpSpPr>
          <p:pic>
            <p:nvPicPr>
              <p:cNvPr id="76" name="Google Shape;76;p4"/>
              <p:cNvPicPr preferRelativeResize="0"/>
              <p:nvPr/>
            </p:nvPicPr>
            <p:blipFill>
              <a:blip r:embed="rId2">
                <a:alphaModFix/>
              </a:blip>
              <a:stretch>
                <a:fillRect/>
              </a:stretch>
            </p:blipFill>
            <p:spPr>
              <a:xfrm>
                <a:off x="0" y="0"/>
                <a:ext cx="1371975" cy="896675"/>
              </a:xfrm>
              <a:prstGeom prst="rect">
                <a:avLst/>
              </a:prstGeom>
              <a:noFill/>
              <a:ln>
                <a:noFill/>
              </a:ln>
            </p:spPr>
          </p:pic>
          <p:pic>
            <p:nvPicPr>
              <p:cNvPr id="77" name="Google Shape;77;p4"/>
              <p:cNvPicPr preferRelativeResize="0"/>
              <p:nvPr/>
            </p:nvPicPr>
            <p:blipFill>
              <a:blip r:embed="rId2">
                <a:alphaModFix/>
              </a:blip>
              <a:stretch>
                <a:fillRect/>
              </a:stretch>
            </p:blipFill>
            <p:spPr>
              <a:xfrm>
                <a:off x="2057775" y="0"/>
                <a:ext cx="1371975" cy="896675"/>
              </a:xfrm>
              <a:prstGeom prst="rect">
                <a:avLst/>
              </a:prstGeom>
              <a:noFill/>
              <a:ln>
                <a:noFill/>
              </a:ln>
            </p:spPr>
          </p:pic>
        </p:grpSp>
        <p:pic>
          <p:nvPicPr>
            <p:cNvPr id="78" name="Google Shape;78;p4"/>
            <p:cNvPicPr preferRelativeResize="0"/>
            <p:nvPr/>
          </p:nvPicPr>
          <p:blipFill>
            <a:blip r:embed="rId2">
              <a:alphaModFix/>
            </a:blip>
            <a:stretch>
              <a:fillRect/>
            </a:stretch>
          </p:blipFill>
          <p:spPr>
            <a:xfrm flipH="1">
              <a:off x="7948921" y="1198193"/>
              <a:ext cx="796706" cy="520699"/>
            </a:xfrm>
            <a:prstGeom prst="rect">
              <a:avLst/>
            </a:prstGeom>
            <a:noFill/>
            <a:ln>
              <a:noFill/>
            </a:ln>
          </p:spPr>
        </p:pic>
        <p:grpSp>
          <p:nvGrpSpPr>
            <p:cNvPr id="79" name="Google Shape;79;p4"/>
            <p:cNvGrpSpPr/>
            <p:nvPr/>
          </p:nvGrpSpPr>
          <p:grpSpPr>
            <a:xfrm flipH="1">
              <a:off x="5957394" y="798862"/>
              <a:ext cx="3186606" cy="520699"/>
              <a:chOff x="0" y="0"/>
              <a:chExt cx="5487525" cy="896675"/>
            </a:xfrm>
          </p:grpSpPr>
          <p:pic>
            <p:nvPicPr>
              <p:cNvPr id="80" name="Google Shape;80;p4"/>
              <p:cNvPicPr preferRelativeResize="0"/>
              <p:nvPr/>
            </p:nvPicPr>
            <p:blipFill>
              <a:blip r:embed="rId2">
                <a:alphaModFix/>
              </a:blip>
              <a:stretch>
                <a:fillRect/>
              </a:stretch>
            </p:blipFill>
            <p:spPr>
              <a:xfrm>
                <a:off x="0" y="0"/>
                <a:ext cx="1371975" cy="896675"/>
              </a:xfrm>
              <a:prstGeom prst="rect">
                <a:avLst/>
              </a:prstGeom>
              <a:noFill/>
              <a:ln>
                <a:noFill/>
              </a:ln>
            </p:spPr>
          </p:pic>
          <p:pic>
            <p:nvPicPr>
              <p:cNvPr id="81" name="Google Shape;81;p4"/>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82" name="Google Shape;82;p4"/>
              <p:cNvPicPr preferRelativeResize="0"/>
              <p:nvPr/>
            </p:nvPicPr>
            <p:blipFill>
              <a:blip r:embed="rId2">
                <a:alphaModFix/>
              </a:blip>
              <a:stretch>
                <a:fillRect/>
              </a:stretch>
            </p:blipFill>
            <p:spPr>
              <a:xfrm>
                <a:off x="4115550" y="0"/>
                <a:ext cx="1371975" cy="896675"/>
              </a:xfrm>
              <a:prstGeom prst="rect">
                <a:avLst/>
              </a:prstGeom>
              <a:noFill/>
              <a:ln>
                <a:noFill/>
              </a:ln>
            </p:spPr>
          </p:pic>
        </p:grpSp>
        <p:grpSp>
          <p:nvGrpSpPr>
            <p:cNvPr id="83" name="Google Shape;83;p4"/>
            <p:cNvGrpSpPr/>
            <p:nvPr/>
          </p:nvGrpSpPr>
          <p:grpSpPr>
            <a:xfrm flipH="1">
              <a:off x="4363774" y="396118"/>
              <a:ext cx="4381854" cy="520735"/>
              <a:chOff x="0" y="0"/>
              <a:chExt cx="7545300" cy="896675"/>
            </a:xfrm>
          </p:grpSpPr>
          <p:pic>
            <p:nvPicPr>
              <p:cNvPr id="84" name="Google Shape;84;p4"/>
              <p:cNvPicPr preferRelativeResize="0"/>
              <p:nvPr/>
            </p:nvPicPr>
            <p:blipFill>
              <a:blip r:embed="rId2">
                <a:alphaModFix/>
              </a:blip>
              <a:stretch>
                <a:fillRect/>
              </a:stretch>
            </p:blipFill>
            <p:spPr>
              <a:xfrm>
                <a:off x="0" y="0"/>
                <a:ext cx="1371975" cy="896675"/>
              </a:xfrm>
              <a:prstGeom prst="rect">
                <a:avLst/>
              </a:prstGeom>
              <a:noFill/>
              <a:ln>
                <a:noFill/>
              </a:ln>
            </p:spPr>
          </p:pic>
          <p:pic>
            <p:nvPicPr>
              <p:cNvPr id="85" name="Google Shape;85;p4"/>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86" name="Google Shape;86;p4"/>
              <p:cNvPicPr preferRelativeResize="0"/>
              <p:nvPr/>
            </p:nvPicPr>
            <p:blipFill>
              <a:blip r:embed="rId2">
                <a:alphaModFix/>
              </a:blip>
              <a:stretch>
                <a:fillRect/>
              </a:stretch>
            </p:blipFill>
            <p:spPr>
              <a:xfrm>
                <a:off x="4115550" y="0"/>
                <a:ext cx="1371975" cy="896675"/>
              </a:xfrm>
              <a:prstGeom prst="rect">
                <a:avLst/>
              </a:prstGeom>
              <a:noFill/>
              <a:ln>
                <a:noFill/>
              </a:ln>
            </p:spPr>
          </p:pic>
          <p:pic>
            <p:nvPicPr>
              <p:cNvPr id="87" name="Google Shape;87;p4"/>
              <p:cNvPicPr preferRelativeResize="0"/>
              <p:nvPr/>
            </p:nvPicPr>
            <p:blipFill>
              <a:blip r:embed="rId2">
                <a:alphaModFix/>
              </a:blip>
              <a:stretch>
                <a:fillRect/>
              </a:stretch>
            </p:blipFill>
            <p:spPr>
              <a:xfrm>
                <a:off x="6173325" y="0"/>
                <a:ext cx="1371975" cy="896675"/>
              </a:xfrm>
              <a:prstGeom prst="rect">
                <a:avLst/>
              </a:prstGeom>
              <a:noFill/>
              <a:ln>
                <a:noFill/>
              </a:ln>
            </p:spPr>
          </p:pic>
        </p:grpSp>
        <p:grpSp>
          <p:nvGrpSpPr>
            <p:cNvPr id="88" name="Google Shape;88;p4"/>
            <p:cNvGrpSpPr/>
            <p:nvPr/>
          </p:nvGrpSpPr>
          <p:grpSpPr>
            <a:xfrm flipH="1">
              <a:off x="4762146" y="-3213"/>
              <a:ext cx="4381854" cy="520735"/>
              <a:chOff x="0" y="0"/>
              <a:chExt cx="7545300" cy="896675"/>
            </a:xfrm>
          </p:grpSpPr>
          <p:pic>
            <p:nvPicPr>
              <p:cNvPr id="89" name="Google Shape;89;p4"/>
              <p:cNvPicPr preferRelativeResize="0"/>
              <p:nvPr/>
            </p:nvPicPr>
            <p:blipFill>
              <a:blip r:embed="rId2">
                <a:alphaModFix/>
              </a:blip>
              <a:stretch>
                <a:fillRect/>
              </a:stretch>
            </p:blipFill>
            <p:spPr>
              <a:xfrm>
                <a:off x="0" y="0"/>
                <a:ext cx="1371975" cy="896675"/>
              </a:xfrm>
              <a:prstGeom prst="rect">
                <a:avLst/>
              </a:prstGeom>
              <a:noFill/>
              <a:ln>
                <a:noFill/>
              </a:ln>
            </p:spPr>
          </p:pic>
          <p:pic>
            <p:nvPicPr>
              <p:cNvPr id="90" name="Google Shape;90;p4"/>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91" name="Google Shape;91;p4"/>
              <p:cNvPicPr preferRelativeResize="0"/>
              <p:nvPr/>
            </p:nvPicPr>
            <p:blipFill>
              <a:blip r:embed="rId2">
                <a:alphaModFix/>
              </a:blip>
              <a:stretch>
                <a:fillRect/>
              </a:stretch>
            </p:blipFill>
            <p:spPr>
              <a:xfrm>
                <a:off x="4115550" y="0"/>
                <a:ext cx="1371975" cy="896675"/>
              </a:xfrm>
              <a:prstGeom prst="rect">
                <a:avLst/>
              </a:prstGeom>
              <a:noFill/>
              <a:ln>
                <a:noFill/>
              </a:ln>
            </p:spPr>
          </p:pic>
          <p:pic>
            <p:nvPicPr>
              <p:cNvPr id="92" name="Google Shape;92;p4"/>
              <p:cNvPicPr preferRelativeResize="0"/>
              <p:nvPr/>
            </p:nvPicPr>
            <p:blipFill>
              <a:blip r:embed="rId2">
                <a:alphaModFix/>
              </a:blip>
              <a:stretch>
                <a:fillRect/>
              </a:stretch>
            </p:blipFill>
            <p:spPr>
              <a:xfrm>
                <a:off x="6173325" y="0"/>
                <a:ext cx="1371975" cy="896675"/>
              </a:xfrm>
              <a:prstGeom prst="rect">
                <a:avLst/>
              </a:prstGeom>
              <a:noFill/>
              <a:ln>
                <a:noFill/>
              </a:ln>
            </p:spPr>
          </p:pic>
        </p:grpSp>
      </p:grpSp>
      <p:grpSp>
        <p:nvGrpSpPr>
          <p:cNvPr id="93" name="Google Shape;93;p4"/>
          <p:cNvGrpSpPr/>
          <p:nvPr/>
        </p:nvGrpSpPr>
        <p:grpSpPr>
          <a:xfrm>
            <a:off x="-3" y="2743188"/>
            <a:ext cx="4381556" cy="2524130"/>
            <a:chOff x="4364072" y="-3213"/>
            <a:chExt cx="4381556" cy="2524130"/>
          </a:xfrm>
        </p:grpSpPr>
        <p:grpSp>
          <p:nvGrpSpPr>
            <p:cNvPr id="94" name="Google Shape;94;p4"/>
            <p:cNvGrpSpPr/>
            <p:nvPr/>
          </p:nvGrpSpPr>
          <p:grpSpPr>
            <a:xfrm flipH="1">
              <a:off x="4364072" y="2000218"/>
              <a:ext cx="4381556" cy="520699"/>
              <a:chOff x="0" y="0"/>
              <a:chExt cx="7545300" cy="896675"/>
            </a:xfrm>
          </p:grpSpPr>
          <p:pic>
            <p:nvPicPr>
              <p:cNvPr id="95" name="Google Shape;95;p4"/>
              <p:cNvPicPr preferRelativeResize="0"/>
              <p:nvPr/>
            </p:nvPicPr>
            <p:blipFill>
              <a:blip r:embed="rId2">
                <a:alphaModFix/>
              </a:blip>
              <a:stretch>
                <a:fillRect/>
              </a:stretch>
            </p:blipFill>
            <p:spPr>
              <a:xfrm>
                <a:off x="0" y="0"/>
                <a:ext cx="1371975" cy="896675"/>
              </a:xfrm>
              <a:prstGeom prst="rect">
                <a:avLst/>
              </a:prstGeom>
              <a:noFill/>
              <a:ln>
                <a:noFill/>
              </a:ln>
            </p:spPr>
          </p:pic>
          <p:pic>
            <p:nvPicPr>
              <p:cNvPr id="96" name="Google Shape;96;p4"/>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97" name="Google Shape;97;p4"/>
              <p:cNvPicPr preferRelativeResize="0"/>
              <p:nvPr/>
            </p:nvPicPr>
            <p:blipFill>
              <a:blip r:embed="rId2">
                <a:alphaModFix/>
              </a:blip>
              <a:stretch>
                <a:fillRect/>
              </a:stretch>
            </p:blipFill>
            <p:spPr>
              <a:xfrm>
                <a:off x="4115550" y="0"/>
                <a:ext cx="1371975" cy="896675"/>
              </a:xfrm>
              <a:prstGeom prst="rect">
                <a:avLst/>
              </a:prstGeom>
              <a:noFill/>
              <a:ln>
                <a:noFill/>
              </a:ln>
            </p:spPr>
          </p:pic>
          <p:pic>
            <p:nvPicPr>
              <p:cNvPr id="98" name="Google Shape;98;p4"/>
              <p:cNvPicPr preferRelativeResize="0"/>
              <p:nvPr/>
            </p:nvPicPr>
            <p:blipFill>
              <a:blip r:embed="rId2">
                <a:alphaModFix/>
              </a:blip>
              <a:stretch>
                <a:fillRect/>
              </a:stretch>
            </p:blipFill>
            <p:spPr>
              <a:xfrm>
                <a:off x="6173325" y="0"/>
                <a:ext cx="1371975" cy="896675"/>
              </a:xfrm>
              <a:prstGeom prst="rect">
                <a:avLst/>
              </a:prstGeom>
              <a:noFill/>
              <a:ln>
                <a:noFill/>
              </a:ln>
            </p:spPr>
          </p:pic>
        </p:grpSp>
        <p:grpSp>
          <p:nvGrpSpPr>
            <p:cNvPr id="99" name="Google Shape;99;p4"/>
            <p:cNvGrpSpPr/>
            <p:nvPr/>
          </p:nvGrpSpPr>
          <p:grpSpPr>
            <a:xfrm flipH="1">
              <a:off x="4762444" y="1600887"/>
              <a:ext cx="3186606" cy="520699"/>
              <a:chOff x="2057775" y="0"/>
              <a:chExt cx="5487525" cy="896675"/>
            </a:xfrm>
          </p:grpSpPr>
          <p:pic>
            <p:nvPicPr>
              <p:cNvPr id="100" name="Google Shape;100;p4"/>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101" name="Google Shape;101;p4"/>
              <p:cNvPicPr preferRelativeResize="0"/>
              <p:nvPr/>
            </p:nvPicPr>
            <p:blipFill>
              <a:blip r:embed="rId2">
                <a:alphaModFix/>
              </a:blip>
              <a:stretch>
                <a:fillRect/>
              </a:stretch>
            </p:blipFill>
            <p:spPr>
              <a:xfrm>
                <a:off x="4115550" y="0"/>
                <a:ext cx="1371975" cy="896675"/>
              </a:xfrm>
              <a:prstGeom prst="rect">
                <a:avLst/>
              </a:prstGeom>
              <a:noFill/>
              <a:ln>
                <a:noFill/>
              </a:ln>
            </p:spPr>
          </p:pic>
          <p:pic>
            <p:nvPicPr>
              <p:cNvPr id="102" name="Google Shape;102;p4"/>
              <p:cNvPicPr preferRelativeResize="0"/>
              <p:nvPr/>
            </p:nvPicPr>
            <p:blipFill>
              <a:blip r:embed="rId2">
                <a:alphaModFix/>
              </a:blip>
              <a:stretch>
                <a:fillRect/>
              </a:stretch>
            </p:blipFill>
            <p:spPr>
              <a:xfrm>
                <a:off x="6173325" y="0"/>
                <a:ext cx="1371975" cy="896675"/>
              </a:xfrm>
              <a:prstGeom prst="rect">
                <a:avLst/>
              </a:prstGeom>
              <a:noFill/>
              <a:ln>
                <a:noFill/>
              </a:ln>
            </p:spPr>
          </p:pic>
        </p:grpSp>
        <p:grpSp>
          <p:nvGrpSpPr>
            <p:cNvPr id="103" name="Google Shape;103;p4"/>
            <p:cNvGrpSpPr/>
            <p:nvPr/>
          </p:nvGrpSpPr>
          <p:grpSpPr>
            <a:xfrm flipH="1">
              <a:off x="4364072" y="1198193"/>
              <a:ext cx="3186606" cy="520699"/>
              <a:chOff x="2057775" y="0"/>
              <a:chExt cx="5487525" cy="896675"/>
            </a:xfrm>
          </p:grpSpPr>
          <p:pic>
            <p:nvPicPr>
              <p:cNvPr id="104" name="Google Shape;104;p4"/>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105" name="Google Shape;105;p4"/>
              <p:cNvPicPr preferRelativeResize="0"/>
              <p:nvPr/>
            </p:nvPicPr>
            <p:blipFill>
              <a:blip r:embed="rId2">
                <a:alphaModFix/>
              </a:blip>
              <a:stretch>
                <a:fillRect/>
              </a:stretch>
            </p:blipFill>
            <p:spPr>
              <a:xfrm>
                <a:off x="4115550" y="0"/>
                <a:ext cx="1371975" cy="896675"/>
              </a:xfrm>
              <a:prstGeom prst="rect">
                <a:avLst/>
              </a:prstGeom>
              <a:noFill/>
              <a:ln>
                <a:noFill/>
              </a:ln>
            </p:spPr>
          </p:pic>
          <p:pic>
            <p:nvPicPr>
              <p:cNvPr id="106" name="Google Shape;106;p4"/>
              <p:cNvPicPr preferRelativeResize="0"/>
              <p:nvPr/>
            </p:nvPicPr>
            <p:blipFill>
              <a:blip r:embed="rId2">
                <a:alphaModFix/>
              </a:blip>
              <a:stretch>
                <a:fillRect/>
              </a:stretch>
            </p:blipFill>
            <p:spPr>
              <a:xfrm>
                <a:off x="6173325" y="0"/>
                <a:ext cx="1371975" cy="896675"/>
              </a:xfrm>
              <a:prstGeom prst="rect">
                <a:avLst/>
              </a:prstGeom>
              <a:noFill/>
              <a:ln>
                <a:noFill/>
              </a:ln>
            </p:spPr>
          </p:pic>
        </p:grpSp>
        <p:pic>
          <p:nvPicPr>
            <p:cNvPr id="107" name="Google Shape;107;p4"/>
            <p:cNvPicPr preferRelativeResize="0"/>
            <p:nvPr/>
          </p:nvPicPr>
          <p:blipFill>
            <a:blip r:embed="rId2">
              <a:alphaModFix/>
            </a:blip>
            <a:stretch>
              <a:fillRect/>
            </a:stretch>
          </p:blipFill>
          <p:spPr>
            <a:xfrm flipH="1">
              <a:off x="4762444" y="798862"/>
              <a:ext cx="796706" cy="520699"/>
            </a:xfrm>
            <a:prstGeom prst="rect">
              <a:avLst/>
            </a:prstGeom>
            <a:noFill/>
            <a:ln>
              <a:noFill/>
            </a:ln>
          </p:spPr>
        </p:pic>
        <p:grpSp>
          <p:nvGrpSpPr>
            <p:cNvPr id="108" name="Google Shape;108;p4"/>
            <p:cNvGrpSpPr/>
            <p:nvPr/>
          </p:nvGrpSpPr>
          <p:grpSpPr>
            <a:xfrm flipH="1">
              <a:off x="4364072" y="396118"/>
              <a:ext cx="1991656" cy="520699"/>
              <a:chOff x="4115550" y="0"/>
              <a:chExt cx="3429750" cy="896675"/>
            </a:xfrm>
          </p:grpSpPr>
          <p:pic>
            <p:nvPicPr>
              <p:cNvPr id="109" name="Google Shape;109;p4"/>
              <p:cNvPicPr preferRelativeResize="0"/>
              <p:nvPr/>
            </p:nvPicPr>
            <p:blipFill>
              <a:blip r:embed="rId2">
                <a:alphaModFix/>
              </a:blip>
              <a:stretch>
                <a:fillRect/>
              </a:stretch>
            </p:blipFill>
            <p:spPr>
              <a:xfrm>
                <a:off x="4115550" y="0"/>
                <a:ext cx="1371975" cy="896675"/>
              </a:xfrm>
              <a:prstGeom prst="rect">
                <a:avLst/>
              </a:prstGeom>
              <a:noFill/>
              <a:ln>
                <a:noFill/>
              </a:ln>
            </p:spPr>
          </p:pic>
          <p:pic>
            <p:nvPicPr>
              <p:cNvPr id="110" name="Google Shape;110;p4"/>
              <p:cNvPicPr preferRelativeResize="0"/>
              <p:nvPr/>
            </p:nvPicPr>
            <p:blipFill>
              <a:blip r:embed="rId2">
                <a:alphaModFix/>
              </a:blip>
              <a:stretch>
                <a:fillRect/>
              </a:stretch>
            </p:blipFill>
            <p:spPr>
              <a:xfrm>
                <a:off x="6173325" y="0"/>
                <a:ext cx="1371975" cy="896675"/>
              </a:xfrm>
              <a:prstGeom prst="rect">
                <a:avLst/>
              </a:prstGeom>
              <a:noFill/>
              <a:ln>
                <a:noFill/>
              </a:ln>
            </p:spPr>
          </p:pic>
        </p:grpSp>
        <p:pic>
          <p:nvPicPr>
            <p:cNvPr id="111" name="Google Shape;111;p4"/>
            <p:cNvPicPr preferRelativeResize="0"/>
            <p:nvPr/>
          </p:nvPicPr>
          <p:blipFill>
            <a:blip r:embed="rId2">
              <a:alphaModFix/>
            </a:blip>
            <a:stretch>
              <a:fillRect/>
            </a:stretch>
          </p:blipFill>
          <p:spPr>
            <a:xfrm flipH="1">
              <a:off x="4762444" y="-3213"/>
              <a:ext cx="796706" cy="520699"/>
            </a:xfrm>
            <a:prstGeom prst="rect">
              <a:avLst/>
            </a:prstGeom>
            <a:noFill/>
            <a:ln>
              <a:noFill/>
            </a:ln>
          </p:spPr>
        </p:pic>
      </p:grpSp>
      <p:sp>
        <p:nvSpPr>
          <p:cNvPr id="112" name="Google Shape;112;p4"/>
          <p:cNvSpPr txBox="1">
            <a:spLocks noGrp="1"/>
          </p:cNvSpPr>
          <p:nvPr>
            <p:ph type="body" idx="1"/>
          </p:nvPr>
        </p:nvSpPr>
        <p:spPr>
          <a:xfrm>
            <a:off x="2487650" y="1218025"/>
            <a:ext cx="4168800" cy="2707500"/>
          </a:xfrm>
          <a:prstGeom prst="rect">
            <a:avLst/>
          </a:prstGeom>
        </p:spPr>
        <p:txBody>
          <a:bodyPr spcFirstLastPara="1" wrap="square" lIns="0" tIns="0" rIns="0" bIns="0" anchor="ctr" anchorCtr="0">
            <a:noAutofit/>
          </a:bodyPr>
          <a:lstStyle>
            <a:lvl1pPr marL="457200" lvl="0" indent="-381000" algn="ctr" rtl="0">
              <a:spcBef>
                <a:spcPts val="600"/>
              </a:spcBef>
              <a:spcAft>
                <a:spcPts val="0"/>
              </a:spcAft>
              <a:buSzPts val="2400"/>
              <a:buFont typeface="Montserrat"/>
              <a:buChar char="❑"/>
              <a:defRPr sz="2400" b="1">
                <a:latin typeface="Montserrat"/>
                <a:ea typeface="Montserrat"/>
                <a:cs typeface="Montserrat"/>
                <a:sym typeface="Montserrat"/>
              </a:defRPr>
            </a:lvl1pPr>
            <a:lvl2pPr marL="914400" lvl="1" indent="-381000" algn="ctr" rtl="0">
              <a:spcBef>
                <a:spcPts val="600"/>
              </a:spcBef>
              <a:spcAft>
                <a:spcPts val="0"/>
              </a:spcAft>
              <a:buSzPts val="2400"/>
              <a:buFont typeface="Montserrat"/>
              <a:buChar char="❏"/>
              <a:defRPr sz="2400" b="1">
                <a:latin typeface="Montserrat"/>
                <a:ea typeface="Montserrat"/>
                <a:cs typeface="Montserrat"/>
                <a:sym typeface="Montserrat"/>
              </a:defRPr>
            </a:lvl2pPr>
            <a:lvl3pPr marL="1371600" lvl="2" indent="-381000" algn="ctr" rtl="0">
              <a:spcBef>
                <a:spcPts val="600"/>
              </a:spcBef>
              <a:spcAft>
                <a:spcPts val="0"/>
              </a:spcAft>
              <a:buSzPts val="2400"/>
              <a:buFont typeface="Montserrat"/>
              <a:buChar char="❏"/>
              <a:defRPr sz="2400" b="1">
                <a:latin typeface="Montserrat"/>
                <a:ea typeface="Montserrat"/>
                <a:cs typeface="Montserrat"/>
                <a:sym typeface="Montserrat"/>
              </a:defRPr>
            </a:lvl3pPr>
            <a:lvl4pPr marL="1828800" lvl="3" indent="-381000" algn="ctr" rtl="0">
              <a:spcBef>
                <a:spcPts val="600"/>
              </a:spcBef>
              <a:spcAft>
                <a:spcPts val="0"/>
              </a:spcAft>
              <a:buSzPts val="2400"/>
              <a:buFont typeface="Montserrat"/>
              <a:buChar char="❏"/>
              <a:defRPr sz="2400" b="1">
                <a:latin typeface="Montserrat"/>
                <a:ea typeface="Montserrat"/>
                <a:cs typeface="Montserrat"/>
                <a:sym typeface="Montserrat"/>
              </a:defRPr>
            </a:lvl4pPr>
            <a:lvl5pPr marL="2286000" lvl="4" indent="-381000" algn="ctr" rtl="0">
              <a:spcBef>
                <a:spcPts val="600"/>
              </a:spcBef>
              <a:spcAft>
                <a:spcPts val="0"/>
              </a:spcAft>
              <a:buSzPts val="2400"/>
              <a:buFont typeface="Montserrat"/>
              <a:buChar char="❏"/>
              <a:defRPr sz="2400" b="1">
                <a:latin typeface="Montserrat"/>
                <a:ea typeface="Montserrat"/>
                <a:cs typeface="Montserrat"/>
                <a:sym typeface="Montserrat"/>
              </a:defRPr>
            </a:lvl5pPr>
            <a:lvl6pPr marL="2743200" lvl="5" indent="-381000" algn="ctr" rtl="0">
              <a:spcBef>
                <a:spcPts val="600"/>
              </a:spcBef>
              <a:spcAft>
                <a:spcPts val="0"/>
              </a:spcAft>
              <a:buSzPts val="2400"/>
              <a:buFont typeface="Montserrat"/>
              <a:buChar char="❏"/>
              <a:defRPr sz="2400" b="1">
                <a:latin typeface="Montserrat"/>
                <a:ea typeface="Montserrat"/>
                <a:cs typeface="Montserrat"/>
                <a:sym typeface="Montserrat"/>
              </a:defRPr>
            </a:lvl6pPr>
            <a:lvl7pPr marL="3200400" lvl="6" indent="-381000" algn="ctr" rtl="0">
              <a:spcBef>
                <a:spcPts val="600"/>
              </a:spcBef>
              <a:spcAft>
                <a:spcPts val="0"/>
              </a:spcAft>
              <a:buSzPts val="2400"/>
              <a:buFont typeface="Montserrat"/>
              <a:buChar char="❏"/>
              <a:defRPr sz="2400" b="1">
                <a:latin typeface="Montserrat"/>
                <a:ea typeface="Montserrat"/>
                <a:cs typeface="Montserrat"/>
                <a:sym typeface="Montserrat"/>
              </a:defRPr>
            </a:lvl7pPr>
            <a:lvl8pPr marL="3657600" lvl="7" indent="-381000" algn="ctr" rtl="0">
              <a:spcBef>
                <a:spcPts val="600"/>
              </a:spcBef>
              <a:spcAft>
                <a:spcPts val="0"/>
              </a:spcAft>
              <a:buSzPts val="2400"/>
              <a:buFont typeface="Montserrat"/>
              <a:buChar char="❏"/>
              <a:defRPr sz="2400" b="1">
                <a:latin typeface="Montserrat"/>
                <a:ea typeface="Montserrat"/>
                <a:cs typeface="Montserrat"/>
                <a:sym typeface="Montserrat"/>
              </a:defRPr>
            </a:lvl8pPr>
            <a:lvl9pPr marL="4114800" lvl="8" indent="-381000" algn="ctr">
              <a:spcBef>
                <a:spcPts val="600"/>
              </a:spcBef>
              <a:spcAft>
                <a:spcPts val="0"/>
              </a:spcAft>
              <a:buSzPts val="2400"/>
              <a:buFont typeface="Montserrat"/>
              <a:buChar char="❏"/>
              <a:defRPr sz="2400" b="1">
                <a:latin typeface="Montserrat"/>
                <a:ea typeface="Montserrat"/>
                <a:cs typeface="Montserrat"/>
                <a:sym typeface="Montserrat"/>
              </a:defRPr>
            </a:lvl9pPr>
          </a:lstStyle>
          <a:p>
            <a:endParaRPr/>
          </a:p>
        </p:txBody>
      </p:sp>
      <p:sp>
        <p:nvSpPr>
          <p:cNvPr id="113" name="Google Shape;113;p4"/>
          <p:cNvSpPr txBox="1">
            <a:spLocks noGrp="1"/>
          </p:cNvSpPr>
          <p:nvPr>
            <p:ph type="sldNum" idx="12"/>
          </p:nvPr>
        </p:nvSpPr>
        <p:spPr>
          <a:xfrm>
            <a:off x="8729400" y="4734075"/>
            <a:ext cx="414600" cy="4095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14"/>
        <p:cNvGrpSpPr/>
        <p:nvPr/>
      </p:nvGrpSpPr>
      <p:grpSpPr>
        <a:xfrm>
          <a:off x="0" y="0"/>
          <a:ext cx="0" cy="0"/>
          <a:chOff x="0" y="0"/>
          <a:chExt cx="0" cy="0"/>
        </a:xfrm>
      </p:grpSpPr>
      <p:grpSp>
        <p:nvGrpSpPr>
          <p:cNvPr id="115" name="Google Shape;115;p5"/>
          <p:cNvGrpSpPr/>
          <p:nvPr/>
        </p:nvGrpSpPr>
        <p:grpSpPr>
          <a:xfrm flipH="1">
            <a:off x="4363774" y="-3213"/>
            <a:ext cx="4780226" cy="2116171"/>
            <a:chOff x="0" y="0"/>
            <a:chExt cx="5072935" cy="2245751"/>
          </a:xfrm>
        </p:grpSpPr>
        <p:pic>
          <p:nvPicPr>
            <p:cNvPr id="116" name="Google Shape;116;p5"/>
            <p:cNvPicPr preferRelativeResize="0"/>
            <p:nvPr/>
          </p:nvPicPr>
          <p:blipFill>
            <a:blip r:embed="rId2">
              <a:alphaModFix/>
            </a:blip>
            <a:stretch>
              <a:fillRect/>
            </a:stretch>
          </p:blipFill>
          <p:spPr>
            <a:xfrm>
              <a:off x="0" y="1693130"/>
              <a:ext cx="845548" cy="552621"/>
            </a:xfrm>
            <a:prstGeom prst="rect">
              <a:avLst/>
            </a:prstGeom>
            <a:noFill/>
            <a:ln>
              <a:noFill/>
            </a:ln>
          </p:spPr>
        </p:pic>
        <p:pic>
          <p:nvPicPr>
            <p:cNvPr id="117" name="Google Shape;117;p5"/>
            <p:cNvPicPr preferRelativeResize="0"/>
            <p:nvPr/>
          </p:nvPicPr>
          <p:blipFill>
            <a:blip r:embed="rId2">
              <a:alphaModFix/>
            </a:blip>
            <a:stretch>
              <a:fillRect/>
            </a:stretch>
          </p:blipFill>
          <p:spPr>
            <a:xfrm>
              <a:off x="422766" y="1270348"/>
              <a:ext cx="845548" cy="552621"/>
            </a:xfrm>
            <a:prstGeom prst="rect">
              <a:avLst/>
            </a:prstGeom>
            <a:noFill/>
            <a:ln>
              <a:noFill/>
            </a:ln>
          </p:spPr>
        </p:pic>
        <p:grpSp>
          <p:nvGrpSpPr>
            <p:cNvPr id="118" name="Google Shape;118;p5"/>
            <p:cNvGrpSpPr/>
            <p:nvPr/>
          </p:nvGrpSpPr>
          <p:grpSpPr>
            <a:xfrm>
              <a:off x="0" y="846565"/>
              <a:ext cx="3381962" cy="552621"/>
              <a:chOff x="0" y="0"/>
              <a:chExt cx="5487525" cy="896675"/>
            </a:xfrm>
          </p:grpSpPr>
          <p:pic>
            <p:nvPicPr>
              <p:cNvPr id="119" name="Google Shape;119;p5"/>
              <p:cNvPicPr preferRelativeResize="0"/>
              <p:nvPr/>
            </p:nvPicPr>
            <p:blipFill>
              <a:blip r:embed="rId2">
                <a:alphaModFix/>
              </a:blip>
              <a:stretch>
                <a:fillRect/>
              </a:stretch>
            </p:blipFill>
            <p:spPr>
              <a:xfrm>
                <a:off x="0" y="0"/>
                <a:ext cx="1371975" cy="896675"/>
              </a:xfrm>
              <a:prstGeom prst="rect">
                <a:avLst/>
              </a:prstGeom>
              <a:noFill/>
              <a:ln>
                <a:noFill/>
              </a:ln>
            </p:spPr>
          </p:pic>
          <p:pic>
            <p:nvPicPr>
              <p:cNvPr id="120" name="Google Shape;120;p5"/>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121" name="Google Shape;121;p5"/>
              <p:cNvPicPr preferRelativeResize="0"/>
              <p:nvPr/>
            </p:nvPicPr>
            <p:blipFill>
              <a:blip r:embed="rId2">
                <a:alphaModFix/>
              </a:blip>
              <a:stretch>
                <a:fillRect/>
              </a:stretch>
            </p:blipFill>
            <p:spPr>
              <a:xfrm>
                <a:off x="4115550" y="0"/>
                <a:ext cx="1371975" cy="896675"/>
              </a:xfrm>
              <a:prstGeom prst="rect">
                <a:avLst/>
              </a:prstGeom>
              <a:noFill/>
              <a:ln>
                <a:noFill/>
              </a:ln>
            </p:spPr>
          </p:pic>
        </p:grpSp>
        <p:grpSp>
          <p:nvGrpSpPr>
            <p:cNvPr id="122" name="Google Shape;122;p5"/>
            <p:cNvGrpSpPr/>
            <p:nvPr/>
          </p:nvGrpSpPr>
          <p:grpSpPr>
            <a:xfrm>
              <a:off x="422766" y="423783"/>
              <a:ext cx="4650168" cy="552621"/>
              <a:chOff x="0" y="0"/>
              <a:chExt cx="7545300" cy="896675"/>
            </a:xfrm>
          </p:grpSpPr>
          <p:pic>
            <p:nvPicPr>
              <p:cNvPr id="123" name="Google Shape;123;p5"/>
              <p:cNvPicPr preferRelativeResize="0"/>
              <p:nvPr/>
            </p:nvPicPr>
            <p:blipFill>
              <a:blip r:embed="rId2">
                <a:alphaModFix/>
              </a:blip>
              <a:stretch>
                <a:fillRect/>
              </a:stretch>
            </p:blipFill>
            <p:spPr>
              <a:xfrm>
                <a:off x="0" y="0"/>
                <a:ext cx="1371975" cy="896675"/>
              </a:xfrm>
              <a:prstGeom prst="rect">
                <a:avLst/>
              </a:prstGeom>
              <a:noFill/>
              <a:ln>
                <a:noFill/>
              </a:ln>
            </p:spPr>
          </p:pic>
          <p:pic>
            <p:nvPicPr>
              <p:cNvPr id="124" name="Google Shape;124;p5"/>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125" name="Google Shape;125;p5"/>
              <p:cNvPicPr preferRelativeResize="0"/>
              <p:nvPr/>
            </p:nvPicPr>
            <p:blipFill>
              <a:blip r:embed="rId2">
                <a:alphaModFix/>
              </a:blip>
              <a:stretch>
                <a:fillRect/>
              </a:stretch>
            </p:blipFill>
            <p:spPr>
              <a:xfrm>
                <a:off x="4115550" y="0"/>
                <a:ext cx="1371975" cy="896675"/>
              </a:xfrm>
              <a:prstGeom prst="rect">
                <a:avLst/>
              </a:prstGeom>
              <a:noFill/>
              <a:ln>
                <a:noFill/>
              </a:ln>
            </p:spPr>
          </p:pic>
          <p:pic>
            <p:nvPicPr>
              <p:cNvPr id="126" name="Google Shape;126;p5"/>
              <p:cNvPicPr preferRelativeResize="0"/>
              <p:nvPr/>
            </p:nvPicPr>
            <p:blipFill>
              <a:blip r:embed="rId2">
                <a:alphaModFix/>
              </a:blip>
              <a:stretch>
                <a:fillRect/>
              </a:stretch>
            </p:blipFill>
            <p:spPr>
              <a:xfrm>
                <a:off x="6173325" y="0"/>
                <a:ext cx="1371975" cy="896675"/>
              </a:xfrm>
              <a:prstGeom prst="rect">
                <a:avLst/>
              </a:prstGeom>
              <a:noFill/>
              <a:ln>
                <a:noFill/>
              </a:ln>
            </p:spPr>
          </p:pic>
        </p:grpSp>
        <p:grpSp>
          <p:nvGrpSpPr>
            <p:cNvPr id="127" name="Google Shape;127;p5"/>
            <p:cNvGrpSpPr/>
            <p:nvPr/>
          </p:nvGrpSpPr>
          <p:grpSpPr>
            <a:xfrm>
              <a:off x="0" y="0"/>
              <a:ext cx="4650168" cy="552621"/>
              <a:chOff x="0" y="0"/>
              <a:chExt cx="7545300" cy="896675"/>
            </a:xfrm>
          </p:grpSpPr>
          <p:pic>
            <p:nvPicPr>
              <p:cNvPr id="128" name="Google Shape;128;p5"/>
              <p:cNvPicPr preferRelativeResize="0"/>
              <p:nvPr/>
            </p:nvPicPr>
            <p:blipFill>
              <a:blip r:embed="rId2">
                <a:alphaModFix/>
              </a:blip>
              <a:stretch>
                <a:fillRect/>
              </a:stretch>
            </p:blipFill>
            <p:spPr>
              <a:xfrm>
                <a:off x="0" y="0"/>
                <a:ext cx="1371975" cy="896675"/>
              </a:xfrm>
              <a:prstGeom prst="rect">
                <a:avLst/>
              </a:prstGeom>
              <a:noFill/>
              <a:ln>
                <a:noFill/>
              </a:ln>
            </p:spPr>
          </p:pic>
          <p:pic>
            <p:nvPicPr>
              <p:cNvPr id="129" name="Google Shape;129;p5"/>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130" name="Google Shape;130;p5"/>
              <p:cNvPicPr preferRelativeResize="0"/>
              <p:nvPr/>
            </p:nvPicPr>
            <p:blipFill>
              <a:blip r:embed="rId2">
                <a:alphaModFix/>
              </a:blip>
              <a:stretch>
                <a:fillRect/>
              </a:stretch>
            </p:blipFill>
            <p:spPr>
              <a:xfrm>
                <a:off x="4115550" y="0"/>
                <a:ext cx="1371975" cy="896675"/>
              </a:xfrm>
              <a:prstGeom prst="rect">
                <a:avLst/>
              </a:prstGeom>
              <a:noFill/>
              <a:ln>
                <a:noFill/>
              </a:ln>
            </p:spPr>
          </p:pic>
          <p:pic>
            <p:nvPicPr>
              <p:cNvPr id="131" name="Google Shape;131;p5"/>
              <p:cNvPicPr preferRelativeResize="0"/>
              <p:nvPr/>
            </p:nvPicPr>
            <p:blipFill>
              <a:blip r:embed="rId2">
                <a:alphaModFix/>
              </a:blip>
              <a:stretch>
                <a:fillRect/>
              </a:stretch>
            </p:blipFill>
            <p:spPr>
              <a:xfrm>
                <a:off x="6173325" y="0"/>
                <a:ext cx="1371975" cy="896675"/>
              </a:xfrm>
              <a:prstGeom prst="rect">
                <a:avLst/>
              </a:prstGeom>
              <a:noFill/>
              <a:ln>
                <a:noFill/>
              </a:ln>
            </p:spPr>
          </p:pic>
        </p:grpSp>
      </p:grpSp>
      <p:grpSp>
        <p:nvGrpSpPr>
          <p:cNvPr id="132" name="Google Shape;132;p5"/>
          <p:cNvGrpSpPr/>
          <p:nvPr/>
        </p:nvGrpSpPr>
        <p:grpSpPr>
          <a:xfrm flipH="1">
            <a:off x="6" y="3953174"/>
            <a:ext cx="2390164" cy="1318453"/>
            <a:chOff x="6607482" y="3879952"/>
            <a:chExt cx="2536521" cy="1399186"/>
          </a:xfrm>
        </p:grpSpPr>
        <p:grpSp>
          <p:nvGrpSpPr>
            <p:cNvPr id="133" name="Google Shape;133;p5"/>
            <p:cNvGrpSpPr/>
            <p:nvPr/>
          </p:nvGrpSpPr>
          <p:grpSpPr>
            <a:xfrm>
              <a:off x="6607482" y="4726517"/>
              <a:ext cx="2113755" cy="552621"/>
              <a:chOff x="2057775" y="0"/>
              <a:chExt cx="3429750" cy="896675"/>
            </a:xfrm>
          </p:grpSpPr>
          <p:pic>
            <p:nvPicPr>
              <p:cNvPr id="134" name="Google Shape;134;p5"/>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135" name="Google Shape;135;p5"/>
              <p:cNvPicPr preferRelativeResize="0"/>
              <p:nvPr/>
            </p:nvPicPr>
            <p:blipFill>
              <a:blip r:embed="rId2">
                <a:alphaModFix/>
              </a:blip>
              <a:stretch>
                <a:fillRect/>
              </a:stretch>
            </p:blipFill>
            <p:spPr>
              <a:xfrm>
                <a:off x="4115550" y="0"/>
                <a:ext cx="1371975" cy="896675"/>
              </a:xfrm>
              <a:prstGeom prst="rect">
                <a:avLst/>
              </a:prstGeom>
              <a:noFill/>
              <a:ln>
                <a:noFill/>
              </a:ln>
            </p:spPr>
          </p:pic>
        </p:grpSp>
        <p:grpSp>
          <p:nvGrpSpPr>
            <p:cNvPr id="136" name="Google Shape;136;p5"/>
            <p:cNvGrpSpPr/>
            <p:nvPr/>
          </p:nvGrpSpPr>
          <p:grpSpPr>
            <a:xfrm>
              <a:off x="7030248" y="4303735"/>
              <a:ext cx="2113755" cy="552621"/>
              <a:chOff x="2057775" y="0"/>
              <a:chExt cx="3429750" cy="896675"/>
            </a:xfrm>
          </p:grpSpPr>
          <p:pic>
            <p:nvPicPr>
              <p:cNvPr id="137" name="Google Shape;137;p5"/>
              <p:cNvPicPr preferRelativeResize="0"/>
              <p:nvPr/>
            </p:nvPicPr>
            <p:blipFill>
              <a:blip r:embed="rId2">
                <a:alphaModFix/>
              </a:blip>
              <a:stretch>
                <a:fillRect/>
              </a:stretch>
            </p:blipFill>
            <p:spPr>
              <a:xfrm>
                <a:off x="2057775" y="0"/>
                <a:ext cx="1371975" cy="896675"/>
              </a:xfrm>
              <a:prstGeom prst="rect">
                <a:avLst/>
              </a:prstGeom>
              <a:noFill/>
              <a:ln>
                <a:noFill/>
              </a:ln>
            </p:spPr>
          </p:pic>
          <p:pic>
            <p:nvPicPr>
              <p:cNvPr id="138" name="Google Shape;138;p5"/>
              <p:cNvPicPr preferRelativeResize="0"/>
              <p:nvPr/>
            </p:nvPicPr>
            <p:blipFill>
              <a:blip r:embed="rId2">
                <a:alphaModFix/>
              </a:blip>
              <a:stretch>
                <a:fillRect/>
              </a:stretch>
            </p:blipFill>
            <p:spPr>
              <a:xfrm>
                <a:off x="4115550" y="0"/>
                <a:ext cx="1371975" cy="896675"/>
              </a:xfrm>
              <a:prstGeom prst="rect">
                <a:avLst/>
              </a:prstGeom>
              <a:noFill/>
              <a:ln>
                <a:noFill/>
              </a:ln>
            </p:spPr>
          </p:pic>
        </p:grpSp>
        <p:pic>
          <p:nvPicPr>
            <p:cNvPr id="139" name="Google Shape;139;p5"/>
            <p:cNvPicPr preferRelativeResize="0"/>
            <p:nvPr/>
          </p:nvPicPr>
          <p:blipFill>
            <a:blip r:embed="rId2">
              <a:alphaModFix/>
            </a:blip>
            <a:stretch>
              <a:fillRect/>
            </a:stretch>
          </p:blipFill>
          <p:spPr>
            <a:xfrm>
              <a:off x="7875688" y="3879952"/>
              <a:ext cx="845548" cy="552621"/>
            </a:xfrm>
            <a:prstGeom prst="rect">
              <a:avLst/>
            </a:prstGeom>
            <a:noFill/>
            <a:ln>
              <a:noFill/>
            </a:ln>
          </p:spPr>
        </p:pic>
      </p:grpSp>
      <p:sp>
        <p:nvSpPr>
          <p:cNvPr id="140" name="Google Shape;140;p5"/>
          <p:cNvSpPr txBox="1">
            <a:spLocks noGrp="1"/>
          </p:cNvSpPr>
          <p:nvPr>
            <p:ph type="title"/>
          </p:nvPr>
        </p:nvSpPr>
        <p:spPr>
          <a:xfrm>
            <a:off x="776450" y="402700"/>
            <a:ext cx="3587400" cy="856800"/>
          </a:xfrm>
          <a:prstGeom prst="rect">
            <a:avLst/>
          </a:prstGeom>
        </p:spPr>
        <p:txBody>
          <a:bodyPr spcFirstLastPara="1" wrap="square" lIns="0" tIns="0" rIns="0" bIns="0"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41" name="Google Shape;141;p5"/>
          <p:cNvSpPr txBox="1">
            <a:spLocks noGrp="1"/>
          </p:cNvSpPr>
          <p:nvPr>
            <p:ph type="body" idx="1"/>
          </p:nvPr>
        </p:nvSpPr>
        <p:spPr>
          <a:xfrm>
            <a:off x="776450" y="1524375"/>
            <a:ext cx="7591200" cy="29325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a:lvl1pPr>
            <a:lvl2pPr marL="914400" lvl="1" indent="-355600">
              <a:spcBef>
                <a:spcPts val="600"/>
              </a:spcBef>
              <a:spcAft>
                <a:spcPts val="0"/>
              </a:spcAft>
              <a:buSzPts val="2000"/>
              <a:buChar char="❏"/>
              <a:defRPr/>
            </a:lvl2pPr>
            <a:lvl3pPr marL="1371600" lvl="2" indent="-355600">
              <a:spcBef>
                <a:spcPts val="600"/>
              </a:spcBef>
              <a:spcAft>
                <a:spcPts val="0"/>
              </a:spcAft>
              <a:buSzPts val="2000"/>
              <a:buChar char="❏"/>
              <a:defRPr/>
            </a:lvl3pPr>
            <a:lvl4pPr marL="1828800" lvl="3" indent="-355600">
              <a:spcBef>
                <a:spcPts val="600"/>
              </a:spcBef>
              <a:spcAft>
                <a:spcPts val="0"/>
              </a:spcAft>
              <a:buSzPts val="2000"/>
              <a:buChar char="❏"/>
              <a:defRPr/>
            </a:lvl4pPr>
            <a:lvl5pPr marL="2286000" lvl="4" indent="-355600">
              <a:spcBef>
                <a:spcPts val="600"/>
              </a:spcBef>
              <a:spcAft>
                <a:spcPts val="0"/>
              </a:spcAft>
              <a:buSzPts val="2000"/>
              <a:buChar char="❏"/>
              <a:defRPr/>
            </a:lvl5pPr>
            <a:lvl6pPr marL="2743200" lvl="5" indent="-355600">
              <a:spcBef>
                <a:spcPts val="600"/>
              </a:spcBef>
              <a:spcAft>
                <a:spcPts val="0"/>
              </a:spcAft>
              <a:buSzPts val="2000"/>
              <a:buChar char="❏"/>
              <a:defRPr/>
            </a:lvl6pPr>
            <a:lvl7pPr marL="3200400" lvl="6" indent="-355600">
              <a:spcBef>
                <a:spcPts val="600"/>
              </a:spcBef>
              <a:spcAft>
                <a:spcPts val="0"/>
              </a:spcAft>
              <a:buSzPts val="2000"/>
              <a:buChar char="❏"/>
              <a:defRPr/>
            </a:lvl7pPr>
            <a:lvl8pPr marL="3657600" lvl="7" indent="-355600">
              <a:spcBef>
                <a:spcPts val="600"/>
              </a:spcBef>
              <a:spcAft>
                <a:spcPts val="0"/>
              </a:spcAft>
              <a:buSzPts val="2000"/>
              <a:buChar char="❏"/>
              <a:defRPr/>
            </a:lvl8pPr>
            <a:lvl9pPr marL="4114800" lvl="8" indent="-355600">
              <a:spcBef>
                <a:spcPts val="600"/>
              </a:spcBef>
              <a:spcAft>
                <a:spcPts val="0"/>
              </a:spcAft>
              <a:buSzPts val="2000"/>
              <a:buChar char="❏"/>
              <a:defRPr/>
            </a:lvl9pPr>
          </a:lstStyle>
          <a:p>
            <a:endParaRPr/>
          </a:p>
        </p:txBody>
      </p:sp>
      <p:sp>
        <p:nvSpPr>
          <p:cNvPr id="142" name="Google Shape;142;p5"/>
          <p:cNvSpPr txBox="1">
            <a:spLocks noGrp="1"/>
          </p:cNvSpPr>
          <p:nvPr>
            <p:ph type="sldNum" idx="12"/>
          </p:nvPr>
        </p:nvSpPr>
        <p:spPr>
          <a:xfrm>
            <a:off x="8729400" y="4734075"/>
            <a:ext cx="414600" cy="4095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lt1"/>
            </a:gs>
            <a:gs pos="44000">
              <a:schemeClr val="lt2"/>
            </a:gs>
            <a:gs pos="72000">
              <a:schemeClr val="lt2"/>
            </a:gs>
            <a:gs pos="100000">
              <a:srgbClr val="D0D8E5"/>
            </a:gs>
          </a:gsLst>
          <a:path path="circle">
            <a:fillToRect r="100000" b="100000"/>
          </a:path>
          <a:tileRect l="-100000" t="-10000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76450" y="402700"/>
            <a:ext cx="3587400" cy="8568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dk1"/>
              </a:buClr>
              <a:buSzPts val="1800"/>
              <a:buFont typeface="Poppins"/>
              <a:buNone/>
              <a:defRPr sz="1800" b="1">
                <a:solidFill>
                  <a:schemeClr val="dk1"/>
                </a:solidFill>
                <a:latin typeface="Poppins"/>
                <a:ea typeface="Poppins"/>
                <a:cs typeface="Poppins"/>
                <a:sym typeface="Poppins"/>
              </a:defRPr>
            </a:lvl1pPr>
            <a:lvl2pPr lvl="1">
              <a:spcBef>
                <a:spcPts val="0"/>
              </a:spcBef>
              <a:spcAft>
                <a:spcPts val="0"/>
              </a:spcAft>
              <a:buClr>
                <a:schemeClr val="dk1"/>
              </a:buClr>
              <a:buSzPts val="1800"/>
              <a:buFont typeface="Poppins"/>
              <a:buNone/>
              <a:defRPr sz="1800" b="1">
                <a:solidFill>
                  <a:schemeClr val="dk1"/>
                </a:solidFill>
                <a:latin typeface="Poppins"/>
                <a:ea typeface="Poppins"/>
                <a:cs typeface="Poppins"/>
                <a:sym typeface="Poppins"/>
              </a:defRPr>
            </a:lvl2pPr>
            <a:lvl3pPr lvl="2">
              <a:spcBef>
                <a:spcPts val="0"/>
              </a:spcBef>
              <a:spcAft>
                <a:spcPts val="0"/>
              </a:spcAft>
              <a:buClr>
                <a:schemeClr val="dk1"/>
              </a:buClr>
              <a:buSzPts val="1800"/>
              <a:buFont typeface="Poppins"/>
              <a:buNone/>
              <a:defRPr sz="1800" b="1">
                <a:solidFill>
                  <a:schemeClr val="dk1"/>
                </a:solidFill>
                <a:latin typeface="Poppins"/>
                <a:ea typeface="Poppins"/>
                <a:cs typeface="Poppins"/>
                <a:sym typeface="Poppins"/>
              </a:defRPr>
            </a:lvl3pPr>
            <a:lvl4pPr lvl="3">
              <a:spcBef>
                <a:spcPts val="0"/>
              </a:spcBef>
              <a:spcAft>
                <a:spcPts val="0"/>
              </a:spcAft>
              <a:buClr>
                <a:schemeClr val="dk1"/>
              </a:buClr>
              <a:buSzPts val="1800"/>
              <a:buFont typeface="Poppins"/>
              <a:buNone/>
              <a:defRPr sz="1800" b="1">
                <a:solidFill>
                  <a:schemeClr val="dk1"/>
                </a:solidFill>
                <a:latin typeface="Poppins"/>
                <a:ea typeface="Poppins"/>
                <a:cs typeface="Poppins"/>
                <a:sym typeface="Poppins"/>
              </a:defRPr>
            </a:lvl4pPr>
            <a:lvl5pPr lvl="4">
              <a:spcBef>
                <a:spcPts val="0"/>
              </a:spcBef>
              <a:spcAft>
                <a:spcPts val="0"/>
              </a:spcAft>
              <a:buClr>
                <a:schemeClr val="dk1"/>
              </a:buClr>
              <a:buSzPts val="1800"/>
              <a:buFont typeface="Poppins"/>
              <a:buNone/>
              <a:defRPr sz="1800" b="1">
                <a:solidFill>
                  <a:schemeClr val="dk1"/>
                </a:solidFill>
                <a:latin typeface="Poppins"/>
                <a:ea typeface="Poppins"/>
                <a:cs typeface="Poppins"/>
                <a:sym typeface="Poppins"/>
              </a:defRPr>
            </a:lvl5pPr>
            <a:lvl6pPr lvl="5">
              <a:spcBef>
                <a:spcPts val="0"/>
              </a:spcBef>
              <a:spcAft>
                <a:spcPts val="0"/>
              </a:spcAft>
              <a:buClr>
                <a:schemeClr val="dk1"/>
              </a:buClr>
              <a:buSzPts val="1800"/>
              <a:buFont typeface="Poppins"/>
              <a:buNone/>
              <a:defRPr sz="1800" b="1">
                <a:solidFill>
                  <a:schemeClr val="dk1"/>
                </a:solidFill>
                <a:latin typeface="Poppins"/>
                <a:ea typeface="Poppins"/>
                <a:cs typeface="Poppins"/>
                <a:sym typeface="Poppins"/>
              </a:defRPr>
            </a:lvl6pPr>
            <a:lvl7pPr lvl="6">
              <a:spcBef>
                <a:spcPts val="0"/>
              </a:spcBef>
              <a:spcAft>
                <a:spcPts val="0"/>
              </a:spcAft>
              <a:buClr>
                <a:schemeClr val="dk1"/>
              </a:buClr>
              <a:buSzPts val="1800"/>
              <a:buFont typeface="Poppins"/>
              <a:buNone/>
              <a:defRPr sz="1800" b="1">
                <a:solidFill>
                  <a:schemeClr val="dk1"/>
                </a:solidFill>
                <a:latin typeface="Poppins"/>
                <a:ea typeface="Poppins"/>
                <a:cs typeface="Poppins"/>
                <a:sym typeface="Poppins"/>
              </a:defRPr>
            </a:lvl7pPr>
            <a:lvl8pPr lvl="7">
              <a:spcBef>
                <a:spcPts val="0"/>
              </a:spcBef>
              <a:spcAft>
                <a:spcPts val="0"/>
              </a:spcAft>
              <a:buClr>
                <a:schemeClr val="dk1"/>
              </a:buClr>
              <a:buSzPts val="1800"/>
              <a:buFont typeface="Poppins"/>
              <a:buNone/>
              <a:defRPr sz="1800" b="1">
                <a:solidFill>
                  <a:schemeClr val="dk1"/>
                </a:solidFill>
                <a:latin typeface="Poppins"/>
                <a:ea typeface="Poppins"/>
                <a:cs typeface="Poppins"/>
                <a:sym typeface="Poppins"/>
              </a:defRPr>
            </a:lvl8pPr>
            <a:lvl9pPr lvl="8">
              <a:spcBef>
                <a:spcPts val="0"/>
              </a:spcBef>
              <a:spcAft>
                <a:spcPts val="0"/>
              </a:spcAft>
              <a:buClr>
                <a:schemeClr val="dk1"/>
              </a:buClr>
              <a:buSzPts val="1800"/>
              <a:buFont typeface="Poppins"/>
              <a:buNone/>
              <a:defRPr sz="1800" b="1">
                <a:solidFill>
                  <a:schemeClr val="dk1"/>
                </a:solidFill>
                <a:latin typeface="Poppins"/>
                <a:ea typeface="Poppins"/>
                <a:cs typeface="Poppins"/>
                <a:sym typeface="Poppins"/>
              </a:defRPr>
            </a:lvl9pPr>
          </a:lstStyle>
          <a:p>
            <a:endParaRPr/>
          </a:p>
        </p:txBody>
      </p:sp>
      <p:sp>
        <p:nvSpPr>
          <p:cNvPr id="7" name="Google Shape;7;p1"/>
          <p:cNvSpPr txBox="1">
            <a:spLocks noGrp="1"/>
          </p:cNvSpPr>
          <p:nvPr>
            <p:ph type="body" idx="1"/>
          </p:nvPr>
        </p:nvSpPr>
        <p:spPr>
          <a:xfrm>
            <a:off x="776450" y="1524375"/>
            <a:ext cx="7591200" cy="2932500"/>
          </a:xfrm>
          <a:prstGeom prst="rect">
            <a:avLst/>
          </a:prstGeom>
          <a:noFill/>
          <a:ln>
            <a:noFill/>
          </a:ln>
        </p:spPr>
        <p:txBody>
          <a:bodyPr spcFirstLastPara="1" wrap="square" lIns="0" tIns="0" rIns="0" bIns="0" anchor="t" anchorCtr="0">
            <a:noAutofit/>
          </a:bodyPr>
          <a:lstStyle>
            <a:lvl1pPr marL="457200" lvl="0" indent="-355600">
              <a:lnSpc>
                <a:spcPct val="120000"/>
              </a:lnSpc>
              <a:spcBef>
                <a:spcPts val="600"/>
              </a:spcBef>
              <a:spcAft>
                <a:spcPts val="0"/>
              </a:spcAft>
              <a:buClr>
                <a:schemeClr val="accent6"/>
              </a:buClr>
              <a:buSzPts val="2000"/>
              <a:buFont typeface="Montserrat Light"/>
              <a:buChar char="❑"/>
              <a:defRPr sz="2000">
                <a:solidFill>
                  <a:schemeClr val="dk1"/>
                </a:solidFill>
                <a:latin typeface="Montserrat Light"/>
                <a:ea typeface="Montserrat Light"/>
                <a:cs typeface="Montserrat Light"/>
                <a:sym typeface="Montserrat Light"/>
              </a:defRPr>
            </a:lvl1pPr>
            <a:lvl2pPr marL="914400" lvl="1" indent="-355600">
              <a:lnSpc>
                <a:spcPct val="120000"/>
              </a:lnSpc>
              <a:spcBef>
                <a:spcPts val="600"/>
              </a:spcBef>
              <a:spcAft>
                <a:spcPts val="0"/>
              </a:spcAft>
              <a:buClr>
                <a:schemeClr val="accent6"/>
              </a:buClr>
              <a:buSzPts val="2000"/>
              <a:buFont typeface="Montserrat Light"/>
              <a:buChar char="❏"/>
              <a:defRPr sz="2000">
                <a:solidFill>
                  <a:schemeClr val="dk1"/>
                </a:solidFill>
                <a:latin typeface="Montserrat Light"/>
                <a:ea typeface="Montserrat Light"/>
                <a:cs typeface="Montserrat Light"/>
                <a:sym typeface="Montserrat Light"/>
              </a:defRPr>
            </a:lvl2pPr>
            <a:lvl3pPr marL="1371600" lvl="2" indent="-355600">
              <a:lnSpc>
                <a:spcPct val="120000"/>
              </a:lnSpc>
              <a:spcBef>
                <a:spcPts val="600"/>
              </a:spcBef>
              <a:spcAft>
                <a:spcPts val="0"/>
              </a:spcAft>
              <a:buClr>
                <a:schemeClr val="accent6"/>
              </a:buClr>
              <a:buSzPts val="2000"/>
              <a:buFont typeface="Montserrat Light"/>
              <a:buChar char="❏"/>
              <a:defRPr sz="2000">
                <a:solidFill>
                  <a:schemeClr val="dk1"/>
                </a:solidFill>
                <a:latin typeface="Montserrat Light"/>
                <a:ea typeface="Montserrat Light"/>
                <a:cs typeface="Montserrat Light"/>
                <a:sym typeface="Montserrat Light"/>
              </a:defRPr>
            </a:lvl3pPr>
            <a:lvl4pPr marL="1828800" lvl="3" indent="-355600">
              <a:lnSpc>
                <a:spcPct val="120000"/>
              </a:lnSpc>
              <a:spcBef>
                <a:spcPts val="600"/>
              </a:spcBef>
              <a:spcAft>
                <a:spcPts val="0"/>
              </a:spcAft>
              <a:buClr>
                <a:schemeClr val="accent6"/>
              </a:buClr>
              <a:buSzPts val="2000"/>
              <a:buFont typeface="Montserrat Light"/>
              <a:buChar char="❏"/>
              <a:defRPr sz="2000">
                <a:solidFill>
                  <a:schemeClr val="dk1"/>
                </a:solidFill>
                <a:latin typeface="Montserrat Light"/>
                <a:ea typeface="Montserrat Light"/>
                <a:cs typeface="Montserrat Light"/>
                <a:sym typeface="Montserrat Light"/>
              </a:defRPr>
            </a:lvl4pPr>
            <a:lvl5pPr marL="2286000" lvl="4" indent="-355600">
              <a:lnSpc>
                <a:spcPct val="120000"/>
              </a:lnSpc>
              <a:spcBef>
                <a:spcPts val="600"/>
              </a:spcBef>
              <a:spcAft>
                <a:spcPts val="0"/>
              </a:spcAft>
              <a:buClr>
                <a:schemeClr val="accent6"/>
              </a:buClr>
              <a:buSzPts val="2000"/>
              <a:buFont typeface="Montserrat Light"/>
              <a:buChar char="❏"/>
              <a:defRPr sz="2000">
                <a:solidFill>
                  <a:schemeClr val="dk1"/>
                </a:solidFill>
                <a:latin typeface="Montserrat Light"/>
                <a:ea typeface="Montserrat Light"/>
                <a:cs typeface="Montserrat Light"/>
                <a:sym typeface="Montserrat Light"/>
              </a:defRPr>
            </a:lvl5pPr>
            <a:lvl6pPr marL="2743200" lvl="5" indent="-355600">
              <a:lnSpc>
                <a:spcPct val="120000"/>
              </a:lnSpc>
              <a:spcBef>
                <a:spcPts val="600"/>
              </a:spcBef>
              <a:spcAft>
                <a:spcPts val="0"/>
              </a:spcAft>
              <a:buClr>
                <a:schemeClr val="accent6"/>
              </a:buClr>
              <a:buSzPts val="2000"/>
              <a:buFont typeface="Montserrat Light"/>
              <a:buChar char="❏"/>
              <a:defRPr sz="2000">
                <a:solidFill>
                  <a:schemeClr val="dk1"/>
                </a:solidFill>
                <a:latin typeface="Montserrat Light"/>
                <a:ea typeface="Montserrat Light"/>
                <a:cs typeface="Montserrat Light"/>
                <a:sym typeface="Montserrat Light"/>
              </a:defRPr>
            </a:lvl6pPr>
            <a:lvl7pPr marL="3200400" lvl="6" indent="-355600">
              <a:lnSpc>
                <a:spcPct val="120000"/>
              </a:lnSpc>
              <a:spcBef>
                <a:spcPts val="600"/>
              </a:spcBef>
              <a:spcAft>
                <a:spcPts val="0"/>
              </a:spcAft>
              <a:buClr>
                <a:schemeClr val="accent6"/>
              </a:buClr>
              <a:buSzPts val="2000"/>
              <a:buFont typeface="Montserrat Light"/>
              <a:buChar char="❏"/>
              <a:defRPr sz="2000">
                <a:solidFill>
                  <a:schemeClr val="dk1"/>
                </a:solidFill>
                <a:latin typeface="Montserrat Light"/>
                <a:ea typeface="Montserrat Light"/>
                <a:cs typeface="Montserrat Light"/>
                <a:sym typeface="Montserrat Light"/>
              </a:defRPr>
            </a:lvl7pPr>
            <a:lvl8pPr marL="3657600" lvl="7" indent="-355600">
              <a:lnSpc>
                <a:spcPct val="120000"/>
              </a:lnSpc>
              <a:spcBef>
                <a:spcPts val="600"/>
              </a:spcBef>
              <a:spcAft>
                <a:spcPts val="0"/>
              </a:spcAft>
              <a:buClr>
                <a:schemeClr val="accent6"/>
              </a:buClr>
              <a:buSzPts val="2000"/>
              <a:buFont typeface="Montserrat Light"/>
              <a:buChar char="❏"/>
              <a:defRPr sz="2000">
                <a:solidFill>
                  <a:schemeClr val="dk1"/>
                </a:solidFill>
                <a:latin typeface="Montserrat Light"/>
                <a:ea typeface="Montserrat Light"/>
                <a:cs typeface="Montserrat Light"/>
                <a:sym typeface="Montserrat Light"/>
              </a:defRPr>
            </a:lvl8pPr>
            <a:lvl9pPr marL="4114800" lvl="8" indent="-355600">
              <a:lnSpc>
                <a:spcPct val="120000"/>
              </a:lnSpc>
              <a:spcBef>
                <a:spcPts val="600"/>
              </a:spcBef>
              <a:spcAft>
                <a:spcPts val="0"/>
              </a:spcAft>
              <a:buClr>
                <a:schemeClr val="accent6"/>
              </a:buClr>
              <a:buSzPts val="2000"/>
              <a:buFont typeface="Montserrat Light"/>
              <a:buChar char="❏"/>
              <a:defRPr sz="2000">
                <a:solidFill>
                  <a:schemeClr val="dk1"/>
                </a:solidFill>
                <a:latin typeface="Montserrat Light"/>
                <a:ea typeface="Montserrat Light"/>
                <a:cs typeface="Montserrat Light"/>
                <a:sym typeface="Montserrat Light"/>
              </a:defRPr>
            </a:lvl9pPr>
          </a:lstStyle>
          <a:p>
            <a:endParaRPr/>
          </a:p>
        </p:txBody>
      </p:sp>
      <p:sp>
        <p:nvSpPr>
          <p:cNvPr id="8" name="Google Shape;8;p1"/>
          <p:cNvSpPr txBox="1">
            <a:spLocks noGrp="1"/>
          </p:cNvSpPr>
          <p:nvPr>
            <p:ph type="sldNum" idx="12"/>
          </p:nvPr>
        </p:nvSpPr>
        <p:spPr>
          <a:xfrm>
            <a:off x="8729400" y="4734075"/>
            <a:ext cx="414600" cy="409500"/>
          </a:xfrm>
          <a:prstGeom prst="rect">
            <a:avLst/>
          </a:prstGeom>
          <a:noFill/>
          <a:ln>
            <a:noFill/>
          </a:ln>
        </p:spPr>
        <p:txBody>
          <a:bodyPr spcFirstLastPara="1" wrap="square" lIns="0" tIns="0" rIns="0" bIns="0" anchor="ctr" anchorCtr="0">
            <a:noAutofit/>
          </a:bodyPr>
          <a:lstStyle>
            <a:lvl1pPr lvl="0" algn="ctr">
              <a:buNone/>
              <a:defRPr sz="1300">
                <a:solidFill>
                  <a:schemeClr val="dk2"/>
                </a:solidFill>
                <a:latin typeface="Montserrat Light"/>
                <a:ea typeface="Montserrat Light"/>
                <a:cs typeface="Montserrat Light"/>
                <a:sym typeface="Montserrat Light"/>
              </a:defRPr>
            </a:lvl1pPr>
            <a:lvl2pPr lvl="1" algn="ctr">
              <a:buNone/>
              <a:defRPr sz="1300">
                <a:solidFill>
                  <a:schemeClr val="dk2"/>
                </a:solidFill>
                <a:latin typeface="Montserrat Light"/>
                <a:ea typeface="Montserrat Light"/>
                <a:cs typeface="Montserrat Light"/>
                <a:sym typeface="Montserrat Light"/>
              </a:defRPr>
            </a:lvl2pPr>
            <a:lvl3pPr lvl="2" algn="ctr">
              <a:buNone/>
              <a:defRPr sz="1300">
                <a:solidFill>
                  <a:schemeClr val="dk2"/>
                </a:solidFill>
                <a:latin typeface="Montserrat Light"/>
                <a:ea typeface="Montserrat Light"/>
                <a:cs typeface="Montserrat Light"/>
                <a:sym typeface="Montserrat Light"/>
              </a:defRPr>
            </a:lvl3pPr>
            <a:lvl4pPr lvl="3" algn="ctr">
              <a:buNone/>
              <a:defRPr sz="1300">
                <a:solidFill>
                  <a:schemeClr val="dk2"/>
                </a:solidFill>
                <a:latin typeface="Montserrat Light"/>
                <a:ea typeface="Montserrat Light"/>
                <a:cs typeface="Montserrat Light"/>
                <a:sym typeface="Montserrat Light"/>
              </a:defRPr>
            </a:lvl4pPr>
            <a:lvl5pPr lvl="4" algn="ctr">
              <a:buNone/>
              <a:defRPr sz="1300">
                <a:solidFill>
                  <a:schemeClr val="dk2"/>
                </a:solidFill>
                <a:latin typeface="Montserrat Light"/>
                <a:ea typeface="Montserrat Light"/>
                <a:cs typeface="Montserrat Light"/>
                <a:sym typeface="Montserrat Light"/>
              </a:defRPr>
            </a:lvl5pPr>
            <a:lvl6pPr lvl="5" algn="ctr">
              <a:buNone/>
              <a:defRPr sz="1300">
                <a:solidFill>
                  <a:schemeClr val="dk2"/>
                </a:solidFill>
                <a:latin typeface="Montserrat Light"/>
                <a:ea typeface="Montserrat Light"/>
                <a:cs typeface="Montserrat Light"/>
                <a:sym typeface="Montserrat Light"/>
              </a:defRPr>
            </a:lvl6pPr>
            <a:lvl7pPr lvl="6" algn="ctr">
              <a:buNone/>
              <a:defRPr sz="1300">
                <a:solidFill>
                  <a:schemeClr val="dk2"/>
                </a:solidFill>
                <a:latin typeface="Montserrat Light"/>
                <a:ea typeface="Montserrat Light"/>
                <a:cs typeface="Montserrat Light"/>
                <a:sym typeface="Montserrat Light"/>
              </a:defRPr>
            </a:lvl7pPr>
            <a:lvl8pPr lvl="7" algn="ctr">
              <a:buNone/>
              <a:defRPr sz="1300">
                <a:solidFill>
                  <a:schemeClr val="dk2"/>
                </a:solidFill>
                <a:latin typeface="Montserrat Light"/>
                <a:ea typeface="Montserrat Light"/>
                <a:cs typeface="Montserrat Light"/>
                <a:sym typeface="Montserrat Light"/>
              </a:defRPr>
            </a:lvl8pPr>
            <a:lvl9pPr lvl="8" algn="ctr">
              <a:buNone/>
              <a:defRPr sz="1300">
                <a:solidFill>
                  <a:schemeClr val="dk2"/>
                </a:solidFill>
                <a:latin typeface="Montserrat Light"/>
                <a:ea typeface="Montserrat Light"/>
                <a:cs typeface="Montserrat Light"/>
                <a:sym typeface="Montserrat Light"/>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12"/>
          <p:cNvSpPr txBox="1">
            <a:spLocks noGrp="1"/>
          </p:cNvSpPr>
          <p:nvPr>
            <p:ph type="ctrTitle"/>
          </p:nvPr>
        </p:nvSpPr>
        <p:spPr>
          <a:xfrm>
            <a:off x="1018220" y="1870187"/>
            <a:ext cx="5073300" cy="1159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“As Each Day Requires…” </a:t>
            </a:r>
            <a:br>
              <a:rPr lang="en" dirty="0"/>
            </a:br>
            <a:r>
              <a:rPr lang="en" sz="2400" dirty="0"/>
              <a:t>1 Kings 8:56-61</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17"/>
          <p:cNvSpPr txBox="1">
            <a:spLocks noGrp="1"/>
          </p:cNvSpPr>
          <p:nvPr>
            <p:ph type="title"/>
          </p:nvPr>
        </p:nvSpPr>
        <p:spPr>
          <a:xfrm>
            <a:off x="776450" y="402700"/>
            <a:ext cx="3942306" cy="856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2800" dirty="0"/>
              <a:t>The Cause of God’s Servant</a:t>
            </a:r>
            <a:endParaRPr sz="2800" dirty="0"/>
          </a:p>
        </p:txBody>
      </p:sp>
      <p:sp>
        <p:nvSpPr>
          <p:cNvPr id="346" name="Google Shape;346;p17"/>
          <p:cNvSpPr txBox="1">
            <a:spLocks noGrp="1"/>
          </p:cNvSpPr>
          <p:nvPr>
            <p:ph type="body" idx="1"/>
          </p:nvPr>
        </p:nvSpPr>
        <p:spPr>
          <a:xfrm>
            <a:off x="776350" y="1259500"/>
            <a:ext cx="7591200" cy="3318399"/>
          </a:xfrm>
          <a:prstGeom prst="rect">
            <a:avLst/>
          </a:prstGeom>
        </p:spPr>
        <p:txBody>
          <a:bodyPr spcFirstLastPara="1" wrap="square" lIns="0" tIns="0" rIns="0" bIns="0" anchor="t" anchorCtr="0">
            <a:noAutofit/>
          </a:bodyPr>
          <a:lstStyle/>
          <a:p>
            <a:pPr marL="0" indent="0">
              <a:lnSpc>
                <a:spcPct val="107000"/>
              </a:lnSpc>
              <a:spcBef>
                <a:spcPts val="0"/>
              </a:spcBef>
              <a:spcAft>
                <a:spcPts val="800"/>
              </a:spcAft>
              <a:buNone/>
            </a:pPr>
            <a:r>
              <a:rPr lang="en-US" sz="2800" dirty="0">
                <a:latin typeface="Calibri" panose="020F0502020204030204" pitchFamily="34" charset="0"/>
                <a:ea typeface="Calibri" panose="020F0502020204030204" pitchFamily="34" charset="0"/>
                <a:cs typeface="Times New Roman" panose="02020603050405020304" pitchFamily="18" charset="0"/>
              </a:rPr>
              <a:t>1 Kings 8:56-61</a:t>
            </a:r>
          </a:p>
          <a:p>
            <a:pPr marL="514350" indent="-514350">
              <a:lnSpc>
                <a:spcPct val="107000"/>
              </a:lnSpc>
              <a:spcBef>
                <a:spcPts val="0"/>
              </a:spcBef>
              <a:spcAft>
                <a:spcPts val="800"/>
              </a:spcAft>
              <a:buAutoNum type="arabicPeriod"/>
            </a:pPr>
            <a:r>
              <a:rPr lang="en-US" sz="2800" dirty="0">
                <a:effectLst/>
                <a:latin typeface="Calibri" panose="020F0502020204030204" pitchFamily="34" charset="0"/>
                <a:ea typeface="Calibri" panose="020F0502020204030204" pitchFamily="34" charset="0"/>
                <a:cs typeface="Times New Roman" panose="02020603050405020304" pitchFamily="18" charset="0"/>
              </a:rPr>
              <a:t>Trust God to keep His promises. (vs. 56)</a:t>
            </a:r>
          </a:p>
          <a:p>
            <a:pPr marL="514350" indent="-514350">
              <a:lnSpc>
                <a:spcPct val="107000"/>
              </a:lnSpc>
              <a:spcBef>
                <a:spcPts val="0"/>
              </a:spcBef>
              <a:spcAft>
                <a:spcPts val="800"/>
              </a:spcAft>
              <a:buAutoNum type="arabicPeriod"/>
            </a:pPr>
            <a:r>
              <a:rPr lang="en-US" sz="2800" b="1" i="1" dirty="0">
                <a:latin typeface="Calibri" panose="020F0502020204030204" pitchFamily="34" charset="0"/>
                <a:ea typeface="Calibri" panose="020F0502020204030204" pitchFamily="34" charset="0"/>
                <a:cs typeface="Times New Roman" panose="02020603050405020304" pitchFamily="18" charset="0"/>
              </a:rPr>
              <a:t>“Incline our hearts &amp; walk in His ways”</a:t>
            </a:r>
            <a:r>
              <a:rPr lang="en-US" sz="2800" dirty="0">
                <a:latin typeface="Calibri" panose="020F0502020204030204" pitchFamily="34" charset="0"/>
                <a:ea typeface="Calibri" panose="020F0502020204030204" pitchFamily="34" charset="0"/>
                <a:cs typeface="Times New Roman" panose="02020603050405020304" pitchFamily="18" charset="0"/>
              </a:rPr>
              <a:t> (vs. 58)</a:t>
            </a:r>
          </a:p>
          <a:p>
            <a:pPr marL="514350" indent="-514350">
              <a:lnSpc>
                <a:spcPct val="107000"/>
              </a:lnSpc>
              <a:spcBef>
                <a:spcPts val="0"/>
              </a:spcBef>
              <a:spcAft>
                <a:spcPts val="800"/>
              </a:spcAft>
              <a:buAutoNum type="arabicPeriod"/>
            </a:pPr>
            <a:r>
              <a:rPr lang="en-US" sz="2800" dirty="0">
                <a:effectLst/>
                <a:latin typeface="Calibri" panose="020F0502020204030204" pitchFamily="34" charset="0"/>
                <a:ea typeface="Calibri" panose="020F0502020204030204" pitchFamily="34" charset="0"/>
                <a:cs typeface="Times New Roman" panose="02020603050405020304" pitchFamily="18" charset="0"/>
              </a:rPr>
              <a:t>Pray for God’s help and blessing. (vs. 59)</a:t>
            </a:r>
          </a:p>
          <a:p>
            <a:pPr marL="514350" indent="-514350">
              <a:lnSpc>
                <a:spcPct val="107000"/>
              </a:lnSpc>
              <a:spcBef>
                <a:spcPts val="0"/>
              </a:spcBef>
              <a:spcAft>
                <a:spcPts val="800"/>
              </a:spcAft>
              <a:buAutoNum type="arabicPeriod"/>
            </a:pPr>
            <a:r>
              <a:rPr lang="en-US" sz="2800" b="1" i="1" dirty="0">
                <a:latin typeface="Calibri" panose="020F0502020204030204" pitchFamily="34" charset="0"/>
                <a:ea typeface="Calibri" panose="020F0502020204030204" pitchFamily="34" charset="0"/>
                <a:cs typeface="Times New Roman" panose="02020603050405020304" pitchFamily="18" charset="0"/>
              </a:rPr>
              <a:t>“As each day requires…” </a:t>
            </a:r>
            <a:r>
              <a:rPr lang="en-US" sz="2800" dirty="0">
                <a:latin typeface="Calibri" panose="020F0502020204030204" pitchFamily="34" charset="0"/>
                <a:ea typeface="Calibri" panose="020F0502020204030204" pitchFamily="34" charset="0"/>
                <a:cs typeface="Times New Roman" panose="02020603050405020304" pitchFamily="18" charset="0"/>
              </a:rPr>
              <a:t>(vs. 59)</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r>
              <a:rPr lang="en-US" sz="2800" dirty="0">
                <a:latin typeface="Calibri" panose="020F0502020204030204" pitchFamily="34" charset="0"/>
                <a:ea typeface="Calibri" panose="020F0502020204030204" pitchFamily="34" charset="0"/>
                <a:cs typeface="Times New Roman" panose="02020603050405020304" pitchFamily="18" charset="0"/>
              </a:rPr>
              <a:t>The cause of Jesus Christ (Philippians 1:12-14)</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7" name="Google Shape;347;p17"/>
          <p:cNvSpPr txBox="1">
            <a:spLocks noGrp="1"/>
          </p:cNvSpPr>
          <p:nvPr>
            <p:ph type="sldNum" idx="12"/>
          </p:nvPr>
        </p:nvSpPr>
        <p:spPr>
          <a:xfrm>
            <a:off x="8729400" y="4734075"/>
            <a:ext cx="414600" cy="409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6">
                                            <p:txEl>
                                              <p:pRg st="0" end="0"/>
                                            </p:txEl>
                                          </p:spTgt>
                                        </p:tgtEl>
                                        <p:attrNameLst>
                                          <p:attrName>style.visibility</p:attrName>
                                        </p:attrNameLst>
                                      </p:cBhvr>
                                      <p:to>
                                        <p:strVal val="visible"/>
                                      </p:to>
                                    </p:set>
                                    <p:animEffect transition="in" filter="fade">
                                      <p:cBhvr>
                                        <p:cTn id="7" dur="500"/>
                                        <p:tgtEl>
                                          <p:spTgt spid="3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6">
                                            <p:txEl>
                                              <p:pRg st="1" end="1"/>
                                            </p:txEl>
                                          </p:spTgt>
                                        </p:tgtEl>
                                        <p:attrNameLst>
                                          <p:attrName>style.visibility</p:attrName>
                                        </p:attrNameLst>
                                      </p:cBhvr>
                                      <p:to>
                                        <p:strVal val="visible"/>
                                      </p:to>
                                    </p:set>
                                    <p:animEffect transition="in" filter="fade">
                                      <p:cBhvr>
                                        <p:cTn id="12" dur="500"/>
                                        <p:tgtEl>
                                          <p:spTgt spid="34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46">
                                            <p:txEl>
                                              <p:pRg st="2" end="2"/>
                                            </p:txEl>
                                          </p:spTgt>
                                        </p:tgtEl>
                                        <p:attrNameLst>
                                          <p:attrName>style.visibility</p:attrName>
                                        </p:attrNameLst>
                                      </p:cBhvr>
                                      <p:to>
                                        <p:strVal val="visible"/>
                                      </p:to>
                                    </p:set>
                                    <p:animEffect transition="in" filter="fade">
                                      <p:cBhvr>
                                        <p:cTn id="17" dur="500"/>
                                        <p:tgtEl>
                                          <p:spTgt spid="34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46">
                                            <p:txEl>
                                              <p:pRg st="3" end="3"/>
                                            </p:txEl>
                                          </p:spTgt>
                                        </p:tgtEl>
                                        <p:attrNameLst>
                                          <p:attrName>style.visibility</p:attrName>
                                        </p:attrNameLst>
                                      </p:cBhvr>
                                      <p:to>
                                        <p:strVal val="visible"/>
                                      </p:to>
                                    </p:set>
                                    <p:animEffect transition="in" filter="fade">
                                      <p:cBhvr>
                                        <p:cTn id="22" dur="500"/>
                                        <p:tgtEl>
                                          <p:spTgt spid="34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46">
                                            <p:txEl>
                                              <p:pRg st="4" end="4"/>
                                            </p:txEl>
                                          </p:spTgt>
                                        </p:tgtEl>
                                        <p:attrNameLst>
                                          <p:attrName>style.visibility</p:attrName>
                                        </p:attrNameLst>
                                      </p:cBhvr>
                                      <p:to>
                                        <p:strVal val="visible"/>
                                      </p:to>
                                    </p:set>
                                    <p:animEffect transition="in" filter="fade">
                                      <p:cBhvr>
                                        <p:cTn id="27" dur="500"/>
                                        <p:tgtEl>
                                          <p:spTgt spid="34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46">
                                            <p:txEl>
                                              <p:pRg st="5" end="5"/>
                                            </p:txEl>
                                          </p:spTgt>
                                        </p:tgtEl>
                                        <p:attrNameLst>
                                          <p:attrName>style.visibility</p:attrName>
                                        </p:attrNameLst>
                                      </p:cBhvr>
                                      <p:to>
                                        <p:strVal val="visible"/>
                                      </p:to>
                                    </p:set>
                                    <p:animEffect transition="in" filter="fade">
                                      <p:cBhvr>
                                        <p:cTn id="32" dur="500"/>
                                        <p:tgtEl>
                                          <p:spTgt spid="34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17"/>
          <p:cNvSpPr txBox="1">
            <a:spLocks noGrp="1"/>
          </p:cNvSpPr>
          <p:nvPr>
            <p:ph type="title"/>
          </p:nvPr>
        </p:nvSpPr>
        <p:spPr>
          <a:xfrm>
            <a:off x="776450" y="402700"/>
            <a:ext cx="3942306" cy="856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2800" dirty="0"/>
              <a:t>Fulfill my commitment to God!</a:t>
            </a:r>
            <a:endParaRPr sz="2800" dirty="0"/>
          </a:p>
        </p:txBody>
      </p:sp>
      <p:sp>
        <p:nvSpPr>
          <p:cNvPr id="346" name="Google Shape;346;p17"/>
          <p:cNvSpPr txBox="1">
            <a:spLocks noGrp="1"/>
          </p:cNvSpPr>
          <p:nvPr>
            <p:ph type="body" idx="1"/>
          </p:nvPr>
        </p:nvSpPr>
        <p:spPr>
          <a:xfrm>
            <a:off x="776450" y="1422400"/>
            <a:ext cx="7591200" cy="3318399"/>
          </a:xfrm>
          <a:prstGeom prst="rect">
            <a:avLst/>
          </a:prstGeom>
        </p:spPr>
        <p:txBody>
          <a:bodyPr spcFirstLastPara="1" wrap="square" lIns="0" tIns="0" rIns="0" bIns="0" anchor="t" anchorCtr="0">
            <a:noAutofit/>
          </a:bodyPr>
          <a:lstStyle/>
          <a:p>
            <a:pPr marL="0" indent="0">
              <a:lnSpc>
                <a:spcPct val="107000"/>
              </a:lnSpc>
              <a:spcBef>
                <a:spcPts val="0"/>
              </a:spcBef>
              <a:spcAft>
                <a:spcPts val="800"/>
              </a:spcAft>
              <a:buNone/>
            </a:pPr>
            <a:r>
              <a:rPr lang="en-US" sz="2800" i="1" dirty="0">
                <a:effectLst/>
                <a:latin typeface="Calibri" panose="020F0502020204030204" pitchFamily="34" charset="0"/>
                <a:ea typeface="Calibri" panose="020F0502020204030204" pitchFamily="34" charset="0"/>
                <a:cs typeface="Times New Roman" panose="02020603050405020304" pitchFamily="18" charset="0"/>
              </a:rPr>
              <a:t>“So I will sing praise to Your name forever, </a:t>
            </a:r>
            <a:r>
              <a:rPr lang="en-US" sz="2800" b="1" i="1" dirty="0">
                <a:effectLst/>
                <a:latin typeface="Calibri" panose="020F0502020204030204" pitchFamily="34" charset="0"/>
                <a:ea typeface="Calibri" panose="020F0502020204030204" pitchFamily="34" charset="0"/>
                <a:cs typeface="Times New Roman" panose="02020603050405020304" pitchFamily="18" charset="0"/>
              </a:rPr>
              <a:t>that I may pay my vows day by day</a:t>
            </a:r>
            <a:r>
              <a:rPr lang="en-US" sz="2800" i="1" dirty="0">
                <a:effectLst/>
                <a:latin typeface="Calibri" panose="020F0502020204030204" pitchFamily="34" charset="0"/>
                <a:ea typeface="Calibri" panose="020F0502020204030204" pitchFamily="34" charset="0"/>
                <a:cs typeface="Times New Roman" panose="02020603050405020304" pitchFamily="18" charset="0"/>
              </a:rPr>
              <a:t>.”</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b="1" dirty="0">
                <a:latin typeface="Calibri" panose="020F0502020204030204" pitchFamily="34" charset="0"/>
                <a:ea typeface="Calibri" panose="020F0502020204030204" pitchFamily="34" charset="0"/>
                <a:cs typeface="Times New Roman" panose="02020603050405020304" pitchFamily="18" charset="0"/>
              </a:rPr>
              <a:t>Psalms 61:8)</a:t>
            </a:r>
          </a:p>
          <a:p>
            <a:pPr indent="-457200">
              <a:lnSpc>
                <a:spcPct val="107000"/>
              </a:lnSpc>
              <a:spcBef>
                <a:spcPts val="0"/>
              </a:spcBef>
              <a:spcAft>
                <a:spcPts val="800"/>
              </a:spcAft>
              <a:buFont typeface="Arial" panose="020B0604020202020204" pitchFamily="34" charset="0"/>
              <a:buChar char="•"/>
            </a:pPr>
            <a:r>
              <a:rPr lang="en-US" sz="2800" b="1" dirty="0">
                <a:effectLst/>
                <a:latin typeface="Calibri" panose="020F0502020204030204" pitchFamily="34" charset="0"/>
                <a:ea typeface="Calibri" panose="020F0502020204030204" pitchFamily="34" charset="0"/>
                <a:cs typeface="Times New Roman" panose="02020603050405020304" pitchFamily="18" charset="0"/>
              </a:rPr>
              <a:t>What commitment have we made to the Lord? </a:t>
            </a:r>
            <a:r>
              <a:rPr lang="en-US" sz="2800" dirty="0">
                <a:effectLst/>
                <a:latin typeface="Calibri" panose="020F0502020204030204" pitchFamily="34" charset="0"/>
                <a:ea typeface="Calibri" panose="020F0502020204030204" pitchFamily="34" charset="0"/>
                <a:cs typeface="Times New Roman" panose="02020603050405020304" pitchFamily="18" charset="0"/>
              </a:rPr>
              <a:t>(Luke 9:57-62; cf., Genesis 28:20)</a:t>
            </a:r>
          </a:p>
          <a:p>
            <a:pPr indent="-457200">
              <a:lnSpc>
                <a:spcPct val="107000"/>
              </a:lnSpc>
              <a:spcBef>
                <a:spcPts val="0"/>
              </a:spcBef>
              <a:spcAft>
                <a:spcPts val="800"/>
              </a:spcAft>
              <a:buFont typeface="Arial" panose="020B0604020202020204" pitchFamily="34" charset="0"/>
              <a:buChar char="•"/>
            </a:pPr>
            <a:r>
              <a:rPr lang="en-US" sz="2800" b="1" dirty="0">
                <a:effectLst/>
                <a:latin typeface="Calibri" panose="020F0502020204030204" pitchFamily="34" charset="0"/>
                <a:ea typeface="Calibri" panose="020F0502020204030204" pitchFamily="34" charset="0"/>
                <a:cs typeface="Times New Roman" panose="02020603050405020304" pitchFamily="18" charset="0"/>
              </a:rPr>
              <a:t>Examples of commitment: </a:t>
            </a:r>
            <a:r>
              <a:rPr lang="en-US" sz="2800" dirty="0">
                <a:effectLst/>
                <a:latin typeface="Calibri" panose="020F0502020204030204" pitchFamily="34" charset="0"/>
                <a:ea typeface="Calibri" panose="020F0502020204030204" pitchFamily="34" charset="0"/>
                <a:cs typeface="Times New Roman" panose="02020603050405020304" pitchFamily="18" charset="0"/>
              </a:rPr>
              <a:t>(1 Kings 19:19-21; Acts 19:19; Hebrews 11:13-16, 24-2</a:t>
            </a:r>
          </a:p>
        </p:txBody>
      </p:sp>
      <p:sp>
        <p:nvSpPr>
          <p:cNvPr id="347" name="Google Shape;347;p17"/>
          <p:cNvSpPr txBox="1">
            <a:spLocks noGrp="1"/>
          </p:cNvSpPr>
          <p:nvPr>
            <p:ph type="sldNum" idx="12"/>
          </p:nvPr>
        </p:nvSpPr>
        <p:spPr>
          <a:xfrm>
            <a:off x="8729400" y="4734075"/>
            <a:ext cx="414600" cy="409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a:t>
            </a:fld>
            <a:endParaRPr/>
          </a:p>
        </p:txBody>
      </p:sp>
    </p:spTree>
    <p:extLst>
      <p:ext uri="{BB962C8B-B14F-4D97-AF65-F5344CB8AC3E}">
        <p14:creationId xmlns:p14="http://schemas.microsoft.com/office/powerpoint/2010/main" val="3082259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6">
                                            <p:txEl>
                                              <p:pRg st="0" end="0"/>
                                            </p:txEl>
                                          </p:spTgt>
                                        </p:tgtEl>
                                        <p:attrNameLst>
                                          <p:attrName>style.visibility</p:attrName>
                                        </p:attrNameLst>
                                      </p:cBhvr>
                                      <p:to>
                                        <p:strVal val="visible"/>
                                      </p:to>
                                    </p:set>
                                    <p:animEffect transition="in" filter="fade">
                                      <p:cBhvr>
                                        <p:cTn id="7" dur="500"/>
                                        <p:tgtEl>
                                          <p:spTgt spid="3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6">
                                            <p:txEl>
                                              <p:pRg st="1" end="1"/>
                                            </p:txEl>
                                          </p:spTgt>
                                        </p:tgtEl>
                                        <p:attrNameLst>
                                          <p:attrName>style.visibility</p:attrName>
                                        </p:attrNameLst>
                                      </p:cBhvr>
                                      <p:to>
                                        <p:strVal val="visible"/>
                                      </p:to>
                                    </p:set>
                                    <p:animEffect transition="in" filter="fade">
                                      <p:cBhvr>
                                        <p:cTn id="12" dur="500"/>
                                        <p:tgtEl>
                                          <p:spTgt spid="34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46">
                                            <p:txEl>
                                              <p:pRg st="2" end="2"/>
                                            </p:txEl>
                                          </p:spTgt>
                                        </p:tgtEl>
                                        <p:attrNameLst>
                                          <p:attrName>style.visibility</p:attrName>
                                        </p:attrNameLst>
                                      </p:cBhvr>
                                      <p:to>
                                        <p:strVal val="visible"/>
                                      </p:to>
                                    </p:set>
                                    <p:animEffect transition="in" filter="fade">
                                      <p:cBhvr>
                                        <p:cTn id="17" dur="500"/>
                                        <p:tgtEl>
                                          <p:spTgt spid="34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17"/>
          <p:cNvSpPr txBox="1">
            <a:spLocks noGrp="1"/>
          </p:cNvSpPr>
          <p:nvPr>
            <p:ph type="title"/>
          </p:nvPr>
        </p:nvSpPr>
        <p:spPr>
          <a:xfrm>
            <a:off x="776450" y="402700"/>
            <a:ext cx="3942306" cy="856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2800" dirty="0"/>
              <a:t>Sacrfice</a:t>
            </a:r>
            <a:endParaRPr sz="2800" dirty="0"/>
          </a:p>
        </p:txBody>
      </p:sp>
      <p:sp>
        <p:nvSpPr>
          <p:cNvPr id="346" name="Google Shape;346;p17"/>
          <p:cNvSpPr txBox="1">
            <a:spLocks noGrp="1"/>
          </p:cNvSpPr>
          <p:nvPr>
            <p:ph type="body" idx="1"/>
          </p:nvPr>
        </p:nvSpPr>
        <p:spPr>
          <a:xfrm>
            <a:off x="776450" y="1422400"/>
            <a:ext cx="7591200" cy="3318399"/>
          </a:xfrm>
          <a:prstGeom prst="rect">
            <a:avLst/>
          </a:prstGeom>
        </p:spPr>
        <p:txBody>
          <a:bodyPr spcFirstLastPara="1" wrap="square" lIns="0" tIns="0" rIns="0" bIns="0" anchor="t" anchorCtr="0">
            <a:noAutofit/>
          </a:bodyPr>
          <a:lstStyle/>
          <a:p>
            <a:pPr marL="0" indent="0">
              <a:lnSpc>
                <a:spcPct val="107000"/>
              </a:lnSpc>
              <a:spcBef>
                <a:spcPts val="0"/>
              </a:spcBef>
              <a:spcAft>
                <a:spcPts val="800"/>
              </a:spcAft>
              <a:buNone/>
            </a:pPr>
            <a:r>
              <a:rPr lang="en-US" sz="2800" i="1" dirty="0">
                <a:effectLst/>
                <a:latin typeface="Calibri" panose="020F0502020204030204" pitchFamily="34" charset="0"/>
                <a:ea typeface="Calibri" panose="020F0502020204030204" pitchFamily="34" charset="0"/>
                <a:cs typeface="Times New Roman" panose="02020603050405020304" pitchFamily="18" charset="0"/>
              </a:rPr>
              <a:t>“If anyone wishes to come after Me, he must deny himself, </a:t>
            </a:r>
            <a:r>
              <a:rPr lang="en-US" sz="2800" b="1" i="1" dirty="0">
                <a:effectLst/>
                <a:latin typeface="Calibri" panose="020F0502020204030204" pitchFamily="34" charset="0"/>
                <a:ea typeface="Calibri" panose="020F0502020204030204" pitchFamily="34" charset="0"/>
                <a:cs typeface="Times New Roman" panose="02020603050405020304" pitchFamily="18" charset="0"/>
              </a:rPr>
              <a:t>and take up our cross daily</a:t>
            </a:r>
            <a:r>
              <a:rPr lang="en-US" sz="2800" i="1" dirty="0">
                <a:effectLst/>
                <a:latin typeface="Calibri" panose="020F0502020204030204" pitchFamily="34" charset="0"/>
                <a:ea typeface="Calibri" panose="020F0502020204030204" pitchFamily="34" charset="0"/>
                <a:cs typeface="Times New Roman" panose="02020603050405020304" pitchFamily="18" charset="0"/>
              </a:rPr>
              <a:t> and follow Me.” </a:t>
            </a:r>
            <a:r>
              <a:rPr lang="en-US" sz="2800" dirty="0">
                <a:effectLst/>
                <a:latin typeface="Calibri" panose="020F0502020204030204" pitchFamily="34" charset="0"/>
                <a:ea typeface="Calibri" panose="020F0502020204030204" pitchFamily="34" charset="0"/>
                <a:cs typeface="Times New Roman" panose="02020603050405020304" pitchFamily="18" charset="0"/>
              </a:rPr>
              <a:t>(</a:t>
            </a:r>
            <a:r>
              <a:rPr lang="en-US" sz="2800" dirty="0">
                <a:latin typeface="Calibri" panose="020F0502020204030204" pitchFamily="34" charset="0"/>
                <a:ea typeface="Calibri" panose="020F0502020204030204" pitchFamily="34" charset="0"/>
                <a:cs typeface="Times New Roman" panose="02020603050405020304" pitchFamily="18" charset="0"/>
              </a:rPr>
              <a:t>Luke 9:23)</a:t>
            </a:r>
          </a:p>
          <a:p>
            <a:pPr indent="-457200">
              <a:lnSpc>
                <a:spcPct val="107000"/>
              </a:lnSpc>
              <a:spcBef>
                <a:spcPts val="0"/>
              </a:spcBef>
              <a:spcAft>
                <a:spcPts val="800"/>
              </a:spcAft>
              <a:buFont typeface="Arial" panose="020B0604020202020204"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What does it mean to </a:t>
            </a:r>
            <a:r>
              <a:rPr lang="en-US" sz="2800" b="1" i="1" dirty="0">
                <a:latin typeface="Calibri" panose="020F0502020204030204" pitchFamily="34" charset="0"/>
                <a:ea typeface="Calibri" panose="020F0502020204030204" pitchFamily="34" charset="0"/>
                <a:cs typeface="Times New Roman" panose="02020603050405020304" pitchFamily="18" charset="0"/>
              </a:rPr>
              <a:t>“Take up our cross daily”</a:t>
            </a:r>
            <a:r>
              <a:rPr lang="en-US" sz="2800" b="1" dirty="0">
                <a:latin typeface="Calibri" panose="020F0502020204030204" pitchFamily="34" charset="0"/>
                <a:ea typeface="Calibri" panose="020F0502020204030204" pitchFamily="34" charset="0"/>
                <a:cs typeface="Times New Roman" panose="02020603050405020304" pitchFamily="18" charset="0"/>
              </a:rPr>
              <a:t>? </a:t>
            </a:r>
            <a:r>
              <a:rPr lang="en-US" sz="2800" dirty="0">
                <a:latin typeface="Calibri" panose="020F0502020204030204" pitchFamily="34" charset="0"/>
                <a:ea typeface="Calibri" panose="020F0502020204030204" pitchFamily="34" charset="0"/>
                <a:cs typeface="Times New Roman" panose="02020603050405020304" pitchFamily="18" charset="0"/>
              </a:rPr>
              <a:t>(Romans 12:1-2; Galatians 2:20; Psalms 51:17)</a:t>
            </a:r>
          </a:p>
          <a:p>
            <a:pPr indent="-457200">
              <a:lnSpc>
                <a:spcPct val="107000"/>
              </a:lnSpc>
              <a:spcBef>
                <a:spcPts val="0"/>
              </a:spcBef>
              <a:spcAft>
                <a:spcPts val="800"/>
              </a:spcAft>
              <a:buFont typeface="Arial" panose="020B0604020202020204"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Willing to lose our life to find it! (Matthew 16:25)</a:t>
            </a:r>
          </a:p>
          <a:p>
            <a:pPr indent="-457200">
              <a:lnSpc>
                <a:spcPct val="107000"/>
              </a:lnSpc>
              <a:spcBef>
                <a:spcPts val="0"/>
              </a:spcBef>
              <a:spcAft>
                <a:spcPts val="800"/>
              </a:spcAft>
              <a:buFont typeface="Arial" panose="020B0604020202020204"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David understood! (2 Samuel 24:24)</a:t>
            </a:r>
          </a:p>
          <a:p>
            <a:pPr indent="-457200">
              <a:lnSpc>
                <a:spcPct val="107000"/>
              </a:lnSpc>
              <a:spcBef>
                <a:spcPts val="0"/>
              </a:spcBef>
              <a:spcAft>
                <a:spcPts val="800"/>
              </a:spcAft>
              <a:buFont typeface="Arial" panose="020B0604020202020204" pitchFamily="34" charset="0"/>
              <a:buChar char="•"/>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7" name="Google Shape;347;p17"/>
          <p:cNvSpPr txBox="1">
            <a:spLocks noGrp="1"/>
          </p:cNvSpPr>
          <p:nvPr>
            <p:ph type="sldNum" idx="12"/>
          </p:nvPr>
        </p:nvSpPr>
        <p:spPr>
          <a:xfrm>
            <a:off x="8729400" y="4734075"/>
            <a:ext cx="414600" cy="409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4</a:t>
            </a:fld>
            <a:endParaRPr/>
          </a:p>
        </p:txBody>
      </p:sp>
    </p:spTree>
    <p:extLst>
      <p:ext uri="{BB962C8B-B14F-4D97-AF65-F5344CB8AC3E}">
        <p14:creationId xmlns:p14="http://schemas.microsoft.com/office/powerpoint/2010/main" val="4159392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17"/>
          <p:cNvSpPr txBox="1">
            <a:spLocks noGrp="1"/>
          </p:cNvSpPr>
          <p:nvPr>
            <p:ph type="title"/>
          </p:nvPr>
        </p:nvSpPr>
        <p:spPr>
          <a:xfrm>
            <a:off x="776450" y="402700"/>
            <a:ext cx="3942306" cy="856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2800" dirty="0"/>
              <a:t>Consume God’s Word</a:t>
            </a:r>
            <a:endParaRPr sz="2800" dirty="0"/>
          </a:p>
        </p:txBody>
      </p:sp>
      <p:sp>
        <p:nvSpPr>
          <p:cNvPr id="346" name="Google Shape;346;p17"/>
          <p:cNvSpPr txBox="1">
            <a:spLocks noGrp="1"/>
          </p:cNvSpPr>
          <p:nvPr>
            <p:ph type="body" idx="1"/>
          </p:nvPr>
        </p:nvSpPr>
        <p:spPr>
          <a:xfrm>
            <a:off x="776450" y="1422400"/>
            <a:ext cx="7591200" cy="3318399"/>
          </a:xfrm>
          <a:prstGeom prst="rect">
            <a:avLst/>
          </a:prstGeom>
        </p:spPr>
        <p:txBody>
          <a:bodyPr spcFirstLastPara="1" wrap="square" lIns="0" tIns="0" rIns="0" bIns="0" anchor="t" anchorCtr="0">
            <a:noAutofit/>
          </a:bodyPr>
          <a:lstStyle/>
          <a:p>
            <a:pPr marL="0" indent="0">
              <a:lnSpc>
                <a:spcPct val="107000"/>
              </a:lnSpc>
              <a:spcBef>
                <a:spcPts val="0"/>
              </a:spcBef>
              <a:spcAft>
                <a:spcPts val="800"/>
              </a:spcAft>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Understanding our need for daily nourishment. </a:t>
            </a:r>
            <a:br>
              <a:rPr lang="en-US" sz="2800" dirty="0">
                <a:effectLst/>
                <a:latin typeface="Calibri" panose="020F0502020204030204" pitchFamily="34" charset="0"/>
                <a:ea typeface="Calibri" panose="020F0502020204030204" pitchFamily="34" charset="0"/>
                <a:cs typeface="Times New Roman" panose="02020603050405020304" pitchFamily="18" charset="0"/>
              </a:rPr>
            </a:br>
            <a:r>
              <a:rPr lang="en-US" sz="2800" dirty="0">
                <a:effectLst/>
                <a:latin typeface="Calibri" panose="020F0502020204030204" pitchFamily="34" charset="0"/>
                <a:ea typeface="Calibri" panose="020F0502020204030204" pitchFamily="34" charset="0"/>
                <a:cs typeface="Times New Roman" panose="02020603050405020304" pitchFamily="18" charset="0"/>
              </a:rPr>
              <a:t>(1 Timothy 4:6)</a:t>
            </a:r>
          </a:p>
          <a:p>
            <a:pPr marL="0" indent="0">
              <a:lnSpc>
                <a:spcPct val="107000"/>
              </a:lnSpc>
              <a:spcBef>
                <a:spcPts val="0"/>
              </a:spcBef>
              <a:spcAft>
                <a:spcPts val="800"/>
              </a:spcAft>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a:t>
            </a:r>
            <a:r>
              <a:rPr lang="en-US" sz="2800" i="1" dirty="0">
                <a:effectLst/>
                <a:latin typeface="Calibri" panose="020F0502020204030204" pitchFamily="34" charset="0"/>
                <a:ea typeface="Calibri" panose="020F0502020204030204" pitchFamily="34" charset="0"/>
                <a:cs typeface="Times New Roman" panose="02020603050405020304" pitchFamily="18" charset="0"/>
              </a:rPr>
              <a:t>They received the word with </a:t>
            </a:r>
            <a:r>
              <a:rPr lang="en-US" sz="2800" b="1" i="1" dirty="0">
                <a:effectLst/>
                <a:latin typeface="Calibri" panose="020F0502020204030204" pitchFamily="34" charset="0"/>
                <a:ea typeface="Calibri" panose="020F0502020204030204" pitchFamily="34" charset="0"/>
                <a:cs typeface="Times New Roman" panose="02020603050405020304" pitchFamily="18" charset="0"/>
              </a:rPr>
              <a:t>great eagerness</a:t>
            </a:r>
            <a:r>
              <a:rPr lang="en-US" sz="2800" i="1" dirty="0">
                <a:effectLst/>
                <a:latin typeface="Calibri" panose="020F0502020204030204" pitchFamily="34" charset="0"/>
                <a:ea typeface="Calibri" panose="020F0502020204030204" pitchFamily="34" charset="0"/>
                <a:cs typeface="Times New Roman" panose="02020603050405020304" pitchFamily="18" charset="0"/>
              </a:rPr>
              <a:t>, </a:t>
            </a:r>
            <a:r>
              <a:rPr lang="en-US" sz="2800" b="1" i="1" dirty="0">
                <a:effectLst/>
                <a:latin typeface="Calibri" panose="020F0502020204030204" pitchFamily="34" charset="0"/>
                <a:ea typeface="Calibri" panose="020F0502020204030204" pitchFamily="34" charset="0"/>
                <a:cs typeface="Times New Roman" panose="02020603050405020304" pitchFamily="18" charset="0"/>
              </a:rPr>
              <a:t>examining the Scriptures daily</a:t>
            </a:r>
            <a:r>
              <a:rPr lang="en-US" sz="2800" i="1" dirty="0">
                <a:effectLst/>
                <a:latin typeface="Calibri" panose="020F0502020204030204" pitchFamily="34" charset="0"/>
                <a:ea typeface="Calibri" panose="020F0502020204030204" pitchFamily="34" charset="0"/>
                <a:cs typeface="Times New Roman" panose="02020603050405020304" pitchFamily="18" charset="0"/>
              </a:rPr>
              <a:t> to see whether these things were so</a:t>
            </a:r>
            <a:r>
              <a:rPr lang="en-US" sz="2800" dirty="0">
                <a:latin typeface="Calibri" panose="020F0502020204030204" pitchFamily="34" charset="0"/>
                <a:ea typeface="Calibri" panose="020F0502020204030204" pitchFamily="34" charset="0"/>
                <a:cs typeface="Times New Roman" panose="02020603050405020304" pitchFamily="18" charset="0"/>
              </a:rPr>
              <a:t>.” (Acts 17:11; 19:9)</a:t>
            </a:r>
          </a:p>
          <a:p>
            <a:pPr marL="1371600" indent="0">
              <a:lnSpc>
                <a:spcPct val="107000"/>
              </a:lnSpc>
              <a:spcBef>
                <a:spcPts val="0"/>
              </a:spcBef>
              <a:spcAft>
                <a:spcPts val="800"/>
              </a:spcAft>
              <a:buNone/>
            </a:pPr>
            <a:r>
              <a:rPr lang="en-US" sz="2800" dirty="0">
                <a:latin typeface="Calibri" panose="020F0502020204030204" pitchFamily="34" charset="0"/>
                <a:ea typeface="Calibri" panose="020F0502020204030204" pitchFamily="34" charset="0"/>
                <a:cs typeface="Times New Roman" panose="02020603050405020304" pitchFamily="18" charset="0"/>
              </a:rPr>
              <a:t>Meditation on God’s word </a:t>
            </a:r>
            <a:r>
              <a:rPr lang="en-US" sz="2800" i="1" dirty="0">
                <a:latin typeface="Calibri" panose="020F0502020204030204" pitchFamily="34" charset="0"/>
                <a:ea typeface="Calibri" panose="020F0502020204030204" pitchFamily="34" charset="0"/>
                <a:cs typeface="Times New Roman" panose="02020603050405020304" pitchFamily="18" charset="0"/>
              </a:rPr>
              <a:t>“</a:t>
            </a:r>
            <a:r>
              <a:rPr lang="en-US" sz="2800" b="1" i="1" dirty="0">
                <a:latin typeface="Calibri" panose="020F0502020204030204" pitchFamily="34" charset="0"/>
                <a:ea typeface="Calibri" panose="020F0502020204030204" pitchFamily="34" charset="0"/>
                <a:cs typeface="Times New Roman" panose="02020603050405020304" pitchFamily="18" charset="0"/>
              </a:rPr>
              <a:t>day and night</a:t>
            </a:r>
            <a:r>
              <a:rPr lang="en-US" sz="2800" i="1" dirty="0">
                <a:latin typeface="Calibri" panose="020F0502020204030204" pitchFamily="34" charset="0"/>
                <a:ea typeface="Calibri" panose="020F0502020204030204" pitchFamily="34" charset="0"/>
                <a:cs typeface="Times New Roman" panose="02020603050405020304" pitchFamily="18" charset="0"/>
              </a:rPr>
              <a:t>”. </a:t>
            </a:r>
            <a:r>
              <a:rPr lang="en-US" sz="2800" dirty="0">
                <a:latin typeface="Calibri" panose="020F0502020204030204" pitchFamily="34" charset="0"/>
                <a:ea typeface="Calibri" panose="020F0502020204030204" pitchFamily="34" charset="0"/>
                <a:cs typeface="Times New Roman" panose="02020603050405020304" pitchFamily="18" charset="0"/>
              </a:rPr>
              <a:t>(Psalms 1:1-3; Deuteronomy 6:4-9)</a:t>
            </a:r>
          </a:p>
          <a:p>
            <a:pPr marL="0" indent="0">
              <a:lnSpc>
                <a:spcPct val="107000"/>
              </a:lnSpc>
              <a:spcBef>
                <a:spcPts val="0"/>
              </a:spcBef>
              <a:spcAft>
                <a:spcPts val="800"/>
              </a:spcAft>
              <a:buNone/>
            </a:pPr>
            <a:r>
              <a:rPr lang="en-US" sz="1800" dirty="0">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spcBef>
                <a:spcPts val="0"/>
              </a:spcBef>
              <a:spcAft>
                <a:spcPts val="800"/>
              </a:spcAft>
              <a:buFont typeface="Arial" panose="020B0604020202020204" pitchFamily="34" charset="0"/>
              <a:buChar char="•"/>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7" name="Google Shape;347;p17"/>
          <p:cNvSpPr txBox="1">
            <a:spLocks noGrp="1"/>
          </p:cNvSpPr>
          <p:nvPr>
            <p:ph type="sldNum" idx="12"/>
          </p:nvPr>
        </p:nvSpPr>
        <p:spPr>
          <a:xfrm>
            <a:off x="8729400" y="4734075"/>
            <a:ext cx="414600" cy="409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5</a:t>
            </a:fld>
            <a:endParaRPr/>
          </a:p>
        </p:txBody>
      </p:sp>
    </p:spTree>
    <p:extLst>
      <p:ext uri="{BB962C8B-B14F-4D97-AF65-F5344CB8AC3E}">
        <p14:creationId xmlns:p14="http://schemas.microsoft.com/office/powerpoint/2010/main" val="3774840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6">
                                            <p:txEl>
                                              <p:pRg st="0" end="0"/>
                                            </p:txEl>
                                          </p:spTgt>
                                        </p:tgtEl>
                                        <p:attrNameLst>
                                          <p:attrName>style.visibility</p:attrName>
                                        </p:attrNameLst>
                                      </p:cBhvr>
                                      <p:to>
                                        <p:strVal val="visible"/>
                                      </p:to>
                                    </p:set>
                                    <p:animEffect transition="in" filter="fade">
                                      <p:cBhvr>
                                        <p:cTn id="7" dur="500"/>
                                        <p:tgtEl>
                                          <p:spTgt spid="3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6">
                                            <p:txEl>
                                              <p:pRg st="1" end="1"/>
                                            </p:txEl>
                                          </p:spTgt>
                                        </p:tgtEl>
                                        <p:attrNameLst>
                                          <p:attrName>style.visibility</p:attrName>
                                        </p:attrNameLst>
                                      </p:cBhvr>
                                      <p:to>
                                        <p:strVal val="visible"/>
                                      </p:to>
                                    </p:set>
                                    <p:animEffect transition="in" filter="fade">
                                      <p:cBhvr>
                                        <p:cTn id="12" dur="500"/>
                                        <p:tgtEl>
                                          <p:spTgt spid="34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46">
                                            <p:txEl>
                                              <p:pRg st="2" end="2"/>
                                            </p:txEl>
                                          </p:spTgt>
                                        </p:tgtEl>
                                        <p:attrNameLst>
                                          <p:attrName>style.visibility</p:attrName>
                                        </p:attrNameLst>
                                      </p:cBhvr>
                                      <p:to>
                                        <p:strVal val="visible"/>
                                      </p:to>
                                    </p:set>
                                    <p:animEffect transition="in" filter="fade">
                                      <p:cBhvr>
                                        <p:cTn id="17" dur="500"/>
                                        <p:tgtEl>
                                          <p:spTgt spid="34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46">
                                            <p:txEl>
                                              <p:pRg st="3" end="3"/>
                                            </p:txEl>
                                          </p:spTgt>
                                        </p:tgtEl>
                                        <p:attrNameLst>
                                          <p:attrName>style.visibility</p:attrName>
                                        </p:attrNameLst>
                                      </p:cBhvr>
                                      <p:to>
                                        <p:strVal val="visible"/>
                                      </p:to>
                                    </p:set>
                                    <p:animEffect transition="in" filter="fade">
                                      <p:cBhvr>
                                        <p:cTn id="22" dur="500"/>
                                        <p:tgtEl>
                                          <p:spTgt spid="34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17"/>
          <p:cNvSpPr txBox="1">
            <a:spLocks noGrp="1"/>
          </p:cNvSpPr>
          <p:nvPr>
            <p:ph type="title"/>
          </p:nvPr>
        </p:nvSpPr>
        <p:spPr>
          <a:xfrm>
            <a:off x="776450" y="402700"/>
            <a:ext cx="3942306" cy="856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2800" dirty="0"/>
              <a:t>Depend on God</a:t>
            </a:r>
            <a:endParaRPr sz="2800" dirty="0"/>
          </a:p>
        </p:txBody>
      </p:sp>
      <p:sp>
        <p:nvSpPr>
          <p:cNvPr id="346" name="Google Shape;346;p17"/>
          <p:cNvSpPr txBox="1">
            <a:spLocks noGrp="1"/>
          </p:cNvSpPr>
          <p:nvPr>
            <p:ph type="body" idx="1"/>
          </p:nvPr>
        </p:nvSpPr>
        <p:spPr>
          <a:xfrm>
            <a:off x="776449" y="1422400"/>
            <a:ext cx="7714407" cy="3318399"/>
          </a:xfrm>
          <a:prstGeom prst="rect">
            <a:avLst/>
          </a:prstGeom>
        </p:spPr>
        <p:txBody>
          <a:bodyPr spcFirstLastPara="1" wrap="square" lIns="0" tIns="0" rIns="0" bIns="0" anchor="t" anchorCtr="0">
            <a:noAutofit/>
          </a:bodyPr>
          <a:lstStyle/>
          <a:p>
            <a:pPr marL="0" indent="0">
              <a:lnSpc>
                <a:spcPct val="107000"/>
              </a:lnSpc>
              <a:spcBef>
                <a:spcPts val="0"/>
              </a:spcBef>
              <a:spcAft>
                <a:spcPts val="800"/>
              </a:spcAft>
              <a:buNone/>
            </a:pPr>
            <a:r>
              <a:rPr lang="en-US" sz="2800" i="1" dirty="0">
                <a:latin typeface="Calibri" panose="020F0502020204030204" pitchFamily="34" charset="0"/>
                <a:ea typeface="Calibri" panose="020F0502020204030204" pitchFamily="34" charset="0"/>
                <a:cs typeface="Times New Roman" panose="02020603050405020304" pitchFamily="18" charset="0"/>
              </a:rPr>
              <a:t>“Give us </a:t>
            </a:r>
            <a:r>
              <a:rPr lang="en-US" sz="2800" b="1" i="1" dirty="0">
                <a:latin typeface="Calibri" panose="020F0502020204030204" pitchFamily="34" charset="0"/>
                <a:ea typeface="Calibri" panose="020F0502020204030204" pitchFamily="34" charset="0"/>
                <a:cs typeface="Times New Roman" panose="02020603050405020304" pitchFamily="18" charset="0"/>
              </a:rPr>
              <a:t>each day </a:t>
            </a:r>
            <a:r>
              <a:rPr lang="en-US" sz="2800" i="1" dirty="0">
                <a:latin typeface="Calibri" panose="020F0502020204030204" pitchFamily="34" charset="0"/>
                <a:ea typeface="Calibri" panose="020F0502020204030204" pitchFamily="34" charset="0"/>
                <a:cs typeface="Times New Roman" panose="02020603050405020304" pitchFamily="18" charset="0"/>
              </a:rPr>
              <a:t>our </a:t>
            </a:r>
            <a:r>
              <a:rPr lang="en-US" sz="2800" b="1" i="1" dirty="0">
                <a:latin typeface="Calibri" panose="020F0502020204030204" pitchFamily="34" charset="0"/>
                <a:ea typeface="Calibri" panose="020F0502020204030204" pitchFamily="34" charset="0"/>
                <a:cs typeface="Times New Roman" panose="02020603050405020304" pitchFamily="18" charset="0"/>
              </a:rPr>
              <a:t>daily</a:t>
            </a:r>
            <a:r>
              <a:rPr lang="en-US" sz="2800" i="1" dirty="0">
                <a:latin typeface="Calibri" panose="020F0502020204030204" pitchFamily="34" charset="0"/>
                <a:ea typeface="Calibri" panose="020F0502020204030204" pitchFamily="34" charset="0"/>
                <a:cs typeface="Times New Roman" panose="02020603050405020304" pitchFamily="18" charset="0"/>
              </a:rPr>
              <a:t> bread…” </a:t>
            </a:r>
            <a:br>
              <a:rPr lang="en-US" sz="2800" i="1" dirty="0">
                <a:latin typeface="Calibri" panose="020F0502020204030204" pitchFamily="34" charset="0"/>
                <a:ea typeface="Calibri" panose="020F0502020204030204" pitchFamily="34" charset="0"/>
                <a:cs typeface="Times New Roman" panose="02020603050405020304" pitchFamily="18" charset="0"/>
              </a:rPr>
            </a:br>
            <a:r>
              <a:rPr lang="en-US" sz="2800" dirty="0">
                <a:latin typeface="Calibri" panose="020F0502020204030204" pitchFamily="34" charset="0"/>
                <a:ea typeface="Calibri" panose="020F0502020204030204" pitchFamily="34" charset="0"/>
                <a:cs typeface="Times New Roman" panose="02020603050405020304" pitchFamily="18" charset="0"/>
              </a:rPr>
              <a:t>(Luke 11:3; cf., Exodus 16:4-7, 16-20 - Luke 12:17-19)</a:t>
            </a:r>
          </a:p>
          <a:p>
            <a:pPr marL="0" indent="0">
              <a:lnSpc>
                <a:spcPct val="107000"/>
              </a:lnSpc>
              <a:spcBef>
                <a:spcPts val="0"/>
              </a:spcBef>
              <a:spcAft>
                <a:spcPts val="800"/>
              </a:spcAft>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On whom do we rely? Ourselves? </a:t>
            </a:r>
            <a:r>
              <a:rPr lang="en-US" sz="2800" dirty="0">
                <a:latin typeface="Calibri" panose="020F0502020204030204" pitchFamily="34" charset="0"/>
                <a:ea typeface="Calibri" panose="020F0502020204030204" pitchFamily="34" charset="0"/>
                <a:cs typeface="Times New Roman" panose="02020603050405020304" pitchFamily="18" charset="0"/>
              </a:rPr>
              <a:t>Our possessions? (Isaiah 31:1) </a:t>
            </a:r>
          </a:p>
          <a:p>
            <a:pPr marL="0" indent="0">
              <a:lnSpc>
                <a:spcPct val="107000"/>
              </a:lnSpc>
              <a:spcBef>
                <a:spcPts val="0"/>
              </a:spcBef>
              <a:spcAft>
                <a:spcPts val="800"/>
              </a:spcAft>
              <a:buNone/>
            </a:pPr>
            <a:r>
              <a:rPr lang="en-US" sz="2800" dirty="0">
                <a:latin typeface="Calibri" panose="020F0502020204030204" pitchFamily="34" charset="0"/>
                <a:ea typeface="Calibri" panose="020F0502020204030204" pitchFamily="34" charset="0"/>
                <a:cs typeface="Times New Roman" panose="02020603050405020304" pitchFamily="18" charset="0"/>
              </a:rPr>
              <a:t>Will we </a:t>
            </a:r>
            <a:r>
              <a:rPr lang="en-US" sz="2800" b="1" i="1" dirty="0">
                <a:latin typeface="Calibri" panose="020F0502020204030204" pitchFamily="34" charset="0"/>
                <a:ea typeface="Calibri" panose="020F0502020204030204" pitchFamily="34" charset="0"/>
                <a:cs typeface="Times New Roman" panose="02020603050405020304" pitchFamily="18" charset="0"/>
              </a:rPr>
              <a:t>“truly rely on the Lord”</a:t>
            </a:r>
            <a:r>
              <a:rPr lang="en-US" sz="2800" dirty="0">
                <a:latin typeface="Calibri" panose="020F0502020204030204" pitchFamily="34" charset="0"/>
                <a:ea typeface="Calibri" panose="020F0502020204030204" pitchFamily="34" charset="0"/>
                <a:cs typeface="Times New Roman" panose="02020603050405020304" pitchFamily="18" charset="0"/>
              </a:rPr>
              <a:t>? (Isaiah 10:20)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spcBef>
                <a:spcPts val="0"/>
              </a:spcBef>
              <a:spcAft>
                <a:spcPts val="800"/>
              </a:spcAft>
              <a:buFont typeface="Arial" panose="020B0604020202020204" pitchFamily="34" charset="0"/>
              <a:buChar char="•"/>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7" name="Google Shape;347;p17"/>
          <p:cNvSpPr txBox="1">
            <a:spLocks noGrp="1"/>
          </p:cNvSpPr>
          <p:nvPr>
            <p:ph type="sldNum" idx="12"/>
          </p:nvPr>
        </p:nvSpPr>
        <p:spPr>
          <a:xfrm>
            <a:off x="8729400" y="4734075"/>
            <a:ext cx="414600" cy="409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6</a:t>
            </a:fld>
            <a:endParaRPr/>
          </a:p>
        </p:txBody>
      </p:sp>
    </p:spTree>
    <p:extLst>
      <p:ext uri="{BB962C8B-B14F-4D97-AF65-F5344CB8AC3E}">
        <p14:creationId xmlns:p14="http://schemas.microsoft.com/office/powerpoint/2010/main" val="82872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6">
                                            <p:txEl>
                                              <p:pRg st="0" end="0"/>
                                            </p:txEl>
                                          </p:spTgt>
                                        </p:tgtEl>
                                        <p:attrNameLst>
                                          <p:attrName>style.visibility</p:attrName>
                                        </p:attrNameLst>
                                      </p:cBhvr>
                                      <p:to>
                                        <p:strVal val="visible"/>
                                      </p:to>
                                    </p:set>
                                    <p:animEffect transition="in" filter="fade">
                                      <p:cBhvr>
                                        <p:cTn id="7" dur="500"/>
                                        <p:tgtEl>
                                          <p:spTgt spid="3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6">
                                            <p:txEl>
                                              <p:pRg st="1" end="1"/>
                                            </p:txEl>
                                          </p:spTgt>
                                        </p:tgtEl>
                                        <p:attrNameLst>
                                          <p:attrName>style.visibility</p:attrName>
                                        </p:attrNameLst>
                                      </p:cBhvr>
                                      <p:to>
                                        <p:strVal val="visible"/>
                                      </p:to>
                                    </p:set>
                                    <p:animEffect transition="in" filter="fade">
                                      <p:cBhvr>
                                        <p:cTn id="12" dur="500"/>
                                        <p:tgtEl>
                                          <p:spTgt spid="34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46">
                                            <p:txEl>
                                              <p:pRg st="2" end="2"/>
                                            </p:txEl>
                                          </p:spTgt>
                                        </p:tgtEl>
                                        <p:attrNameLst>
                                          <p:attrName>style.visibility</p:attrName>
                                        </p:attrNameLst>
                                      </p:cBhvr>
                                      <p:to>
                                        <p:strVal val="visible"/>
                                      </p:to>
                                    </p:set>
                                    <p:animEffect transition="in" filter="fade">
                                      <p:cBhvr>
                                        <p:cTn id="17" dur="500"/>
                                        <p:tgtEl>
                                          <p:spTgt spid="34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17"/>
          <p:cNvSpPr txBox="1">
            <a:spLocks noGrp="1"/>
          </p:cNvSpPr>
          <p:nvPr>
            <p:ph type="title"/>
          </p:nvPr>
        </p:nvSpPr>
        <p:spPr>
          <a:xfrm>
            <a:off x="776450" y="402700"/>
            <a:ext cx="3942306" cy="856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sz="2800" dirty="0"/>
              <a:t>C</a:t>
            </a:r>
            <a:r>
              <a:rPr lang="en" sz="2800" dirty="0"/>
              <a:t>ommunicate with God in Prayer</a:t>
            </a:r>
            <a:endParaRPr sz="2800" dirty="0"/>
          </a:p>
        </p:txBody>
      </p:sp>
      <p:sp>
        <p:nvSpPr>
          <p:cNvPr id="346" name="Google Shape;346;p17"/>
          <p:cNvSpPr txBox="1">
            <a:spLocks noGrp="1"/>
          </p:cNvSpPr>
          <p:nvPr>
            <p:ph type="body" idx="1"/>
          </p:nvPr>
        </p:nvSpPr>
        <p:spPr>
          <a:xfrm>
            <a:off x="776449" y="1422400"/>
            <a:ext cx="7714407" cy="3318399"/>
          </a:xfrm>
          <a:prstGeom prst="rect">
            <a:avLst/>
          </a:prstGeom>
        </p:spPr>
        <p:txBody>
          <a:bodyPr spcFirstLastPara="1" wrap="square" lIns="0" tIns="0" rIns="0" bIns="0" anchor="t" anchorCtr="0">
            <a:noAutofit/>
          </a:bodyPr>
          <a:lstStyle/>
          <a:p>
            <a:pPr marL="0" indent="0">
              <a:lnSpc>
                <a:spcPct val="107000"/>
              </a:lnSpc>
              <a:spcBef>
                <a:spcPts val="0"/>
              </a:spcBef>
              <a:spcAft>
                <a:spcPts val="800"/>
              </a:spcAft>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Prayer in our daily lives - </a:t>
            </a:r>
            <a:r>
              <a:rPr lang="en-US" sz="2800" b="1" i="1" dirty="0">
                <a:effectLst/>
                <a:latin typeface="Calibri" panose="020F0502020204030204" pitchFamily="34" charset="0"/>
                <a:ea typeface="Calibri" panose="020F0502020204030204" pitchFamily="34" charset="0"/>
                <a:cs typeface="Times New Roman" panose="02020603050405020304" pitchFamily="18" charset="0"/>
              </a:rPr>
              <a:t>“without ceasing”</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br>
              <a:rPr lang="en-US" sz="2800" dirty="0">
                <a:effectLst/>
                <a:latin typeface="Calibri" panose="020F0502020204030204" pitchFamily="34" charset="0"/>
                <a:ea typeface="Calibri" panose="020F0502020204030204" pitchFamily="34" charset="0"/>
                <a:cs typeface="Times New Roman" panose="02020603050405020304" pitchFamily="18" charset="0"/>
              </a:rPr>
            </a:br>
            <a:r>
              <a:rPr lang="en-US" sz="2800" dirty="0">
                <a:effectLst/>
                <a:latin typeface="Calibri" panose="020F0502020204030204" pitchFamily="34" charset="0"/>
                <a:ea typeface="Calibri" panose="020F0502020204030204" pitchFamily="34" charset="0"/>
                <a:cs typeface="Times New Roman" panose="02020603050405020304" pitchFamily="18" charset="0"/>
              </a:rPr>
              <a:t>(1 Thessalonians 5:17)</a:t>
            </a:r>
          </a:p>
          <a:p>
            <a:pPr marL="0" indent="0">
              <a:lnSpc>
                <a:spcPct val="107000"/>
              </a:lnSpc>
              <a:spcBef>
                <a:spcPts val="0"/>
              </a:spcBef>
              <a:spcAft>
                <a:spcPts val="800"/>
              </a:spcAft>
              <a:buNone/>
            </a:pPr>
            <a:r>
              <a:rPr lang="en-US" sz="2800" b="1" dirty="0">
                <a:effectLst/>
                <a:latin typeface="Calibri" panose="020F0502020204030204" pitchFamily="34" charset="0"/>
                <a:ea typeface="Calibri" panose="020F0502020204030204" pitchFamily="34" charset="0"/>
                <a:cs typeface="Times New Roman" panose="02020603050405020304" pitchFamily="18" charset="0"/>
              </a:rPr>
              <a:t>For our needs and our brethren</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7000"/>
              </a:lnSpc>
              <a:spcBef>
                <a:spcPts val="0"/>
              </a:spcBef>
              <a:spcAft>
                <a:spcPts val="800"/>
              </a:spcAft>
              <a:buNone/>
            </a:pPr>
            <a:r>
              <a:rPr lang="en-US" sz="2800" b="1" dirty="0">
                <a:latin typeface="Calibri" panose="020F0502020204030204" pitchFamily="34" charset="0"/>
                <a:ea typeface="Calibri" panose="020F0502020204030204" pitchFamily="34" charset="0"/>
                <a:cs typeface="Times New Roman" panose="02020603050405020304" pitchFamily="18" charset="0"/>
              </a:rPr>
              <a:t>David’s example</a:t>
            </a:r>
            <a:r>
              <a:rPr lang="en-US" sz="2800" dirty="0">
                <a:latin typeface="Calibri" panose="020F0502020204030204" pitchFamily="34" charset="0"/>
                <a:ea typeface="Calibri" panose="020F0502020204030204" pitchFamily="34" charset="0"/>
                <a:cs typeface="Times New Roman" panose="02020603050405020304" pitchFamily="18" charset="0"/>
              </a:rPr>
              <a:t>. (Psalms 5:2-3; 119:147-148)</a:t>
            </a:r>
          </a:p>
          <a:p>
            <a:pPr marL="0" indent="0">
              <a:lnSpc>
                <a:spcPct val="107000"/>
              </a:lnSpc>
              <a:spcBef>
                <a:spcPts val="0"/>
              </a:spcBef>
              <a:spcAft>
                <a:spcPts val="800"/>
              </a:spcAft>
              <a:buNone/>
            </a:pPr>
            <a:r>
              <a:rPr lang="en-US" sz="2800" b="1" dirty="0">
                <a:effectLst/>
                <a:latin typeface="Calibri" panose="020F0502020204030204" pitchFamily="34" charset="0"/>
                <a:ea typeface="Calibri" panose="020F0502020204030204" pitchFamily="34" charset="0"/>
                <a:cs typeface="Times New Roman" panose="02020603050405020304" pitchFamily="18" charset="0"/>
              </a:rPr>
              <a:t>Jesus’ example</a:t>
            </a:r>
            <a:r>
              <a:rPr lang="en-US" sz="2800" dirty="0">
                <a:effectLst/>
                <a:latin typeface="Calibri" panose="020F0502020204030204" pitchFamily="34" charset="0"/>
                <a:ea typeface="Calibri" panose="020F0502020204030204" pitchFamily="34" charset="0"/>
                <a:cs typeface="Times New Roman" panose="02020603050405020304" pitchFamily="18" charset="0"/>
              </a:rPr>
              <a:t>. (Mark 1:35; Luke 6:12; 9:28-36; </a:t>
            </a:r>
            <a:br>
              <a:rPr lang="en-US" sz="2800" dirty="0">
                <a:effectLst/>
                <a:latin typeface="Calibri" panose="020F0502020204030204" pitchFamily="34" charset="0"/>
                <a:ea typeface="Calibri" panose="020F0502020204030204" pitchFamily="34" charset="0"/>
                <a:cs typeface="Times New Roman" panose="02020603050405020304" pitchFamily="18" charset="0"/>
              </a:rPr>
            </a:br>
            <a:r>
              <a:rPr lang="en-US" sz="2800" dirty="0">
                <a:effectLst/>
                <a:latin typeface="Calibri" panose="020F0502020204030204" pitchFamily="34" charset="0"/>
                <a:ea typeface="Calibri" panose="020F0502020204030204" pitchFamily="34" charset="0"/>
                <a:cs typeface="Times New Roman" panose="02020603050405020304" pitchFamily="18" charset="0"/>
              </a:rPr>
              <a:t>Mark 14:32-42)</a:t>
            </a:r>
          </a:p>
        </p:txBody>
      </p:sp>
      <p:sp>
        <p:nvSpPr>
          <p:cNvPr id="347" name="Google Shape;347;p17"/>
          <p:cNvSpPr txBox="1">
            <a:spLocks noGrp="1"/>
          </p:cNvSpPr>
          <p:nvPr>
            <p:ph type="sldNum" idx="12"/>
          </p:nvPr>
        </p:nvSpPr>
        <p:spPr>
          <a:xfrm>
            <a:off x="8729400" y="4734075"/>
            <a:ext cx="414600" cy="409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7</a:t>
            </a:fld>
            <a:endParaRPr/>
          </a:p>
        </p:txBody>
      </p:sp>
    </p:spTree>
    <p:extLst>
      <p:ext uri="{BB962C8B-B14F-4D97-AF65-F5344CB8AC3E}">
        <p14:creationId xmlns:p14="http://schemas.microsoft.com/office/powerpoint/2010/main" val="194977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6">
                                            <p:txEl>
                                              <p:pRg st="0" end="0"/>
                                            </p:txEl>
                                          </p:spTgt>
                                        </p:tgtEl>
                                        <p:attrNameLst>
                                          <p:attrName>style.visibility</p:attrName>
                                        </p:attrNameLst>
                                      </p:cBhvr>
                                      <p:to>
                                        <p:strVal val="visible"/>
                                      </p:to>
                                    </p:set>
                                    <p:animEffect transition="in" filter="fade">
                                      <p:cBhvr>
                                        <p:cTn id="7" dur="500"/>
                                        <p:tgtEl>
                                          <p:spTgt spid="3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6">
                                            <p:txEl>
                                              <p:pRg st="1" end="1"/>
                                            </p:txEl>
                                          </p:spTgt>
                                        </p:tgtEl>
                                        <p:attrNameLst>
                                          <p:attrName>style.visibility</p:attrName>
                                        </p:attrNameLst>
                                      </p:cBhvr>
                                      <p:to>
                                        <p:strVal val="visible"/>
                                      </p:to>
                                    </p:set>
                                    <p:animEffect transition="in" filter="fade">
                                      <p:cBhvr>
                                        <p:cTn id="12" dur="500"/>
                                        <p:tgtEl>
                                          <p:spTgt spid="34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46">
                                            <p:txEl>
                                              <p:pRg st="2" end="2"/>
                                            </p:txEl>
                                          </p:spTgt>
                                        </p:tgtEl>
                                        <p:attrNameLst>
                                          <p:attrName>style.visibility</p:attrName>
                                        </p:attrNameLst>
                                      </p:cBhvr>
                                      <p:to>
                                        <p:strVal val="visible"/>
                                      </p:to>
                                    </p:set>
                                    <p:animEffect transition="in" filter="fade">
                                      <p:cBhvr>
                                        <p:cTn id="17" dur="500"/>
                                        <p:tgtEl>
                                          <p:spTgt spid="34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46">
                                            <p:txEl>
                                              <p:pRg st="3" end="3"/>
                                            </p:txEl>
                                          </p:spTgt>
                                        </p:tgtEl>
                                        <p:attrNameLst>
                                          <p:attrName>style.visibility</p:attrName>
                                        </p:attrNameLst>
                                      </p:cBhvr>
                                      <p:to>
                                        <p:strVal val="visible"/>
                                      </p:to>
                                    </p:set>
                                    <p:animEffect transition="in" filter="fade">
                                      <p:cBhvr>
                                        <p:cTn id="22" dur="500"/>
                                        <p:tgtEl>
                                          <p:spTgt spid="34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17"/>
          <p:cNvSpPr txBox="1">
            <a:spLocks noGrp="1"/>
          </p:cNvSpPr>
          <p:nvPr>
            <p:ph type="title"/>
          </p:nvPr>
        </p:nvSpPr>
        <p:spPr>
          <a:xfrm>
            <a:off x="776450" y="402700"/>
            <a:ext cx="3942306" cy="856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sz="2800" dirty="0"/>
              <a:t>Spiritually Renew and awaken…</a:t>
            </a:r>
            <a:endParaRPr sz="2800" dirty="0"/>
          </a:p>
        </p:txBody>
      </p:sp>
      <p:sp>
        <p:nvSpPr>
          <p:cNvPr id="346" name="Google Shape;346;p17"/>
          <p:cNvSpPr txBox="1">
            <a:spLocks noGrp="1"/>
          </p:cNvSpPr>
          <p:nvPr>
            <p:ph type="body" idx="1"/>
          </p:nvPr>
        </p:nvSpPr>
        <p:spPr>
          <a:xfrm>
            <a:off x="776449" y="1422400"/>
            <a:ext cx="7714407" cy="3318399"/>
          </a:xfrm>
          <a:prstGeom prst="rect">
            <a:avLst/>
          </a:prstGeom>
        </p:spPr>
        <p:txBody>
          <a:bodyPr spcFirstLastPara="1" wrap="square" lIns="0" tIns="0" rIns="0" bIns="0" anchor="t" anchorCtr="0">
            <a:noAutofit/>
          </a:bodyPr>
          <a:lstStyle/>
          <a:p>
            <a:pPr marL="0" indent="0">
              <a:lnSpc>
                <a:spcPct val="107000"/>
              </a:lnSpc>
              <a:spcBef>
                <a:spcPts val="0"/>
              </a:spcBef>
              <a:spcAft>
                <a:spcPts val="800"/>
              </a:spcAft>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2 Corinthians 4:16-18, </a:t>
            </a:r>
            <a:r>
              <a:rPr lang="en-US" sz="2800" i="1" dirty="0">
                <a:effectLst/>
                <a:latin typeface="Calibri" panose="020F0502020204030204" pitchFamily="34" charset="0"/>
                <a:ea typeface="Calibri" panose="020F0502020204030204" pitchFamily="34" charset="0"/>
                <a:cs typeface="Times New Roman" panose="02020603050405020304" pitchFamily="18" charset="0"/>
              </a:rPr>
              <a:t>“…</a:t>
            </a:r>
            <a:r>
              <a:rPr lang="en-US" sz="2800" b="1" i="1" dirty="0">
                <a:effectLst/>
                <a:latin typeface="Calibri" panose="020F0502020204030204" pitchFamily="34" charset="0"/>
                <a:ea typeface="Calibri" panose="020F0502020204030204" pitchFamily="34" charset="0"/>
                <a:cs typeface="Times New Roman" panose="02020603050405020304" pitchFamily="18" charset="0"/>
              </a:rPr>
              <a:t>our inner man is being renewed day by day</a:t>
            </a:r>
            <a:r>
              <a:rPr lang="en-US" sz="2800" i="1" dirty="0">
                <a:effectLst/>
                <a:latin typeface="Calibri" panose="020F0502020204030204" pitchFamily="34" charset="0"/>
                <a:ea typeface="Calibri" panose="020F0502020204030204" pitchFamily="34" charset="0"/>
                <a:cs typeface="Times New Roman" panose="02020603050405020304" pitchFamily="18" charset="0"/>
              </a:rPr>
              <a:t>…”</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7000"/>
              </a:lnSpc>
              <a:spcBef>
                <a:spcPts val="0"/>
              </a:spcBef>
              <a:spcAft>
                <a:spcPts val="800"/>
              </a:spcAft>
              <a:buNone/>
            </a:pPr>
            <a:r>
              <a:rPr lang="en-US" sz="2800" dirty="0">
                <a:latin typeface="Calibri" panose="020F0502020204030204" pitchFamily="34" charset="0"/>
                <a:ea typeface="Calibri" panose="020F0502020204030204" pitchFamily="34" charset="0"/>
                <a:cs typeface="Times New Roman" panose="02020603050405020304" pitchFamily="18" charset="0"/>
              </a:rPr>
              <a:t>Aware of dangers and opportunities.</a:t>
            </a:r>
          </a:p>
          <a:p>
            <a:pPr marL="0" indent="0">
              <a:lnSpc>
                <a:spcPct val="107000"/>
              </a:lnSpc>
              <a:spcBef>
                <a:spcPts val="0"/>
              </a:spcBef>
              <a:spcAft>
                <a:spcPts val="800"/>
              </a:spcAft>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Looking alw</a:t>
            </a:r>
            <a:r>
              <a:rPr lang="en-US" sz="2800" dirty="0">
                <a:latin typeface="Calibri" panose="020F0502020204030204" pitchFamily="34" charset="0"/>
                <a:ea typeface="Calibri" panose="020F0502020204030204" pitchFamily="34" charset="0"/>
                <a:cs typeface="Times New Roman" panose="02020603050405020304" pitchFamily="18" charset="0"/>
              </a:rPr>
              <a:t>ays for the </a:t>
            </a:r>
            <a:r>
              <a:rPr lang="en-US" sz="2800" b="1" i="1" dirty="0">
                <a:latin typeface="Calibri" panose="020F0502020204030204" pitchFamily="34" charset="0"/>
                <a:ea typeface="Calibri" panose="020F0502020204030204" pitchFamily="34" charset="0"/>
                <a:cs typeface="Times New Roman" panose="02020603050405020304" pitchFamily="18" charset="0"/>
              </a:rPr>
              <a:t>“way of escape”</a:t>
            </a:r>
            <a:r>
              <a:rPr lang="en-US" sz="2800" dirty="0">
                <a:latin typeface="Calibri" panose="020F0502020204030204" pitchFamily="34" charset="0"/>
                <a:ea typeface="Calibri" panose="020F0502020204030204" pitchFamily="34" charset="0"/>
                <a:cs typeface="Times New Roman" panose="02020603050405020304" pitchFamily="18" charset="0"/>
              </a:rPr>
              <a:t>. </a:t>
            </a:r>
            <a:br>
              <a:rPr lang="en-US" sz="2800" dirty="0">
                <a:latin typeface="Calibri" panose="020F0502020204030204" pitchFamily="34" charset="0"/>
                <a:ea typeface="Calibri" panose="020F0502020204030204" pitchFamily="34" charset="0"/>
                <a:cs typeface="Times New Roman" panose="02020603050405020304" pitchFamily="18" charset="0"/>
              </a:rPr>
            </a:br>
            <a:r>
              <a:rPr lang="en-US" sz="2800" dirty="0">
                <a:latin typeface="Calibri" panose="020F0502020204030204" pitchFamily="34" charset="0"/>
                <a:ea typeface="Calibri" panose="020F0502020204030204" pitchFamily="34" charset="0"/>
                <a:cs typeface="Times New Roman" panose="02020603050405020304" pitchFamily="18" charset="0"/>
              </a:rPr>
              <a:t>(1 Corinthians 10:12-13; 1 Peter 5:6-8)</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7" name="Google Shape;347;p17"/>
          <p:cNvSpPr txBox="1">
            <a:spLocks noGrp="1"/>
          </p:cNvSpPr>
          <p:nvPr>
            <p:ph type="sldNum" idx="12"/>
          </p:nvPr>
        </p:nvSpPr>
        <p:spPr>
          <a:xfrm>
            <a:off x="8729400" y="4734075"/>
            <a:ext cx="414600" cy="409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8</a:t>
            </a:fld>
            <a:endParaRPr/>
          </a:p>
        </p:txBody>
      </p:sp>
    </p:spTree>
    <p:extLst>
      <p:ext uri="{BB962C8B-B14F-4D97-AF65-F5344CB8AC3E}">
        <p14:creationId xmlns:p14="http://schemas.microsoft.com/office/powerpoint/2010/main" val="3296153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4F7FF"/>
            </a:gs>
            <a:gs pos="62000">
              <a:srgbClr val="CCD4EB"/>
            </a:gs>
            <a:gs pos="100000">
              <a:schemeClr val="accent2"/>
            </a:gs>
          </a:gsLst>
          <a:path path="circle">
            <a:fillToRect r="100000" b="100000"/>
          </a:path>
          <a:tileRect l="-100000" t="-100000"/>
        </a:gradFill>
        <a:effectLst/>
      </p:bgPr>
    </p:bg>
    <p:spTree>
      <p:nvGrpSpPr>
        <p:cNvPr id="1" name="Shape 338"/>
        <p:cNvGrpSpPr/>
        <p:nvPr/>
      </p:nvGrpSpPr>
      <p:grpSpPr>
        <a:xfrm>
          <a:off x="0" y="0"/>
          <a:ext cx="0" cy="0"/>
          <a:chOff x="0" y="0"/>
          <a:chExt cx="0" cy="0"/>
        </a:xfrm>
      </p:grpSpPr>
      <p:sp>
        <p:nvSpPr>
          <p:cNvPr id="339" name="Google Shape;339;p16"/>
          <p:cNvSpPr txBox="1">
            <a:spLocks noGrp="1"/>
          </p:cNvSpPr>
          <p:nvPr>
            <p:ph type="body" idx="1"/>
          </p:nvPr>
        </p:nvSpPr>
        <p:spPr>
          <a:xfrm>
            <a:off x="3627620" y="2404122"/>
            <a:ext cx="5309080" cy="2707500"/>
          </a:xfrm>
          <a:prstGeom prst="rect">
            <a:avLst/>
          </a:prstGeom>
        </p:spPr>
        <p:txBody>
          <a:bodyPr spcFirstLastPara="1" wrap="square" lIns="0" tIns="0" rIns="0" bIns="0" anchor="ctr" anchorCtr="0">
            <a:noAutofit/>
          </a:bodyPr>
          <a:lstStyle/>
          <a:p>
            <a:pPr marL="0" lvl="0" indent="0" algn="ctr" rtl="0">
              <a:spcBef>
                <a:spcPts val="600"/>
              </a:spcBef>
              <a:spcAft>
                <a:spcPts val="0"/>
              </a:spcAft>
              <a:buNone/>
            </a:pPr>
            <a:r>
              <a:rPr lang="en" sz="3200" i="1" dirty="0"/>
              <a:t>“Behold, ‘now is the acceptable time,’ behold now is ‘the day of salvation.’”</a:t>
            </a:r>
            <a:br>
              <a:rPr lang="en" sz="3200" i="1" dirty="0"/>
            </a:br>
            <a:r>
              <a:rPr lang="en" sz="2800" b="0" dirty="0"/>
              <a:t>(2 Corinthians 6:2)</a:t>
            </a:r>
            <a:endParaRPr sz="3600" b="0" dirty="0"/>
          </a:p>
        </p:txBody>
      </p:sp>
      <p:sp>
        <p:nvSpPr>
          <p:cNvPr id="340" name="Google Shape;340;p16"/>
          <p:cNvSpPr txBox="1">
            <a:spLocks noGrp="1"/>
          </p:cNvSpPr>
          <p:nvPr>
            <p:ph type="sldNum" idx="12"/>
          </p:nvPr>
        </p:nvSpPr>
        <p:spPr>
          <a:xfrm>
            <a:off x="8729400" y="4734075"/>
            <a:ext cx="414600" cy="409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solidFill>
                  <a:schemeClr val="lt1"/>
                </a:solidFill>
              </a:rPr>
              <a:t>9</a:t>
            </a:fld>
            <a:endParaRPr>
              <a:solidFill>
                <a:schemeClr val="lt1"/>
              </a:solidFill>
            </a:endParaRPr>
          </a:p>
        </p:txBody>
      </p:sp>
      <p:sp>
        <p:nvSpPr>
          <p:cNvPr id="4" name="Google Shape;339;p16">
            <a:extLst>
              <a:ext uri="{FF2B5EF4-FFF2-40B4-BE49-F238E27FC236}">
                <a16:creationId xmlns:a16="http://schemas.microsoft.com/office/drawing/2014/main" id="{1745AA16-E47A-433B-9033-8EA9C977AEFD}"/>
              </a:ext>
            </a:extLst>
          </p:cNvPr>
          <p:cNvSpPr txBox="1">
            <a:spLocks/>
          </p:cNvSpPr>
          <p:nvPr/>
        </p:nvSpPr>
        <p:spPr>
          <a:xfrm>
            <a:off x="0" y="0"/>
            <a:ext cx="4224729" cy="27075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81000" algn="ctr" rtl="0">
              <a:lnSpc>
                <a:spcPct val="120000"/>
              </a:lnSpc>
              <a:spcBef>
                <a:spcPts val="600"/>
              </a:spcBef>
              <a:spcAft>
                <a:spcPts val="0"/>
              </a:spcAft>
              <a:buClr>
                <a:schemeClr val="accent6"/>
              </a:buClr>
              <a:buSzPts val="2400"/>
              <a:buFont typeface="Montserrat"/>
              <a:buChar char="❑"/>
              <a:defRPr sz="2400" b="1" i="0" u="none" strike="noStrike" cap="none">
                <a:solidFill>
                  <a:schemeClr val="dk1"/>
                </a:solidFill>
                <a:latin typeface="Montserrat"/>
                <a:ea typeface="Montserrat"/>
                <a:cs typeface="Montserrat"/>
                <a:sym typeface="Montserrat"/>
              </a:defRPr>
            </a:lvl1pPr>
            <a:lvl2pPr marL="914400" marR="0" lvl="1" indent="-381000" algn="ctr" rtl="0">
              <a:lnSpc>
                <a:spcPct val="120000"/>
              </a:lnSpc>
              <a:spcBef>
                <a:spcPts val="600"/>
              </a:spcBef>
              <a:spcAft>
                <a:spcPts val="0"/>
              </a:spcAft>
              <a:buClr>
                <a:schemeClr val="accent6"/>
              </a:buClr>
              <a:buSzPts val="2400"/>
              <a:buFont typeface="Montserrat"/>
              <a:buChar char="❏"/>
              <a:defRPr sz="2400" b="1" i="0" u="none" strike="noStrike" cap="none">
                <a:solidFill>
                  <a:schemeClr val="dk1"/>
                </a:solidFill>
                <a:latin typeface="Montserrat"/>
                <a:ea typeface="Montserrat"/>
                <a:cs typeface="Montserrat"/>
                <a:sym typeface="Montserrat"/>
              </a:defRPr>
            </a:lvl2pPr>
            <a:lvl3pPr marL="1371600" marR="0" lvl="2" indent="-381000" algn="ctr" rtl="0">
              <a:lnSpc>
                <a:spcPct val="120000"/>
              </a:lnSpc>
              <a:spcBef>
                <a:spcPts val="600"/>
              </a:spcBef>
              <a:spcAft>
                <a:spcPts val="0"/>
              </a:spcAft>
              <a:buClr>
                <a:schemeClr val="accent6"/>
              </a:buClr>
              <a:buSzPts val="2400"/>
              <a:buFont typeface="Montserrat"/>
              <a:buChar char="❏"/>
              <a:defRPr sz="2400" b="1" i="0" u="none" strike="noStrike" cap="none">
                <a:solidFill>
                  <a:schemeClr val="dk1"/>
                </a:solidFill>
                <a:latin typeface="Montserrat"/>
                <a:ea typeface="Montserrat"/>
                <a:cs typeface="Montserrat"/>
                <a:sym typeface="Montserrat"/>
              </a:defRPr>
            </a:lvl3pPr>
            <a:lvl4pPr marL="1828800" marR="0" lvl="3" indent="-381000" algn="ctr" rtl="0">
              <a:lnSpc>
                <a:spcPct val="120000"/>
              </a:lnSpc>
              <a:spcBef>
                <a:spcPts val="600"/>
              </a:spcBef>
              <a:spcAft>
                <a:spcPts val="0"/>
              </a:spcAft>
              <a:buClr>
                <a:schemeClr val="accent6"/>
              </a:buClr>
              <a:buSzPts val="2400"/>
              <a:buFont typeface="Montserrat"/>
              <a:buChar char="❏"/>
              <a:defRPr sz="2400" b="1" i="0" u="none" strike="noStrike" cap="none">
                <a:solidFill>
                  <a:schemeClr val="dk1"/>
                </a:solidFill>
                <a:latin typeface="Montserrat"/>
                <a:ea typeface="Montserrat"/>
                <a:cs typeface="Montserrat"/>
                <a:sym typeface="Montserrat"/>
              </a:defRPr>
            </a:lvl4pPr>
            <a:lvl5pPr marL="2286000" marR="0" lvl="4" indent="-381000" algn="ctr" rtl="0">
              <a:lnSpc>
                <a:spcPct val="120000"/>
              </a:lnSpc>
              <a:spcBef>
                <a:spcPts val="600"/>
              </a:spcBef>
              <a:spcAft>
                <a:spcPts val="0"/>
              </a:spcAft>
              <a:buClr>
                <a:schemeClr val="accent6"/>
              </a:buClr>
              <a:buSzPts val="2400"/>
              <a:buFont typeface="Montserrat"/>
              <a:buChar char="❏"/>
              <a:defRPr sz="2400" b="1" i="0" u="none" strike="noStrike" cap="none">
                <a:solidFill>
                  <a:schemeClr val="dk1"/>
                </a:solidFill>
                <a:latin typeface="Montserrat"/>
                <a:ea typeface="Montserrat"/>
                <a:cs typeface="Montserrat"/>
                <a:sym typeface="Montserrat"/>
              </a:defRPr>
            </a:lvl5pPr>
            <a:lvl6pPr marL="2743200" marR="0" lvl="5" indent="-381000" algn="ctr" rtl="0">
              <a:lnSpc>
                <a:spcPct val="120000"/>
              </a:lnSpc>
              <a:spcBef>
                <a:spcPts val="600"/>
              </a:spcBef>
              <a:spcAft>
                <a:spcPts val="0"/>
              </a:spcAft>
              <a:buClr>
                <a:schemeClr val="accent6"/>
              </a:buClr>
              <a:buSzPts val="2400"/>
              <a:buFont typeface="Montserrat"/>
              <a:buChar char="❏"/>
              <a:defRPr sz="2400" b="1" i="0" u="none" strike="noStrike" cap="none">
                <a:solidFill>
                  <a:schemeClr val="dk1"/>
                </a:solidFill>
                <a:latin typeface="Montserrat"/>
                <a:ea typeface="Montserrat"/>
                <a:cs typeface="Montserrat"/>
                <a:sym typeface="Montserrat"/>
              </a:defRPr>
            </a:lvl6pPr>
            <a:lvl7pPr marL="3200400" marR="0" lvl="6" indent="-381000" algn="ctr" rtl="0">
              <a:lnSpc>
                <a:spcPct val="120000"/>
              </a:lnSpc>
              <a:spcBef>
                <a:spcPts val="600"/>
              </a:spcBef>
              <a:spcAft>
                <a:spcPts val="0"/>
              </a:spcAft>
              <a:buClr>
                <a:schemeClr val="accent6"/>
              </a:buClr>
              <a:buSzPts val="2400"/>
              <a:buFont typeface="Montserrat"/>
              <a:buChar char="❏"/>
              <a:defRPr sz="2400" b="1" i="0" u="none" strike="noStrike" cap="none">
                <a:solidFill>
                  <a:schemeClr val="dk1"/>
                </a:solidFill>
                <a:latin typeface="Montserrat"/>
                <a:ea typeface="Montserrat"/>
                <a:cs typeface="Montserrat"/>
                <a:sym typeface="Montserrat"/>
              </a:defRPr>
            </a:lvl7pPr>
            <a:lvl8pPr marL="3657600" marR="0" lvl="7" indent="-381000" algn="ctr" rtl="0">
              <a:lnSpc>
                <a:spcPct val="120000"/>
              </a:lnSpc>
              <a:spcBef>
                <a:spcPts val="600"/>
              </a:spcBef>
              <a:spcAft>
                <a:spcPts val="0"/>
              </a:spcAft>
              <a:buClr>
                <a:schemeClr val="accent6"/>
              </a:buClr>
              <a:buSzPts val="2400"/>
              <a:buFont typeface="Montserrat"/>
              <a:buChar char="❏"/>
              <a:defRPr sz="2400" b="1" i="0" u="none" strike="noStrike" cap="none">
                <a:solidFill>
                  <a:schemeClr val="dk1"/>
                </a:solidFill>
                <a:latin typeface="Montserrat"/>
                <a:ea typeface="Montserrat"/>
                <a:cs typeface="Montserrat"/>
                <a:sym typeface="Montserrat"/>
              </a:defRPr>
            </a:lvl8pPr>
            <a:lvl9pPr marL="4114800" marR="0" lvl="8" indent="-381000" algn="ctr" rtl="0">
              <a:lnSpc>
                <a:spcPct val="120000"/>
              </a:lnSpc>
              <a:spcBef>
                <a:spcPts val="600"/>
              </a:spcBef>
              <a:spcAft>
                <a:spcPts val="0"/>
              </a:spcAft>
              <a:buClr>
                <a:schemeClr val="accent6"/>
              </a:buClr>
              <a:buSzPts val="2400"/>
              <a:buFont typeface="Montserrat"/>
              <a:buChar char="❏"/>
              <a:defRPr sz="2400" b="1" i="0" u="none" strike="noStrike" cap="none">
                <a:solidFill>
                  <a:schemeClr val="dk1"/>
                </a:solidFill>
                <a:latin typeface="Montserrat"/>
                <a:ea typeface="Montserrat"/>
                <a:cs typeface="Montserrat"/>
                <a:sym typeface="Montserrat"/>
              </a:defRPr>
            </a:lvl9pPr>
          </a:lstStyle>
          <a:p>
            <a:pPr marL="0" indent="0">
              <a:buFont typeface="Montserrat"/>
              <a:buNone/>
            </a:pPr>
            <a:r>
              <a:rPr lang="en-US" sz="3200" i="1" dirty="0"/>
              <a:t>“Today if you hear His voice…” </a:t>
            </a:r>
            <a:r>
              <a:rPr lang="en-US" sz="2800" b="0" dirty="0"/>
              <a:t>(Hebrews 3:15)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9">
                                            <p:txEl>
                                              <p:pRg st="0" end="0"/>
                                            </p:txEl>
                                          </p:spTgt>
                                        </p:tgtEl>
                                        <p:attrNameLst>
                                          <p:attrName>style.visibility</p:attrName>
                                        </p:attrNameLst>
                                      </p:cBhvr>
                                      <p:to>
                                        <p:strVal val="visible"/>
                                      </p:to>
                                    </p:set>
                                    <p:animEffect transition="in" filter="fade">
                                      <p:cBhvr>
                                        <p:cTn id="12" dur="500"/>
                                        <p:tgtEl>
                                          <p:spTgt spid="3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 grpId="0" build="p"/>
      <p:bldP spid="4" grpId="0"/>
    </p:bldLst>
  </p:timing>
</p:sld>
</file>

<file path=ppt/theme/theme1.xml><?xml version="1.0" encoding="utf-8"?>
<a:theme xmlns:a="http://schemas.openxmlformats.org/drawingml/2006/main" name="Volsce template">
  <a:themeElements>
    <a:clrScheme name="Custom 347">
      <a:dk1>
        <a:srgbClr val="252831"/>
      </a:dk1>
      <a:lt1>
        <a:srgbClr val="FFFFFF"/>
      </a:lt1>
      <a:dk2>
        <a:srgbClr val="68728D"/>
      </a:dk2>
      <a:lt2>
        <a:srgbClr val="E9EDF3"/>
      </a:lt2>
      <a:accent1>
        <a:srgbClr val="7D89AC"/>
      </a:accent1>
      <a:accent2>
        <a:srgbClr val="728CD8"/>
      </a:accent2>
      <a:accent3>
        <a:srgbClr val="72D8D8"/>
      </a:accent3>
      <a:accent4>
        <a:srgbClr val="B1D872"/>
      </a:accent4>
      <a:accent5>
        <a:srgbClr val="F8D067"/>
      </a:accent5>
      <a:accent6>
        <a:srgbClr val="BDC3D3"/>
      </a:accent6>
      <a:hlink>
        <a:srgbClr val="7D89A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4007</TotalTime>
  <Words>2922</Words>
  <Application>Microsoft Office PowerPoint</Application>
  <PresentationFormat>On-screen Show (16:9)</PresentationFormat>
  <Paragraphs>99</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Montserrat Light</vt:lpstr>
      <vt:lpstr>Montserrat</vt:lpstr>
      <vt:lpstr>Times New Roman</vt:lpstr>
      <vt:lpstr>Arial</vt:lpstr>
      <vt:lpstr>Poppins</vt:lpstr>
      <vt:lpstr>Calibri</vt:lpstr>
      <vt:lpstr>Volsce template</vt:lpstr>
      <vt:lpstr>“As Each Day Requires…”  1 Kings 8:56-61</vt:lpstr>
      <vt:lpstr>The Cause of God’s Servant</vt:lpstr>
      <vt:lpstr>Fulfill my commitment to God!</vt:lpstr>
      <vt:lpstr>Sacrfice</vt:lpstr>
      <vt:lpstr>Consume God’s Word</vt:lpstr>
      <vt:lpstr>Depend on God</vt:lpstr>
      <vt:lpstr>Communicate with God in Prayer</vt:lpstr>
      <vt:lpstr>Spiritually Renew and awaken…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Chris Simmons</dc:creator>
  <cp:lastModifiedBy>Chris Simmons</cp:lastModifiedBy>
  <cp:revision>32</cp:revision>
  <cp:lastPrinted>2021-02-07T14:48:40Z</cp:lastPrinted>
  <dcterms:modified xsi:type="dcterms:W3CDTF">2022-03-29T19:46:58Z</dcterms:modified>
</cp:coreProperties>
</file>