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8" r:id="rId3"/>
    <p:sldId id="260" r:id="rId4"/>
    <p:sldId id="300" r:id="rId5"/>
    <p:sldId id="301" r:id="rId6"/>
    <p:sldId id="299" r:id="rId7"/>
    <p:sldId id="302" r:id="rId8"/>
    <p:sldId id="261" r:id="rId9"/>
    <p:sldId id="295" r:id="rId10"/>
    <p:sldId id="296" r:id="rId11"/>
    <p:sldId id="297" r:id="rId12"/>
    <p:sldId id="304" r:id="rId13"/>
    <p:sldId id="303" r:id="rId14"/>
  </p:sldIdLst>
  <p:sldSz cx="9144000" cy="5143500" type="screen16x9"/>
  <p:notesSz cx="7102475" cy="9388475"/>
  <p:embeddedFontLst>
    <p:embeddedFont>
      <p:font typeface="Quicksan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E042EE-030E-48AD-AEE1-48DBF1C2F338}">
  <a:tblStyle styleId="{8CE042EE-030E-48AD-AEE1-48DBF1C2F3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1A6B3E-507F-4017-96D8-7895C4FAF28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20" autoAdjust="0"/>
  </p:normalViewPr>
  <p:slideViewPr>
    <p:cSldViewPr snapToGrid="0">
      <p:cViewPr varScale="1">
        <p:scale>
          <a:sx n="77" d="100"/>
          <a:sy n="77" d="100"/>
        </p:scale>
        <p:origin x="1146" y="84"/>
      </p:cViewPr>
      <p:guideLst/>
    </p:cSldViewPr>
  </p:slideViewPr>
  <p:outlineViewPr>
    <p:cViewPr>
      <p:scale>
        <a:sx n="33" d="100"/>
        <a:sy n="33" d="100"/>
      </p:scale>
      <p:origin x="0" y="-33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8CBE7F-6660-4D3F-8B11-15A218A72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F7BAD-B77F-468A-B69C-D4A6E57256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10/17/21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C9651-65C1-40FA-AF7B-588865582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Preaching Jesus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4CE35-62E8-458D-A311-B998BD925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50FCF-5888-4B85-B4DE-561837CC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8072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5" tIns="94205" rIns="94205" bIns="9420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dirty="0"/>
              <a:t> Sound - uncorrupted, healthy,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899767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dirty="0"/>
              <a:t>Today, many use “preach” instead of “criticize” or “be critical of”.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33607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dirty="0"/>
              <a:t> Now! - 2 Tim. 2:22-26; 2 Peter 1:5;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40728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dirty="0"/>
              <a:t>Today, many use “preach” instead of “criticize” or “be critical of”.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9319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dirty="0"/>
              <a:t>Today, many use “preach” instead of “criticize” or “be critical of”.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43260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Note Acts 5: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Note Acts 5: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12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Note Acts 5: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760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f391192_02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8154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f391192_02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040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dirty="0"/>
              <a:t>Today, many use “preach” instead of “criticize” or “be critical of”. </a:t>
            </a:r>
          </a:p>
          <a:p>
            <a:pPr marL="0" indent="0">
              <a:buNone/>
            </a:pPr>
            <a:r>
              <a:rPr lang="en-US" sz="1400" dirty="0"/>
              <a:t>Acts 21:8 - “On the next day we left and came to Caesarea, and entering the house of Philip the evangelist…”</a:t>
            </a:r>
          </a:p>
          <a:p>
            <a:pPr marL="0" indent="0">
              <a:buNone/>
            </a:pPr>
            <a:r>
              <a:rPr lang="en-US" sz="1400" dirty="0"/>
              <a:t>2 Tim. 4:5 - “But you, be sober in all things, endure hardship, do the work of an evangelist, fulfill your ministry.”</a:t>
            </a:r>
            <a:endParaRPr sz="14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05" tIns="94205" rIns="94205" bIns="94205" anchor="t" anchorCtr="0">
            <a:noAutofit/>
          </a:bodyPr>
          <a:lstStyle/>
          <a:p>
            <a:pPr marL="0" indent="0">
              <a:buNone/>
            </a:pPr>
            <a:r>
              <a:rPr lang="en-US" sz="1400" b="1" dirty="0"/>
              <a:t>Not to entertain or address social issues</a:t>
            </a:r>
            <a:r>
              <a:rPr lang="en-US" sz="1400" dirty="0"/>
              <a:t>. (Luke 12:13-14; 14:25ff)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5337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530175" y="2307788"/>
            <a:ext cx="6767100" cy="5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567326" y="2782913"/>
            <a:ext cx="6927900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939645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8;p3"/>
          <p:cNvSpPr/>
          <p:nvPr/>
        </p:nvSpPr>
        <p:spPr>
          <a:xfrm flipH="1">
            <a:off x="632556" y="2267403"/>
            <a:ext cx="614400" cy="6144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94563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Google Shape;21;p4"/>
          <p:cNvSpPr/>
          <p:nvPr/>
        </p:nvSpPr>
        <p:spPr>
          <a:xfrm>
            <a:off x="638325" y="2267417"/>
            <a:ext cx="614400" cy="614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633225" y="2161800"/>
            <a:ext cx="6700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◦"/>
              <a:defRPr sz="2800" i="1">
                <a:solidFill>
                  <a:schemeClr val="accent1"/>
                </a:solidFill>
              </a:defRPr>
            </a:lvl1pPr>
            <a:lvl2pPr marL="914400" lvl="1" indent="-406400" rtl="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 i="1">
                <a:solidFill>
                  <a:schemeClr val="accent1"/>
                </a:solidFill>
              </a:defRPr>
            </a:lvl2pPr>
            <a:lvl3pPr marL="1371600" lvl="2" indent="-4064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>
                <a:solidFill>
                  <a:schemeClr val="accent1"/>
                </a:solidFill>
              </a:defRPr>
            </a:lvl3pPr>
            <a:lvl4pPr marL="1828800" lvl="3" indent="-406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●"/>
              <a:defRPr sz="2800" i="1">
                <a:solidFill>
                  <a:schemeClr val="accent1"/>
                </a:solidFill>
              </a:defRPr>
            </a:lvl4pPr>
            <a:lvl5pPr marL="2286000" lvl="4" indent="-406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○"/>
              <a:defRPr sz="2800" i="1">
                <a:solidFill>
                  <a:schemeClr val="accent1"/>
                </a:solidFill>
              </a:defRPr>
            </a:lvl5pPr>
            <a:lvl6pPr marL="2743200" lvl="5" indent="-406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■"/>
              <a:defRPr sz="2800" i="1">
                <a:solidFill>
                  <a:schemeClr val="accent1"/>
                </a:solidFill>
              </a:defRPr>
            </a:lvl6pPr>
            <a:lvl7pPr marL="3200400" lvl="6" indent="-406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●"/>
              <a:defRPr sz="2800" i="1">
                <a:solidFill>
                  <a:schemeClr val="accent1"/>
                </a:solidFill>
              </a:defRPr>
            </a:lvl7pPr>
            <a:lvl8pPr marL="3657600" lvl="7" indent="-406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○"/>
              <a:defRPr sz="2800" i="1">
                <a:solidFill>
                  <a:schemeClr val="accent1"/>
                </a:solidFill>
              </a:defRPr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■"/>
              <a:defRPr sz="2800" i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286541" y="2244031"/>
            <a:ext cx="1306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  <a:endParaRPr sz="4800" b="1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39C0BA"/>
                </a:solidFill>
              </a:defRPr>
            </a:lvl1pPr>
            <a:lvl2pPr lvl="1">
              <a:buNone/>
              <a:defRPr>
                <a:solidFill>
                  <a:srgbClr val="39C0BA"/>
                </a:solidFill>
              </a:defRPr>
            </a:lvl2pPr>
            <a:lvl3pPr lvl="2">
              <a:buNone/>
              <a:defRPr>
                <a:solidFill>
                  <a:srgbClr val="39C0BA"/>
                </a:solidFill>
              </a:defRPr>
            </a:lvl3pPr>
            <a:lvl4pPr lvl="3">
              <a:buNone/>
              <a:defRPr>
                <a:solidFill>
                  <a:srgbClr val="39C0BA"/>
                </a:solidFill>
              </a:defRPr>
            </a:lvl4pPr>
            <a:lvl5pPr lvl="4">
              <a:buNone/>
              <a:defRPr>
                <a:solidFill>
                  <a:srgbClr val="39C0BA"/>
                </a:solidFill>
              </a:defRPr>
            </a:lvl5pPr>
            <a:lvl6pPr lvl="5">
              <a:buNone/>
              <a:defRPr>
                <a:solidFill>
                  <a:srgbClr val="39C0BA"/>
                </a:solidFill>
              </a:defRPr>
            </a:lvl6pPr>
            <a:lvl7pPr lvl="6">
              <a:buNone/>
              <a:defRPr>
                <a:solidFill>
                  <a:srgbClr val="39C0BA"/>
                </a:solidFill>
              </a:defRPr>
            </a:lvl7pPr>
            <a:lvl8pPr lvl="7">
              <a:buNone/>
              <a:defRPr>
                <a:solidFill>
                  <a:srgbClr val="39C0BA"/>
                </a:solidFill>
              </a:defRPr>
            </a:lvl8pPr>
            <a:lvl9pPr lvl="8">
              <a:buNone/>
              <a:defRPr>
                <a:solidFill>
                  <a:srgbClr val="39C0B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5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Preaching Jesus</a:t>
            </a:r>
            <a:br>
              <a:rPr lang="en" dirty="0"/>
            </a:br>
            <a:r>
              <a:rPr lang="en" sz="2800" dirty="0">
                <a:solidFill>
                  <a:schemeClr val="bg1"/>
                </a:solidFill>
              </a:rPr>
              <a:t>Acts 8:34-36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bg1"/>
                </a:solidFill>
              </a:rPr>
              <a:t>What</a:t>
            </a:r>
            <a:r>
              <a:rPr lang="en" sz="3200" dirty="0">
                <a:solidFill>
                  <a:srgbClr val="39C0BA"/>
                </a:solidFill>
              </a:rPr>
              <a:t> is to be preached?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7" y="1158072"/>
            <a:ext cx="7778806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All of God’s will to man </a:t>
            </a:r>
            <a:r>
              <a:rPr lang="en-US" sz="2800" dirty="0"/>
              <a:t>- nothing to be omitted. (Acts 20:20-27; Jeremiah 26:2-3)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The word of God/ the scriptures</a:t>
            </a:r>
            <a:r>
              <a:rPr lang="en-US" sz="2800" dirty="0"/>
              <a:t>. (Acts 17:2-3; 8:4, 12, 35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It is to be </a:t>
            </a:r>
            <a:r>
              <a:rPr lang="en-US" sz="2800" b="1" dirty="0"/>
              <a:t>consistent</a:t>
            </a:r>
            <a:r>
              <a:rPr lang="en-US" sz="2800" dirty="0"/>
              <a:t> (1 Corinthians 4:17; </a:t>
            </a:r>
            <a:br>
              <a:rPr lang="en-US" sz="2800" dirty="0"/>
            </a:br>
            <a:r>
              <a:rPr lang="en-US" sz="2800" dirty="0"/>
              <a:t>cf., Mark 6:18; Acts 5:29)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It is to be “</a:t>
            </a:r>
            <a:r>
              <a:rPr lang="en-US" sz="2800" b="1" i="1" dirty="0"/>
              <a:t>sound</a:t>
            </a:r>
            <a:r>
              <a:rPr lang="en-US" sz="2800" dirty="0"/>
              <a:t>” - (1 Tim. 4:6; 2 Tim. 1:13; </a:t>
            </a:r>
            <a:br>
              <a:rPr lang="en-US" sz="2800" dirty="0"/>
            </a:br>
            <a:r>
              <a:rPr lang="en-US" sz="2800" dirty="0"/>
              <a:t>Titus 1:9)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52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bg1"/>
                </a:solidFill>
              </a:rPr>
              <a:t>When</a:t>
            </a:r>
            <a:r>
              <a:rPr lang="en" sz="3200" dirty="0">
                <a:solidFill>
                  <a:srgbClr val="39C0BA"/>
                </a:solidFill>
              </a:rPr>
              <a:t> is it to be preached?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7" y="1158072"/>
            <a:ext cx="7778806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All the time</a:t>
            </a:r>
            <a:r>
              <a:rPr lang="en-US" sz="2800" dirty="0"/>
              <a:t> - (1 Peter 1:22-25; Jude 3; Jer. 6:16)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Not dependent on circumstances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(Acts 5:40-42; 2 Timothy 4:2-3)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Not dependent on responses</a:t>
            </a:r>
            <a:r>
              <a:rPr lang="en-US" sz="2800" dirty="0"/>
              <a:t>. (2 Peter 3:5; </a:t>
            </a:r>
            <a:br>
              <a:rPr lang="en-US" sz="2800" dirty="0"/>
            </a:br>
            <a:r>
              <a:rPr lang="en-US" sz="2800" dirty="0"/>
              <a:t>1 Corinthians 3:6-7; Ezekiel 2:7</a:t>
            </a: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297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bg1"/>
                </a:solidFill>
              </a:rPr>
              <a:t>How</a:t>
            </a:r>
            <a:r>
              <a:rPr lang="en" sz="3200" dirty="0">
                <a:solidFill>
                  <a:srgbClr val="39C0BA"/>
                </a:solidFill>
              </a:rPr>
              <a:t> is it to be preached?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7" y="1158072"/>
            <a:ext cx="7778806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Plainly, simply and boldly - </a:t>
            </a:r>
            <a:r>
              <a:rPr lang="en-US" sz="2800" dirty="0"/>
              <a:t>(Colossians 4:4; Ephesians 6:19; 2 Corinthians 11:3)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Patiently</a:t>
            </a:r>
            <a:r>
              <a:rPr lang="en-US" sz="2800" dirty="0"/>
              <a:t> - (2 Timothy 4:2)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Lovingly</a:t>
            </a:r>
            <a:r>
              <a:rPr lang="en-US" sz="2800" dirty="0"/>
              <a:t> - (Ephesians 4:15)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Urgently</a:t>
            </a:r>
            <a:r>
              <a:rPr lang="en-US" sz="2800" dirty="0"/>
              <a:t> - (Acts 22:16; Joshua 24:15; Col. 3:8; Philippians 2:12)</a:t>
            </a:r>
            <a:endParaRPr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9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bg1"/>
                </a:solidFill>
              </a:rPr>
              <a:t>What then is it to “Preach Jesus”?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7" y="894649"/>
            <a:ext cx="7778806" cy="3989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Preaching</a:t>
            </a:r>
            <a:r>
              <a:rPr lang="en-US" sz="2400" b="1" dirty="0"/>
              <a:t> the origin and nature of Jesus Christ.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Preaching</a:t>
            </a:r>
            <a:r>
              <a:rPr lang="en-US" sz="2400" b="1" dirty="0"/>
              <a:t> Jesus Christ in prophecy.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Preaching</a:t>
            </a:r>
            <a:r>
              <a:rPr lang="en-US" sz="2400" b="1" dirty="0"/>
              <a:t> the life and ministry of Jesus Christ </a:t>
            </a:r>
            <a:r>
              <a:rPr lang="en-US" sz="2400" dirty="0"/>
              <a:t>while on earth</a:t>
            </a:r>
            <a:r>
              <a:rPr lang="en-US" sz="2400" b="1" dirty="0"/>
              <a:t>.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Preaching</a:t>
            </a:r>
            <a:r>
              <a:rPr lang="en-US" sz="2400" b="1" dirty="0"/>
              <a:t> the death, burial and resurrection of Jesus Christ.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Preaching</a:t>
            </a:r>
            <a:r>
              <a:rPr lang="en-US" sz="2400" b="1" dirty="0"/>
              <a:t> the church Jesus Christ shed His blood for.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Preaching</a:t>
            </a:r>
            <a:r>
              <a:rPr lang="en-US" sz="2400" b="1" dirty="0"/>
              <a:t> the salvation that is in Jesus Christ. </a:t>
            </a:r>
            <a:endParaRPr sz="24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62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9C0BA"/>
                </a:solidFill>
              </a:rPr>
              <a:t>Philip and the Ethopian Eunuch 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8" y="1158072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The Eunuch was a spiritual man who sought to worship God and study the scriptures.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The Spirit directed Philip to join him in his chariot. Philip asked him if he understood what he read from Isaiah 53.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The Eunuch needed to be taught and then we read in Acts 8:35: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939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1633225" y="2161800"/>
            <a:ext cx="6700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accent1"/>
                </a:solidFill>
              </a:rPr>
              <a:t>“</a:t>
            </a:r>
            <a:r>
              <a:rPr lang="en" sz="4000" dirty="0">
                <a:solidFill>
                  <a:schemeClr val="accent1"/>
                </a:solidFill>
              </a:rPr>
              <a:t>Then Philip opened his mouth, and beginning from this scripture </a:t>
            </a:r>
            <a:r>
              <a:rPr lang="en" sz="4000" b="1" dirty="0">
                <a:solidFill>
                  <a:schemeClr val="accent1"/>
                </a:solidFill>
              </a:rPr>
              <a:t>he preached Jesus to him</a:t>
            </a:r>
            <a:r>
              <a:rPr lang="en" sz="4000" dirty="0">
                <a:solidFill>
                  <a:schemeClr val="accent1"/>
                </a:solidFill>
              </a:rPr>
              <a:t>.”</a:t>
            </a:r>
            <a:endParaRPr sz="3600" dirty="0">
              <a:solidFill>
                <a:schemeClr val="accent1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1633225" y="2161800"/>
            <a:ext cx="6700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accent1"/>
                </a:solidFill>
              </a:rPr>
              <a:t>“</a:t>
            </a:r>
            <a:r>
              <a:rPr lang="en" sz="4000" dirty="0"/>
              <a:t>And everyday, in the temple and from house to house, they kept right on </a:t>
            </a:r>
            <a:r>
              <a:rPr lang="en" sz="4000" b="1" dirty="0"/>
              <a:t>teaching and preaching Jesus the Christ</a:t>
            </a:r>
            <a:r>
              <a:rPr lang="en" sz="4000" dirty="0"/>
              <a:t>.”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000" i="0" dirty="0">
                <a:solidFill>
                  <a:schemeClr val="accent1"/>
                </a:solidFill>
              </a:rPr>
              <a:t>(Acts 5:42)</a:t>
            </a:r>
            <a:endParaRPr sz="3600" i="0" dirty="0">
              <a:solidFill>
                <a:schemeClr val="accent1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741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1633225" y="625033"/>
            <a:ext cx="6700500" cy="36460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/>
              <a:t>“So then those who were scattered because of the persecution… began speaking to the Greeks also, </a:t>
            </a:r>
            <a:r>
              <a:rPr lang="en" sz="3600" b="1" dirty="0"/>
              <a:t>preaching the Lord Jesus</a:t>
            </a:r>
            <a:r>
              <a:rPr lang="en" sz="4000" dirty="0"/>
              <a:t>.”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000" i="0" dirty="0">
                <a:solidFill>
                  <a:schemeClr val="accent1"/>
                </a:solidFill>
              </a:rPr>
              <a:t>(Acts 11:19-20)</a:t>
            </a:r>
            <a:endParaRPr sz="3600" i="0" dirty="0">
              <a:solidFill>
                <a:schemeClr val="accent1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661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ctrTitle"/>
          </p:nvPr>
        </p:nvSpPr>
        <p:spPr>
          <a:xfrm>
            <a:off x="1530175" y="2307788"/>
            <a:ext cx="7289734" cy="5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does it mean to </a:t>
            </a:r>
            <a:r>
              <a:rPr lang="en" b="1" dirty="0"/>
              <a:t>“preach Jesus</a:t>
            </a:r>
            <a:r>
              <a:rPr lang="en" dirty="0"/>
              <a:t>”?</a:t>
            </a:r>
            <a:endParaRPr dirty="0"/>
          </a:p>
        </p:txBody>
      </p:sp>
      <p:sp>
        <p:nvSpPr>
          <p:cNvPr id="95" name="Google Shape;95;p15"/>
          <p:cNvSpPr txBox="1">
            <a:spLocks noGrp="1"/>
          </p:cNvSpPr>
          <p:nvPr>
            <p:ph type="subTitle" idx="1"/>
          </p:nvPr>
        </p:nvSpPr>
        <p:spPr>
          <a:xfrm>
            <a:off x="1567326" y="2782913"/>
            <a:ext cx="6927900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need to be clear as to what this entails!</a:t>
            </a:r>
          </a:p>
        </p:txBody>
      </p:sp>
      <p:sp>
        <p:nvSpPr>
          <p:cNvPr id="96" name="Google Shape;96;p15"/>
          <p:cNvSpPr txBox="1"/>
          <p:nvPr/>
        </p:nvSpPr>
        <p:spPr>
          <a:xfrm>
            <a:off x="526358" y="2279925"/>
            <a:ext cx="8025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69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ctrTitle"/>
          </p:nvPr>
        </p:nvSpPr>
        <p:spPr>
          <a:xfrm>
            <a:off x="1530175" y="2307788"/>
            <a:ext cx="6767100" cy="5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are the characteristics of Biblical Preaching</a:t>
            </a:r>
            <a:endParaRPr dirty="0"/>
          </a:p>
        </p:txBody>
      </p:sp>
      <p:sp>
        <p:nvSpPr>
          <p:cNvPr id="95" name="Google Shape;95;p15"/>
          <p:cNvSpPr txBox="1">
            <a:spLocks noGrp="1"/>
          </p:cNvSpPr>
          <p:nvPr>
            <p:ph type="subTitle" idx="1"/>
          </p:nvPr>
        </p:nvSpPr>
        <p:spPr>
          <a:xfrm>
            <a:off x="1530175" y="3396371"/>
            <a:ext cx="6927900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Preaching Jesus begins with the basics of who, what, where, when &amp; why was Jesus preached.</a:t>
            </a:r>
          </a:p>
        </p:txBody>
      </p:sp>
      <p:sp>
        <p:nvSpPr>
          <p:cNvPr id="96" name="Google Shape;96;p15"/>
          <p:cNvSpPr txBox="1"/>
          <p:nvPr/>
        </p:nvSpPr>
        <p:spPr>
          <a:xfrm>
            <a:off x="526358" y="2279925"/>
            <a:ext cx="8025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518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9C0BA"/>
                </a:solidFill>
              </a:rPr>
              <a:t>Preaching Defined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165498" y="1158072"/>
            <a:ext cx="7620156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To be a herald, public crier or proclaimer of good news. (Luke 2:10)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Other terms: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Evangelize</a:t>
            </a:r>
            <a:r>
              <a:rPr lang="en-US" sz="2800" dirty="0"/>
              <a:t> - (Acts 21:8) To bring good tidings. (2 Timothy 4:5)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Minister</a:t>
            </a:r>
            <a:r>
              <a:rPr lang="en-US" sz="2800" dirty="0"/>
              <a:t> - (2 Tim. 4:5; Acts 6:4; 12:25; 21:19) A servant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Proclaim</a:t>
            </a:r>
            <a:r>
              <a:rPr lang="en-US" sz="2800" dirty="0"/>
              <a:t> - (1 Thessalonians 2:9)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5" y="259728"/>
            <a:ext cx="6858000" cy="6349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bg1"/>
                </a:solidFill>
              </a:rPr>
              <a:t>Why</a:t>
            </a:r>
            <a:r>
              <a:rPr lang="en" sz="3200" dirty="0">
                <a:solidFill>
                  <a:srgbClr val="39C0BA"/>
                </a:solidFill>
              </a:rPr>
              <a:t> preach Jesus and His gospel?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977461" y="1158072"/>
            <a:ext cx="8094395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800" dirty="0"/>
              <a:t>To provide </a:t>
            </a:r>
            <a:r>
              <a:rPr lang="en-US" sz="2800" b="1" dirty="0"/>
              <a:t>spiritual guidance &amp; direction </a:t>
            </a:r>
            <a:r>
              <a:rPr lang="en-US" sz="2800" dirty="0"/>
              <a:t>(Mark 1:38; 6:34; Isaiah 2:3; Psalms 25:8-9; 27:11)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To save souls and offer eternal life </a:t>
            </a:r>
            <a:r>
              <a:rPr lang="en-US" sz="2800" dirty="0"/>
              <a:t>- </a:t>
            </a:r>
            <a:br>
              <a:rPr lang="en-US" sz="2800" dirty="0"/>
            </a:br>
            <a:r>
              <a:rPr lang="en-US" sz="2800" dirty="0"/>
              <a:t>(1 Peter 1:22-25; 4:4-6)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To </a:t>
            </a:r>
            <a:r>
              <a:rPr lang="en-US" sz="2800" b="1" dirty="0"/>
              <a:t>change peoples lives</a:t>
            </a:r>
            <a:r>
              <a:rPr lang="en-US" sz="2800" dirty="0"/>
              <a:t>. (Acts 11:20; 1 Peter 4:6; Deut. 6:24)</a:t>
            </a:r>
          </a:p>
          <a:p>
            <a:pPr marL="0" lvl="0" indent="0">
              <a:buNone/>
            </a:pPr>
            <a:r>
              <a:rPr lang="en-US" sz="2800" dirty="0"/>
              <a:t>To </a:t>
            </a:r>
            <a:r>
              <a:rPr lang="en-US" sz="2800" b="1" dirty="0"/>
              <a:t>give hope</a:t>
            </a:r>
            <a:r>
              <a:rPr lang="en-US" sz="2800" dirty="0"/>
              <a:t>. (Acts 23:6; 24:15; 26:6-7; Rom. 15:4; Ephesians 2:12; </a:t>
            </a:r>
            <a:r>
              <a:rPr lang="en-US" sz="2800"/>
              <a:t>Colossians 1:5)</a:t>
            </a:r>
            <a:endParaRPr lang="en-US" sz="28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5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11948</TotalTime>
  <Words>772</Words>
  <Application>Microsoft Office PowerPoint</Application>
  <PresentationFormat>On-screen Show (16:9)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Quicksand</vt:lpstr>
      <vt:lpstr>Eleanor template</vt:lpstr>
      <vt:lpstr>Preaching Jesus Acts 8:34-36</vt:lpstr>
      <vt:lpstr>Philip and the Ethopian Eunuch </vt:lpstr>
      <vt:lpstr>PowerPoint Presentation</vt:lpstr>
      <vt:lpstr>PowerPoint Presentation</vt:lpstr>
      <vt:lpstr>PowerPoint Presentation</vt:lpstr>
      <vt:lpstr>What does it mean to “preach Jesus”?</vt:lpstr>
      <vt:lpstr>What are the characteristics of Biblical Preaching</vt:lpstr>
      <vt:lpstr>Preaching Defined</vt:lpstr>
      <vt:lpstr>Why preach Jesus and His gospel?</vt:lpstr>
      <vt:lpstr>What is to be preached?</vt:lpstr>
      <vt:lpstr>When is it to be preached?</vt:lpstr>
      <vt:lpstr>How is it to be preached?</vt:lpstr>
      <vt:lpstr>What then is it to “Preach Jesus”?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23</cp:revision>
  <cp:lastPrinted>2021-10-21T12:00:20Z</cp:lastPrinted>
  <dcterms:modified xsi:type="dcterms:W3CDTF">2022-04-03T19:11:16Z</dcterms:modified>
</cp:coreProperties>
</file>