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8" r:id="rId1"/>
  </p:sldMasterIdLst>
  <p:notesMasterIdLst>
    <p:notesMasterId r:id="rId8"/>
  </p:notesMasterIdLst>
  <p:handoutMasterIdLst>
    <p:handoutMasterId r:id="rId9"/>
  </p:handoutMasterIdLst>
  <p:sldIdLst>
    <p:sldId id="449" r:id="rId2"/>
    <p:sldId id="450" r:id="rId3"/>
    <p:sldId id="443" r:id="rId4"/>
    <p:sldId id="434" r:id="rId5"/>
    <p:sldId id="435" r:id="rId6"/>
    <p:sldId id="436" r:id="rId7"/>
  </p:sldIdLst>
  <p:sldSz cx="9144000" cy="5143500" type="screen16x9"/>
  <p:notesSz cx="7102475" cy="9388475"/>
  <p:embeddedFontLst>
    <p:embeddedFont>
      <p:font typeface="Calibri" panose="020F0502020204030204" pitchFamily="34" charset="0"/>
      <p:regular r:id="rId10"/>
      <p:bold r:id="rId11"/>
      <p:italic r:id="rId12"/>
      <p:boldItalic r:id="rId13"/>
    </p:embeddedFont>
    <p:embeddedFont>
      <p:font typeface="Quicksand" panose="020B0604020202020204" charset="0"/>
      <p:regular r:id="rId14"/>
      <p:bold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CE042EE-030E-48AD-AEE1-48DBF1C2F338}">
  <a:tblStyle styleId="{8CE042EE-030E-48AD-AEE1-48DBF1C2F338}"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E71A6B3E-507F-4017-96D8-7895C4FAF287}"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86372" autoAdjust="0"/>
  </p:normalViewPr>
  <p:slideViewPr>
    <p:cSldViewPr snapToGrid="0">
      <p:cViewPr varScale="1">
        <p:scale>
          <a:sx n="91" d="100"/>
          <a:sy n="91" d="100"/>
        </p:scale>
        <p:origin x="726" y="84"/>
      </p:cViewPr>
      <p:guideLst/>
    </p:cSldViewPr>
  </p:slideViewPr>
  <p:outlineViewPr>
    <p:cViewPr>
      <p:scale>
        <a:sx n="33" d="100"/>
        <a:sy n="33" d="100"/>
      </p:scale>
      <p:origin x="0" y="-133560"/>
    </p:cViewPr>
  </p:outlineViewPr>
  <p:notesTextViewPr>
    <p:cViewPr>
      <p:scale>
        <a:sx n="1" d="1"/>
        <a:sy n="1" d="1"/>
      </p:scale>
      <p:origin x="0" y="0"/>
    </p:cViewPr>
  </p:notesTextViewPr>
  <p:notesViewPr>
    <p:cSldViewPr snapToGrid="0">
      <p:cViewPr>
        <p:scale>
          <a:sx n="80" d="100"/>
          <a:sy n="80" d="100"/>
        </p:scale>
        <p:origin x="2196" y="-132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4.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10" Type="http://schemas.openxmlformats.org/officeDocument/2006/relationships/font" Target="fonts/font1.fntdata"/><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font" Target="fonts/font5.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58CBE7F-6660-4D3F-8B11-15A218A72333}"/>
              </a:ext>
            </a:extLst>
          </p:cNvPr>
          <p:cNvSpPr>
            <a:spLocks noGrp="1"/>
          </p:cNvSpPr>
          <p:nvPr>
            <p:ph type="hdr" sz="quarter"/>
          </p:nvPr>
        </p:nvSpPr>
        <p:spPr>
          <a:xfrm>
            <a:off x="1" y="0"/>
            <a:ext cx="3078163" cy="469900"/>
          </a:xfrm>
          <a:prstGeom prst="rect">
            <a:avLst/>
          </a:prstGeom>
        </p:spPr>
        <p:txBody>
          <a:bodyPr vert="horz" lIns="91429" tIns="45714" rIns="91429" bIns="45714" rtlCol="0"/>
          <a:lstStyle>
            <a:lvl1pPr algn="l">
              <a:defRPr sz="1200"/>
            </a:lvl1pPr>
          </a:lstStyle>
          <a:p>
            <a:endParaRPr lang="en-US"/>
          </a:p>
        </p:txBody>
      </p:sp>
      <p:sp>
        <p:nvSpPr>
          <p:cNvPr id="3" name="Date Placeholder 2">
            <a:extLst>
              <a:ext uri="{FF2B5EF4-FFF2-40B4-BE49-F238E27FC236}">
                <a16:creationId xmlns:a16="http://schemas.microsoft.com/office/drawing/2014/main" id="{61EF7BAD-B77F-468A-B69C-D4A6E57256EF}"/>
              </a:ext>
            </a:extLst>
          </p:cNvPr>
          <p:cNvSpPr>
            <a:spLocks noGrp="1"/>
          </p:cNvSpPr>
          <p:nvPr>
            <p:ph type="dt" sz="quarter" idx="1"/>
          </p:nvPr>
        </p:nvSpPr>
        <p:spPr>
          <a:xfrm>
            <a:off x="4022726" y="0"/>
            <a:ext cx="3078163" cy="469900"/>
          </a:xfrm>
          <a:prstGeom prst="rect">
            <a:avLst/>
          </a:prstGeom>
        </p:spPr>
        <p:txBody>
          <a:bodyPr vert="horz" lIns="91429" tIns="45714" rIns="91429" bIns="45714" rtlCol="0"/>
          <a:lstStyle>
            <a:lvl1pPr algn="r">
              <a:defRPr sz="1200"/>
            </a:lvl1pPr>
          </a:lstStyle>
          <a:p>
            <a:r>
              <a:rPr lang="en-US"/>
              <a:t>2/13/22 am</a:t>
            </a:r>
          </a:p>
        </p:txBody>
      </p:sp>
      <p:sp>
        <p:nvSpPr>
          <p:cNvPr id="4" name="Footer Placeholder 3">
            <a:extLst>
              <a:ext uri="{FF2B5EF4-FFF2-40B4-BE49-F238E27FC236}">
                <a16:creationId xmlns:a16="http://schemas.microsoft.com/office/drawing/2014/main" id="{234C9651-65C1-40FA-AF7B-588865582E28}"/>
              </a:ext>
            </a:extLst>
          </p:cNvPr>
          <p:cNvSpPr>
            <a:spLocks noGrp="1"/>
          </p:cNvSpPr>
          <p:nvPr>
            <p:ph type="ftr" sz="quarter" idx="2"/>
          </p:nvPr>
        </p:nvSpPr>
        <p:spPr>
          <a:xfrm>
            <a:off x="1" y="8918575"/>
            <a:ext cx="3078163" cy="469900"/>
          </a:xfrm>
          <a:prstGeom prst="rect">
            <a:avLst/>
          </a:prstGeom>
        </p:spPr>
        <p:txBody>
          <a:bodyPr vert="horz" lIns="91429" tIns="45714" rIns="91429" bIns="45714" rtlCol="0" anchor="b"/>
          <a:lstStyle>
            <a:lvl1pPr algn="l">
              <a:defRPr sz="1200"/>
            </a:lvl1pPr>
          </a:lstStyle>
          <a:p>
            <a:r>
              <a:rPr lang="en-US"/>
              <a:t>Preaching The Second Coming Of Jesus Christ</a:t>
            </a:r>
          </a:p>
        </p:txBody>
      </p:sp>
      <p:sp>
        <p:nvSpPr>
          <p:cNvPr id="5" name="Slide Number Placeholder 4">
            <a:extLst>
              <a:ext uri="{FF2B5EF4-FFF2-40B4-BE49-F238E27FC236}">
                <a16:creationId xmlns:a16="http://schemas.microsoft.com/office/drawing/2014/main" id="{F7C4CE35-62E8-458D-A311-B998BD92517E}"/>
              </a:ext>
            </a:extLst>
          </p:cNvPr>
          <p:cNvSpPr>
            <a:spLocks noGrp="1"/>
          </p:cNvSpPr>
          <p:nvPr>
            <p:ph type="sldNum" sz="quarter" idx="3"/>
          </p:nvPr>
        </p:nvSpPr>
        <p:spPr>
          <a:xfrm>
            <a:off x="4022726" y="8918575"/>
            <a:ext cx="3078163" cy="469900"/>
          </a:xfrm>
          <a:prstGeom prst="rect">
            <a:avLst/>
          </a:prstGeom>
        </p:spPr>
        <p:txBody>
          <a:bodyPr vert="horz" lIns="91429" tIns="45714" rIns="91429" bIns="45714" rtlCol="0" anchor="b"/>
          <a:lstStyle>
            <a:lvl1pPr algn="r">
              <a:defRPr sz="1200"/>
            </a:lvl1pPr>
          </a:lstStyle>
          <a:p>
            <a:fld id="{66550FCF-5888-4B85-B4DE-561837CCF835}" type="slidenum">
              <a:rPr lang="en-US" smtClean="0"/>
              <a:t>‹#›</a:t>
            </a:fld>
            <a:endParaRPr lang="en-US"/>
          </a:p>
        </p:txBody>
      </p:sp>
    </p:spTree>
    <p:extLst>
      <p:ext uri="{BB962C8B-B14F-4D97-AF65-F5344CB8AC3E}">
        <p14:creationId xmlns:p14="http://schemas.microsoft.com/office/powerpoint/2010/main" val="2037180722"/>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6"/>
            <a:ext cx="5681980" cy="4224814"/>
          </a:xfrm>
          <a:prstGeom prst="rect">
            <a:avLst/>
          </a:prstGeom>
          <a:noFill/>
          <a:ln>
            <a:noFill/>
          </a:ln>
        </p:spPr>
        <p:txBody>
          <a:bodyPr spcFirstLastPara="1" wrap="square" lIns="94193" tIns="94193" rIns="94193" bIns="94193"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hf hdr="0"/>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5f391192_00: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5f391192_00: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buNone/>
            </a:pPr>
            <a:endParaRPr/>
          </a:p>
        </p:txBody>
      </p:sp>
    </p:spTree>
    <p:extLst>
      <p:ext uri="{BB962C8B-B14F-4D97-AF65-F5344CB8AC3E}">
        <p14:creationId xmlns:p14="http://schemas.microsoft.com/office/powerpoint/2010/main" val="1269230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marR="0" lvl="0" indent="0" algn="l" defTabSz="914400" rtl="0" eaLnBrk="1" fontAlgn="auto" latinLnBrk="0" hangingPunct="1">
              <a:lnSpc>
                <a:spcPts val="1400"/>
              </a:lnSpc>
              <a:spcBef>
                <a:spcPts val="0"/>
              </a:spcBef>
              <a:spcAft>
                <a:spcPts val="600"/>
              </a:spcAft>
              <a:buClr>
                <a:srgbClr val="000000"/>
              </a:buClr>
              <a:buSzPts val="1400"/>
              <a:buFont typeface="Arial"/>
              <a:buNone/>
              <a:tabLst>
                <a:tab pos="1142856" algn="l"/>
              </a:tabLst>
              <a:defRPr/>
            </a:pPr>
            <a:r>
              <a:rPr lang="en-US" sz="1400" dirty="0">
                <a:latin typeface="Times New Roman" panose="02020603050405020304" pitchFamily="18" charset="0"/>
                <a:ea typeface="Times New Roman" panose="02020603050405020304" pitchFamily="18" charset="0"/>
              </a:rPr>
              <a:t>The Life of Jesus: a life of </a:t>
            </a:r>
            <a:r>
              <a:rPr lang="en-US" sz="1400" b="1"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sacrifice</a:t>
            </a:r>
            <a:r>
              <a:rPr lang="en-US" sz="1400" dirty="0">
                <a:solidFill>
                  <a:srgbClr val="FFFFFF"/>
                </a:solidFill>
                <a:latin typeface="Calibri" panose="020F0502020204030204" pitchFamily="34" charset="0"/>
                <a:ea typeface="Times New Roman" panose="02020603050405020304" pitchFamily="18" charset="0"/>
                <a:cs typeface="Times New Roman" panose="02020603050405020304" pitchFamily="18" charset="0"/>
              </a:rPr>
              <a:t>, </a:t>
            </a:r>
            <a:r>
              <a:rPr lang="en-US" sz="1400" b="1"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faith</a:t>
            </a:r>
            <a:r>
              <a:rPr lang="en-US" sz="1400"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b="1"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teaching</a:t>
            </a:r>
            <a:r>
              <a:rPr lang="en-US" sz="1400"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prayer</a:t>
            </a:r>
            <a:r>
              <a:rPr lang="en-US" sz="1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a:solidFill>
                  <a:schemeClr val="bg1">
                    <a:lumMod val="95000"/>
                  </a:schemeClr>
                </a:solidFill>
                <a:latin typeface="Times New Roman" panose="02020603050405020304" pitchFamily="18" charset="0"/>
                <a:ea typeface="Times New Roman" panose="02020603050405020304" pitchFamily="18" charset="0"/>
                <a:cs typeface="Times New Roman" panose="02020603050405020304" pitchFamily="18" charset="0"/>
              </a:rPr>
              <a:t>devotion to </a:t>
            </a:r>
            <a:r>
              <a:rPr lang="en-US" sz="1400" b="1" dirty="0">
                <a:solidFill>
                  <a:schemeClr val="bg1">
                    <a:lumMod val="95000"/>
                  </a:schemeClr>
                </a:solidFill>
                <a:latin typeface="Times New Roman" panose="02020603050405020304" pitchFamily="18" charset="0"/>
                <a:ea typeface="Times New Roman" panose="02020603050405020304" pitchFamily="18" charset="0"/>
                <a:cs typeface="Times New Roman" panose="02020603050405020304" pitchFamily="18" charset="0"/>
              </a:rPr>
              <a:t>His kingdom</a:t>
            </a:r>
            <a:r>
              <a:rPr lang="en-US" sz="1400" dirty="0">
                <a:solidFill>
                  <a:schemeClr val="bg1">
                    <a:lumMod val="95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preparing &amp; training the 12</a:t>
            </a:r>
            <a:r>
              <a:rPr lang="en-US" sz="1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seeking the lost</a:t>
            </a:r>
            <a:r>
              <a:rPr lang="en-US" sz="1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490121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lnSpc>
                <a:spcPts val="1400"/>
              </a:lnSpc>
              <a:spcAft>
                <a:spcPts val="600"/>
              </a:spcAft>
              <a:buNone/>
              <a:tabLst>
                <a:tab pos="1142856" algn="l"/>
              </a:tabLst>
            </a:pPr>
            <a:r>
              <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Matthew 16:16</a:t>
            </a:r>
          </a:p>
          <a:p>
            <a:pPr marL="285750" indent="-285750">
              <a:lnSpc>
                <a:spcPts val="1400"/>
              </a:lnSpc>
              <a:spcAft>
                <a:spcPts val="600"/>
              </a:spcAft>
              <a:buFont typeface="Arial" panose="020B0604020202020204" pitchFamily="34" charset="0"/>
              <a:buChar char="•"/>
              <a:tabLst>
                <a:tab pos="1142856" algn="l"/>
              </a:tabLst>
            </a:pPr>
            <a:r>
              <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Peter’s confession that Jesus was the Christ, the Son of the living God.</a:t>
            </a:r>
          </a:p>
          <a:p>
            <a:pPr marL="0" indent="0">
              <a:lnSpc>
                <a:spcPts val="1400"/>
              </a:lnSpc>
              <a:spcAft>
                <a:spcPts val="600"/>
              </a:spcAft>
              <a:buFont typeface="Arial" panose="020B0604020202020204" pitchFamily="34" charset="0"/>
              <a:buNone/>
              <a:tabLst>
                <a:tab pos="1142856" algn="l"/>
              </a:tabLst>
            </a:pP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ts val="1400"/>
              </a:lnSpc>
              <a:spcAft>
                <a:spcPts val="600"/>
              </a:spcAft>
              <a:buFont typeface="Arial" panose="020B0604020202020204" pitchFamily="34" charset="0"/>
              <a:buNone/>
              <a:tabLst>
                <a:tab pos="1142856" algn="l"/>
              </a:tabLst>
            </a:pPr>
            <a:r>
              <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John 8:24</a:t>
            </a:r>
          </a:p>
          <a:p>
            <a:pPr marL="0" indent="0">
              <a:lnSpc>
                <a:spcPts val="1400"/>
              </a:lnSpc>
              <a:spcAft>
                <a:spcPts val="600"/>
              </a:spcAft>
              <a:buFont typeface="Arial" panose="020B0604020202020204" pitchFamily="34" charset="0"/>
              <a:buNone/>
              <a:tabLst>
                <a:tab pos="1142856" algn="l"/>
              </a:tabLst>
            </a:pPr>
            <a:r>
              <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And He was saying to them, "You are from below, I am from above; you are of this world, I am not of this world.  24 "Therefore I said to you that you will die in your sins; for unless you believe that I am He, you will die in your sins."</a:t>
            </a:r>
          </a:p>
          <a:p>
            <a:pPr marL="0" indent="0">
              <a:lnSpc>
                <a:spcPts val="1400"/>
              </a:lnSpc>
              <a:spcAft>
                <a:spcPts val="600"/>
              </a:spcAft>
              <a:buFont typeface="Arial" panose="020B0604020202020204" pitchFamily="34" charset="0"/>
              <a:buNone/>
              <a:tabLst>
                <a:tab pos="1142856" algn="l"/>
              </a:tabLst>
            </a:pPr>
            <a:r>
              <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John 10:24-25</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The Jews then gathered around Him, and were saying to Him, "How long will You keep us in suspense? If You are the Christ, tell us plainly." 25 Jesus answered them, "I told you, and you do not believe; the works that I do in My Father's name, these testify of Me.</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John 10:36-38</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 do you say of Him, whom the Father sanctified and sent into the world, 'You are blaspheming,' because I said, 'I am the Son of God'?  37 "If I do not do the works of My Father, do not believe Me;  38 but if I do them, though you do not believe Me, believe the works, so that you may know and understand that the Father is in Me, and I in the Father."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John 11:23-26</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 Jesus said to her, "Your brother will rise again."  24 Martha said to Him, "I know that he will rise again in the resurrection on the last day." 25 Jesus said to her, "I am the resurrection and the life; he who believes in Me will live even if he dies,  26 and everyone who lives and believes in Me will never die. Do you believe this?"</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Acts 8:36-37</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As they went along the road they came to some water; and the eunuch said, "Look! Water! What prevents me from being baptized?" 37 [And Philip said, "If you believe with all your heart, you may." And he answered and said, "I believe that Jesus Christ is the Son of God."]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John 5:44-47</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"How can you believe, when you receive glory from one another and you do not seek the glory that is from the one and only God?  45 "Do not think that I will accuse you before the Father; the one who accuses you is Moses, in whom you have set your hope.  46 "For if you believed Moses, you would believe Me, for he wrote about Me.  47 "But if you do not believe his writings, </a:t>
            </a:r>
            <a:r>
              <a:rPr lang="en-US" sz="1400" b="1" dirty="0">
                <a:latin typeface="Times New Roman" panose="02020603050405020304" pitchFamily="18" charset="0"/>
                <a:ea typeface="Times New Roman" panose="02020603050405020304" pitchFamily="18" charset="0"/>
              </a:rPr>
              <a:t>how will you believe My words</a:t>
            </a:r>
            <a:r>
              <a:rPr lang="en-US" sz="1400" dirty="0">
                <a:latin typeface="Times New Roman" panose="02020603050405020304" pitchFamily="18" charset="0"/>
                <a:ea typeface="Times New Roman" panose="02020603050405020304" pitchFamily="18" charset="0"/>
              </a:rPr>
              <a:t>?"</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John 3:12-13</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"If I told you earthly things and you do not believe, how will you believe if I tell you heavenly things?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1 </a:t>
            </a:r>
            <a:r>
              <a:rPr lang="en-US" sz="1400" dirty="0" err="1">
                <a:latin typeface="Times New Roman" panose="02020603050405020304" pitchFamily="18" charset="0"/>
                <a:ea typeface="Times New Roman" panose="02020603050405020304" pitchFamily="18" charset="0"/>
              </a:rPr>
              <a:t>Thess</a:t>
            </a:r>
            <a:r>
              <a:rPr lang="en-US" sz="1400" dirty="0">
                <a:latin typeface="Times New Roman" panose="02020603050405020304" pitchFamily="18" charset="0"/>
                <a:ea typeface="Times New Roman" panose="02020603050405020304" pitchFamily="18" charset="0"/>
              </a:rPr>
              <a:t> 2:13</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 For this reason we also constantly thank God that when you </a:t>
            </a:r>
            <a:r>
              <a:rPr lang="en-US" sz="1400" b="1" dirty="0">
                <a:latin typeface="Times New Roman" panose="02020603050405020304" pitchFamily="18" charset="0"/>
                <a:ea typeface="Times New Roman" panose="02020603050405020304" pitchFamily="18" charset="0"/>
              </a:rPr>
              <a:t>received the word of God </a:t>
            </a:r>
            <a:r>
              <a:rPr lang="en-US" sz="1400" dirty="0">
                <a:latin typeface="Times New Roman" panose="02020603050405020304" pitchFamily="18" charset="0"/>
                <a:ea typeface="Times New Roman" panose="02020603050405020304" pitchFamily="18" charset="0"/>
              </a:rPr>
              <a:t>which you heard from us, you accepted it not as the word of men, but for what it really is, the word of God, </a:t>
            </a:r>
            <a:r>
              <a:rPr lang="en-US" sz="1400" b="1" dirty="0">
                <a:latin typeface="Times New Roman" panose="02020603050405020304" pitchFamily="18" charset="0"/>
                <a:ea typeface="Times New Roman" panose="02020603050405020304" pitchFamily="18" charset="0"/>
              </a:rPr>
              <a:t>which also performs its work in you who believe</a:t>
            </a:r>
            <a:r>
              <a:rPr lang="en-US" sz="1400" dirty="0">
                <a:latin typeface="Times New Roman" panose="02020603050405020304" pitchFamily="18" charset="0"/>
                <a:ea typeface="Times New Roman" panose="02020603050405020304" pitchFamily="18" charset="0"/>
              </a:rPr>
              <a:t>.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John 6:44-45</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"No one can come to Me unless the Father who sent Me draws him; and I will raise him up on the last day.  45 "It is written in the prophets, 'AND THEY SHALL ALL BE TAUGHT OF GOD.' Everyone who has heard and learned from the Father, comes to Me.</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Luke 6:46-49</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Why do you call Me, 'Lord, Lord,' and </a:t>
            </a:r>
            <a:r>
              <a:rPr lang="en-US" sz="1400" b="1" dirty="0">
                <a:latin typeface="Times New Roman" panose="02020603050405020304" pitchFamily="18" charset="0"/>
                <a:ea typeface="Times New Roman" panose="02020603050405020304" pitchFamily="18" charset="0"/>
              </a:rPr>
              <a:t>do not do what I say</a:t>
            </a:r>
            <a:r>
              <a:rPr lang="en-US" sz="1400" dirty="0">
                <a:latin typeface="Times New Roman" panose="02020603050405020304" pitchFamily="18" charset="0"/>
                <a:ea typeface="Times New Roman" panose="02020603050405020304" pitchFamily="18" charset="0"/>
              </a:rPr>
              <a:t>?  47 "Everyone who comes to Me and </a:t>
            </a:r>
            <a:r>
              <a:rPr lang="en-US" sz="1400" b="1" dirty="0">
                <a:latin typeface="Times New Roman" panose="02020603050405020304" pitchFamily="18" charset="0"/>
                <a:ea typeface="Times New Roman" panose="02020603050405020304" pitchFamily="18" charset="0"/>
              </a:rPr>
              <a:t>hears My words and acts on them</a:t>
            </a:r>
            <a:r>
              <a:rPr lang="en-US" sz="1400" dirty="0">
                <a:latin typeface="Times New Roman" panose="02020603050405020304" pitchFamily="18" charset="0"/>
                <a:ea typeface="Times New Roman" panose="02020603050405020304" pitchFamily="18" charset="0"/>
              </a:rPr>
              <a:t>, I will show you whom he is like:  48 he is like a man building a house, who dug deep and laid a foundation on the rock; and when a flood occurred, the torrent burst against that house and could not shake it, because it had been well built.  49 "But </a:t>
            </a:r>
            <a:r>
              <a:rPr lang="en-US" sz="1400" b="1" dirty="0">
                <a:latin typeface="Times New Roman" panose="02020603050405020304" pitchFamily="18" charset="0"/>
                <a:ea typeface="Times New Roman" panose="02020603050405020304" pitchFamily="18" charset="0"/>
              </a:rPr>
              <a:t>the one who has heard and has not acted accordingly</a:t>
            </a:r>
            <a:r>
              <a:rPr lang="en-US" sz="1400" dirty="0">
                <a:latin typeface="Times New Roman" panose="02020603050405020304" pitchFamily="18" charset="0"/>
                <a:ea typeface="Times New Roman" panose="02020603050405020304" pitchFamily="18" charset="0"/>
              </a:rPr>
              <a:t>, is like a man who built a house on the ground without any foundation; and the torrent burst against it and immediately it collapsed, and the ruin of that house was great.“</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James 2:14-22</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What use is it, my brethren, if someone says he has faith but he has no works? </a:t>
            </a:r>
            <a:r>
              <a:rPr lang="en-US" sz="1400" b="1" dirty="0">
                <a:latin typeface="Times New Roman" panose="02020603050405020304" pitchFamily="18" charset="0"/>
                <a:ea typeface="Times New Roman" panose="02020603050405020304" pitchFamily="18" charset="0"/>
              </a:rPr>
              <a:t>Can that faith save him</a:t>
            </a:r>
            <a:r>
              <a:rPr lang="en-US" sz="1400" dirty="0">
                <a:latin typeface="Times New Roman" panose="02020603050405020304" pitchFamily="18" charset="0"/>
                <a:ea typeface="Times New Roman" panose="02020603050405020304" pitchFamily="18" charset="0"/>
              </a:rPr>
              <a:t>? 15 If a brother or sister is without clothing and in need of daily food, 16 and one of you says to them, "Go in peace, be warmed and be filled," and yet you do not give them what is necessary for their body, what use is that? 17 </a:t>
            </a:r>
            <a:r>
              <a:rPr lang="en-US" sz="1400" b="1" dirty="0">
                <a:latin typeface="Times New Roman" panose="02020603050405020304" pitchFamily="18" charset="0"/>
                <a:ea typeface="Times New Roman" panose="02020603050405020304" pitchFamily="18" charset="0"/>
              </a:rPr>
              <a:t>Even so faith, if it has no works, is dead, being by itself</a:t>
            </a:r>
            <a:r>
              <a:rPr lang="en-US" sz="1400" dirty="0">
                <a:latin typeface="Times New Roman" panose="02020603050405020304" pitchFamily="18" charset="0"/>
                <a:ea typeface="Times New Roman" panose="02020603050405020304" pitchFamily="18" charset="0"/>
              </a:rPr>
              <a:t>. </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18 But someone may well say, "You have faith and I have works; show me your faith without the works, and </a:t>
            </a:r>
            <a:r>
              <a:rPr lang="en-US" sz="1400" b="1" dirty="0">
                <a:latin typeface="Times New Roman" panose="02020603050405020304" pitchFamily="18" charset="0"/>
                <a:ea typeface="Times New Roman" panose="02020603050405020304" pitchFamily="18" charset="0"/>
              </a:rPr>
              <a:t>I will show you my faith by my works</a:t>
            </a:r>
            <a:r>
              <a:rPr lang="en-US" sz="1400" dirty="0">
                <a:latin typeface="Times New Roman" panose="02020603050405020304" pitchFamily="18" charset="0"/>
                <a:ea typeface="Times New Roman" panose="02020603050405020304" pitchFamily="18" charset="0"/>
              </a:rPr>
              <a:t>." 19 You believe that God is one. You do well; the demons also believe, and shudder. 20 But are you willing to recognize, you foolish fellow, that faith without works is useless? 21 Was not Abraham our father justified by works when he offered up Isaac his son on the altar? 22 You see that faith was working with his works, and as a result of the works, </a:t>
            </a:r>
            <a:r>
              <a:rPr lang="en-US" sz="1400" b="1" dirty="0">
                <a:latin typeface="Times New Roman" panose="02020603050405020304" pitchFamily="18" charset="0"/>
                <a:ea typeface="Times New Roman" panose="02020603050405020304" pitchFamily="18" charset="0"/>
              </a:rPr>
              <a:t>faith was perfected.”</a:t>
            </a:r>
          </a:p>
          <a:p>
            <a:pPr marL="0" indent="0">
              <a:lnSpc>
                <a:spcPts val="1400"/>
              </a:lnSpc>
              <a:spcAft>
                <a:spcPts val="600"/>
              </a:spcAft>
              <a:buNone/>
              <a:tabLst>
                <a:tab pos="1142856" algn="l"/>
              </a:tabLst>
            </a:pPr>
            <a:endParaRPr lang="en-US" sz="1400" b="1"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endParaRPr lang="en-US" sz="1400" b="1"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557648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Luke 12:8-10</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"And I say to you, everyone who confesses Me before men, the Son of Man will confess him also before the angels of God;  9 but he who denies Me before men will be denied before the angels of God. </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NASU</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661403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Acts 19:8-10</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 And he entered the synagogue and continued speaking out boldly for three months, </a:t>
            </a:r>
            <a:r>
              <a:rPr lang="en-US" sz="1400" b="1" dirty="0">
                <a:latin typeface="Times New Roman" panose="02020603050405020304" pitchFamily="18" charset="0"/>
                <a:ea typeface="Times New Roman" panose="02020603050405020304" pitchFamily="18" charset="0"/>
              </a:rPr>
              <a:t>reasoning and persuading them about the kingdom of God</a:t>
            </a:r>
            <a:r>
              <a:rPr lang="en-US" sz="1400" dirty="0">
                <a:latin typeface="Times New Roman" panose="02020603050405020304" pitchFamily="18" charset="0"/>
                <a:ea typeface="Times New Roman" panose="02020603050405020304" pitchFamily="18" charset="0"/>
              </a:rPr>
              <a:t>. 9 But when some were becoming hardened and disobedient, speaking evil of the Way before the people, he withdrew from them and took away the disciples, reasoning daily in the school of Tyrannus. 10 This took place for two years, so that all who lived in Asia heard the word of the Lord, both Jews and Greeks.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1 </a:t>
            </a:r>
            <a:r>
              <a:rPr lang="en-US" sz="1400" dirty="0" err="1">
                <a:latin typeface="Times New Roman" panose="02020603050405020304" pitchFamily="18" charset="0"/>
                <a:ea typeface="Times New Roman" panose="02020603050405020304" pitchFamily="18" charset="0"/>
              </a:rPr>
              <a:t>Thess</a:t>
            </a:r>
            <a:r>
              <a:rPr lang="en-US" sz="1400" dirty="0">
                <a:latin typeface="Times New Roman" panose="02020603050405020304" pitchFamily="18" charset="0"/>
                <a:ea typeface="Times New Roman" panose="02020603050405020304" pitchFamily="18" charset="0"/>
              </a:rPr>
              <a:t> 1:2-5</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We give thanks to God always for all of you, making mention of you in our prayers; 3 constantly bearing in mind your work of faith and labor of love and steadfastness of hope in our Lord Jesus Christ in the presence of our God and Father, 4 knowing, brethren beloved by God, His choice of you; 5 </a:t>
            </a:r>
            <a:r>
              <a:rPr lang="en-US" sz="1400" b="1" dirty="0">
                <a:latin typeface="Times New Roman" panose="02020603050405020304" pitchFamily="18" charset="0"/>
                <a:ea typeface="Times New Roman" panose="02020603050405020304" pitchFamily="18" charset="0"/>
              </a:rPr>
              <a:t>for our gospel did not come to you in word only, but also in power and in the Holy Spirit and with full conviction</a:t>
            </a:r>
            <a:r>
              <a:rPr lang="en-US" sz="1400" dirty="0">
                <a:latin typeface="Times New Roman" panose="02020603050405020304" pitchFamily="18" charset="0"/>
                <a:ea typeface="Times New Roman" panose="02020603050405020304" pitchFamily="18" charset="0"/>
              </a:rPr>
              <a:t>; just as you know what kind of men we proved to be among you for your sake.</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Heb 11:1-2</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 Now faith is the assurance of things hoped for, the conviction of things not seen. 2 For by it the men of old gained approval.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Heb 13:15</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Through Him then, </a:t>
            </a:r>
            <a:r>
              <a:rPr lang="en-US" sz="1400" b="1" dirty="0">
                <a:latin typeface="Times New Roman" panose="02020603050405020304" pitchFamily="18" charset="0"/>
                <a:ea typeface="Times New Roman" panose="02020603050405020304" pitchFamily="18" charset="0"/>
              </a:rPr>
              <a:t>let us continually offer up a sacrifice of praise to God</a:t>
            </a:r>
            <a:r>
              <a:rPr lang="en-US" sz="1400" dirty="0">
                <a:latin typeface="Times New Roman" panose="02020603050405020304" pitchFamily="18" charset="0"/>
                <a:ea typeface="Times New Roman" panose="02020603050405020304" pitchFamily="18" charset="0"/>
              </a:rPr>
              <a:t>, that is, the fruit of lips that give thanks to His name. 16 And do not neglect doing good and sharing, for with such sacrifices God is pleased.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Rom 1:16-17</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 </a:t>
            </a:r>
            <a:r>
              <a:rPr lang="en-US" sz="1400" b="1" dirty="0">
                <a:latin typeface="Times New Roman" panose="02020603050405020304" pitchFamily="18" charset="0"/>
                <a:ea typeface="Times New Roman" panose="02020603050405020304" pitchFamily="18" charset="0"/>
              </a:rPr>
              <a:t>For I am not ashamed of the gospel</a:t>
            </a:r>
            <a:r>
              <a:rPr lang="en-US" sz="1400" dirty="0">
                <a:latin typeface="Times New Roman" panose="02020603050405020304" pitchFamily="18" charset="0"/>
                <a:ea typeface="Times New Roman" panose="02020603050405020304" pitchFamily="18" charset="0"/>
              </a:rPr>
              <a:t>, for it is the power of God for salvation to everyone who believes, to the Jew first and also to the Greek. 17 For in it the righteousness of God is revealed from faith to faith; as it is written, "BUT THE RIGHTEOUS man SHALL LIVE BY FAITH."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2 Tim 1:8-12</a:t>
            </a:r>
          </a:p>
          <a:p>
            <a:pPr marL="0" indent="0">
              <a:lnSpc>
                <a:spcPts val="1400"/>
              </a:lnSpc>
              <a:spcAft>
                <a:spcPts val="600"/>
              </a:spcAft>
              <a:buNone/>
              <a:tabLst>
                <a:tab pos="1142856" algn="l"/>
              </a:tabLst>
            </a:pPr>
            <a:r>
              <a:rPr lang="en-US" sz="1400" dirty="0">
                <a:latin typeface="Times New Roman" panose="02020603050405020304" pitchFamily="18" charset="0"/>
                <a:ea typeface="Times New Roman" panose="02020603050405020304" pitchFamily="18" charset="0"/>
              </a:rPr>
              <a:t> </a:t>
            </a:r>
            <a:r>
              <a:rPr lang="en-US" sz="1400" b="1" dirty="0">
                <a:latin typeface="Times New Roman" panose="02020603050405020304" pitchFamily="18" charset="0"/>
                <a:ea typeface="Times New Roman" panose="02020603050405020304" pitchFamily="18" charset="0"/>
              </a:rPr>
              <a:t>Therefore do not be ashamed of the testimony of our Lord or of me His prisoner</a:t>
            </a:r>
            <a:r>
              <a:rPr lang="en-US" sz="1400" dirty="0">
                <a:latin typeface="Times New Roman" panose="02020603050405020304" pitchFamily="18" charset="0"/>
                <a:ea typeface="Times New Roman" panose="02020603050405020304" pitchFamily="18" charset="0"/>
              </a:rPr>
              <a:t>, but join with me in suffering for the gospel according to the power of God, 9 who has saved us and called us with a holy calling, not according to our works, but according to His own purpose and grace which was granted us in Christ Jesus from all eternity, 10 but now has been revealed by the appearing of our Savior Christ Jesus, who abolished death and brought life and immortality to light through the gospel, 11 for which I was appointed a preacher and an apostle and a teacher. 12 For this reason I also suffer these things, but I am not ashamed; for I know whom I have believed and I am convinced that He is able to guard what I have entrusted to Him until that day.</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696445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710248" y="4459526"/>
            <a:ext cx="5681980" cy="4224814"/>
          </a:xfrm>
          <a:prstGeom prst="rect">
            <a:avLst/>
          </a:prstGeom>
        </p:spPr>
        <p:txBody>
          <a:bodyPr spcFirstLastPara="1" wrap="square" lIns="94193" tIns="94193" rIns="94193" bIns="94193" anchor="t" anchorCtr="0">
            <a:noAutofit/>
          </a:bodyPr>
          <a:lstStyle/>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Rom 10:8-10</a:t>
            </a: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But what does it say? "THE WORD IS NEAR YOU, IN YOUR MOUTH AND IN YOUR HEART" — </a:t>
            </a:r>
            <a:r>
              <a:rPr lang="en-US" sz="1300" b="1" dirty="0">
                <a:latin typeface="Times New Roman" panose="02020603050405020304" pitchFamily="18" charset="0"/>
                <a:ea typeface="Times New Roman" panose="02020603050405020304" pitchFamily="18" charset="0"/>
              </a:rPr>
              <a:t>that is, the word of faith which we are preaching</a:t>
            </a:r>
            <a:r>
              <a:rPr lang="en-US" sz="1300" dirty="0">
                <a:latin typeface="Times New Roman" panose="02020603050405020304" pitchFamily="18" charset="0"/>
                <a:ea typeface="Times New Roman" panose="02020603050405020304" pitchFamily="18" charset="0"/>
              </a:rPr>
              <a:t>, 9 that </a:t>
            </a:r>
            <a:r>
              <a:rPr lang="en-US" sz="1300" b="1" dirty="0">
                <a:latin typeface="Times New Roman" panose="02020603050405020304" pitchFamily="18" charset="0"/>
                <a:ea typeface="Times New Roman" panose="02020603050405020304" pitchFamily="18" charset="0"/>
              </a:rPr>
              <a:t>if you confess with your mouth Jesus as Lord, and believe in your heart that God raised Him from the dead, you will be saved</a:t>
            </a:r>
            <a:r>
              <a:rPr lang="en-US" sz="1300" dirty="0">
                <a:latin typeface="Times New Roman" panose="02020603050405020304" pitchFamily="18" charset="0"/>
                <a:ea typeface="Times New Roman" panose="02020603050405020304" pitchFamily="18" charset="0"/>
              </a:rPr>
              <a:t>; 10 for with the heart a person believes, resulting in righteousness, and with the mouth he confesses, resulting in salvation. </a:t>
            </a:r>
          </a:p>
          <a:p>
            <a:pPr marL="0" indent="0">
              <a:lnSpc>
                <a:spcPts val="1400"/>
              </a:lnSpc>
              <a:spcAft>
                <a:spcPts val="600"/>
              </a:spcAft>
              <a:buNone/>
              <a:tabLst>
                <a:tab pos="1142856" algn="l"/>
              </a:tabLst>
            </a:pPr>
            <a:endParaRPr lang="en-US" sz="13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Matt 10:26-33</a:t>
            </a: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a:t>
            </a:r>
            <a:r>
              <a:rPr lang="en-US" sz="1300" b="1" dirty="0">
                <a:latin typeface="Times New Roman" panose="02020603050405020304" pitchFamily="18" charset="0"/>
                <a:ea typeface="Times New Roman" panose="02020603050405020304" pitchFamily="18" charset="0"/>
              </a:rPr>
              <a:t>Therefore do not fear them</a:t>
            </a:r>
            <a:r>
              <a:rPr lang="en-US" sz="1300" dirty="0">
                <a:latin typeface="Times New Roman" panose="02020603050405020304" pitchFamily="18" charset="0"/>
                <a:ea typeface="Times New Roman" panose="02020603050405020304" pitchFamily="18" charset="0"/>
              </a:rPr>
              <a:t>, for there is nothing concealed that will not be revealed, or hidden that will not be known.  27 "What I tell you in the darkness, speak in the light; and what you hear whispered in your ear, </a:t>
            </a:r>
            <a:r>
              <a:rPr lang="en-US" sz="1300" b="1" dirty="0">
                <a:latin typeface="Times New Roman" panose="02020603050405020304" pitchFamily="18" charset="0"/>
                <a:ea typeface="Times New Roman" panose="02020603050405020304" pitchFamily="18" charset="0"/>
              </a:rPr>
              <a:t>proclaim upon the housetops</a:t>
            </a:r>
            <a:r>
              <a:rPr lang="en-US" sz="1300" dirty="0">
                <a:latin typeface="Times New Roman" panose="02020603050405020304" pitchFamily="18" charset="0"/>
                <a:ea typeface="Times New Roman" panose="02020603050405020304" pitchFamily="18" charset="0"/>
              </a:rPr>
              <a:t>.  28 "Do not fear those who kill the body but are unable to kill the soul; but rather </a:t>
            </a:r>
            <a:r>
              <a:rPr lang="en-US" sz="1300" b="1" dirty="0">
                <a:latin typeface="Times New Roman" panose="02020603050405020304" pitchFamily="18" charset="0"/>
                <a:ea typeface="Times New Roman" panose="02020603050405020304" pitchFamily="18" charset="0"/>
              </a:rPr>
              <a:t>fear Him who is able to destroy both soul and body in hell.  </a:t>
            </a:r>
            <a:r>
              <a:rPr lang="en-US" sz="1300" dirty="0">
                <a:latin typeface="Times New Roman" panose="02020603050405020304" pitchFamily="18" charset="0"/>
                <a:ea typeface="Times New Roman" panose="02020603050405020304" pitchFamily="18" charset="0"/>
              </a:rPr>
              <a:t>29 "Are not two sparrows sold for a cent? And yet not one of them will fall to the ground apart from your Father.  30 "But the very hairs of your head are all numbered.  31 "So do not fear; you are more valuable than many sparrows. </a:t>
            </a: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32 "</a:t>
            </a:r>
            <a:r>
              <a:rPr lang="en-US" sz="1300" b="1" dirty="0">
                <a:latin typeface="Times New Roman" panose="02020603050405020304" pitchFamily="18" charset="0"/>
                <a:ea typeface="Times New Roman" panose="02020603050405020304" pitchFamily="18" charset="0"/>
              </a:rPr>
              <a:t>Therefore everyone who confesses Me before men, I will also confess him before My Father who is in heaven</a:t>
            </a:r>
            <a:r>
              <a:rPr lang="en-US" sz="1300" dirty="0">
                <a:latin typeface="Times New Roman" panose="02020603050405020304" pitchFamily="18" charset="0"/>
                <a:ea typeface="Times New Roman" panose="02020603050405020304" pitchFamily="18" charset="0"/>
              </a:rPr>
              <a:t>.  33 "But whoever denies Me before men, I will also deny him before My Father who is in heaven. </a:t>
            </a:r>
          </a:p>
          <a:p>
            <a:pPr marL="285750" indent="-285750">
              <a:lnSpc>
                <a:spcPts val="1400"/>
              </a:lnSpc>
              <a:spcAft>
                <a:spcPts val="600"/>
              </a:spcAft>
              <a:buFont typeface="Arial" panose="020B0604020202020204" pitchFamily="34" charset="0"/>
              <a:buChar char="•"/>
              <a:tabLst>
                <a:tab pos="1142856" algn="l"/>
              </a:tabLst>
            </a:pPr>
            <a:r>
              <a:rPr lang="en-US" sz="1300" dirty="0">
                <a:latin typeface="Times New Roman" panose="02020603050405020304" pitchFamily="18" charset="0"/>
                <a:ea typeface="Times New Roman" panose="02020603050405020304" pitchFamily="18" charset="0"/>
              </a:rPr>
              <a:t>Consequences of denial in Luke 13:27-28 - and He will say, 'I tell you, I do not know where you are from; DEPART FROM ME, ALL YOU EVILDOERS.'  28 "In that place there will be weeping and gnashing of teeth when you see Abraham and Isaac and Jacob and all the prophets in the kingdom of God, but yourselves being thrown out.</a:t>
            </a:r>
          </a:p>
          <a:p>
            <a:pPr marL="285750" indent="-285750">
              <a:lnSpc>
                <a:spcPts val="1400"/>
              </a:lnSpc>
              <a:spcAft>
                <a:spcPts val="600"/>
              </a:spcAft>
              <a:buFont typeface="Arial" panose="020B0604020202020204" pitchFamily="34" charset="0"/>
              <a:buChar char="•"/>
              <a:tabLst>
                <a:tab pos="1142856" algn="l"/>
              </a:tabLst>
            </a:pPr>
            <a:endParaRPr lang="en-US" sz="13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1 John 4:1-3</a:t>
            </a: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Beloved, do not believe every spirit, but test the spirits to see whether they are from God, because many false prophets have gone out into the world. 2 By this you know the Spirit of God: </a:t>
            </a:r>
            <a:r>
              <a:rPr lang="en-US" sz="1300" b="1" dirty="0">
                <a:latin typeface="Times New Roman" panose="02020603050405020304" pitchFamily="18" charset="0"/>
                <a:ea typeface="Times New Roman" panose="02020603050405020304" pitchFamily="18" charset="0"/>
              </a:rPr>
              <a:t>every spirit that confesses that Jesus Christ has come in the flesh is from God;</a:t>
            </a:r>
            <a:r>
              <a:rPr lang="en-US" sz="1300" dirty="0">
                <a:latin typeface="Times New Roman" panose="02020603050405020304" pitchFamily="18" charset="0"/>
                <a:ea typeface="Times New Roman" panose="02020603050405020304" pitchFamily="18" charset="0"/>
              </a:rPr>
              <a:t> 3 and every spirit that does not confess Jesus is not from God; this is the spirit of the antichrist, of which you have heard that it is coming, and now it is already in the world.</a:t>
            </a:r>
          </a:p>
          <a:p>
            <a:pPr marL="0" indent="0">
              <a:lnSpc>
                <a:spcPts val="1400"/>
              </a:lnSpc>
              <a:spcAft>
                <a:spcPts val="600"/>
              </a:spcAft>
              <a:buNone/>
              <a:tabLst>
                <a:tab pos="1142856" algn="l"/>
              </a:tabLst>
            </a:pPr>
            <a:endParaRPr lang="en-US" sz="13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Acts 8:37</a:t>
            </a: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And Philip said, "If you believe with all your heart, you may." And he answered and said, "</a:t>
            </a:r>
            <a:r>
              <a:rPr lang="en-US" sz="1300" b="1" dirty="0">
                <a:latin typeface="Times New Roman" panose="02020603050405020304" pitchFamily="18" charset="0"/>
                <a:ea typeface="Times New Roman" panose="02020603050405020304" pitchFamily="18" charset="0"/>
              </a:rPr>
              <a:t>I believe that Jesus Christ is the Son of God</a:t>
            </a:r>
            <a:r>
              <a:rPr lang="en-US" sz="1300" dirty="0">
                <a:latin typeface="Times New Roman" panose="02020603050405020304" pitchFamily="18" charset="0"/>
                <a:ea typeface="Times New Roman" panose="02020603050405020304" pitchFamily="18" charset="0"/>
              </a:rPr>
              <a:t>.</a:t>
            </a:r>
          </a:p>
          <a:p>
            <a:pPr marL="0" indent="0">
              <a:lnSpc>
                <a:spcPts val="1400"/>
              </a:lnSpc>
              <a:spcAft>
                <a:spcPts val="600"/>
              </a:spcAft>
              <a:buNone/>
              <a:tabLst>
                <a:tab pos="1142856" algn="l"/>
              </a:tabLst>
            </a:pPr>
            <a:endParaRPr lang="en-US" sz="13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Phil 2:9-11</a:t>
            </a: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For this reason also, God highly exalted Him, and bestowed on Him the name which is above every name, 10 so that at the name of Jesus EVERY KNEE WILL BOW, of those who are in heaven and on earth and under the earth, 11 and </a:t>
            </a:r>
            <a:r>
              <a:rPr lang="en-US" sz="1300" b="1" dirty="0">
                <a:latin typeface="Times New Roman" panose="02020603050405020304" pitchFamily="18" charset="0"/>
                <a:ea typeface="Times New Roman" panose="02020603050405020304" pitchFamily="18" charset="0"/>
              </a:rPr>
              <a:t>that every tongue will confess that Jesus Christ is Lord, to the glory of God the Father</a:t>
            </a:r>
            <a:r>
              <a:rPr lang="en-US" sz="1300" dirty="0">
                <a:latin typeface="Times New Roman" panose="02020603050405020304" pitchFamily="18" charset="0"/>
                <a:ea typeface="Times New Roman" panose="02020603050405020304" pitchFamily="18" charset="0"/>
              </a:rPr>
              <a:t>. </a:t>
            </a:r>
          </a:p>
          <a:p>
            <a:pPr algn="l"/>
            <a:r>
              <a:rPr lang="en-US" sz="1300" dirty="0">
                <a:latin typeface="Times New Roman" panose="02020603050405020304" pitchFamily="18" charset="0"/>
                <a:ea typeface="Times New Roman" panose="02020603050405020304" pitchFamily="18" charset="0"/>
              </a:rPr>
              <a:t>* </a:t>
            </a:r>
            <a:r>
              <a:rPr lang="en-US" sz="1300" b="0" i="0" u="none" strike="noStrike" baseline="0" dirty="0">
                <a:latin typeface="TimesNewRomanPSMT"/>
              </a:rPr>
              <a:t>The word </a:t>
            </a:r>
            <a:r>
              <a:rPr lang="en-US" sz="1300" b="1" i="0" u="none" strike="noStrike" baseline="0" dirty="0">
                <a:latin typeface="TimesNewRomanPS-BoldMT"/>
              </a:rPr>
              <a:t>should </a:t>
            </a:r>
            <a:r>
              <a:rPr lang="en-US" sz="1300" b="0" i="0" u="none" strike="noStrike" baseline="0" dirty="0">
                <a:latin typeface="TimesNewRomanPSMT"/>
              </a:rPr>
              <a:t>must not therefore be understood as expressing only a possibility. Paul is stating a matter of fact. Every person will make this confession at some point in the future. Even though it will not be a confession unto salvation, it will be </a:t>
            </a:r>
            <a:r>
              <a:rPr lang="en-US" sz="1300" b="1" i="0" u="none" strike="noStrike" baseline="0" dirty="0">
                <a:latin typeface="TimesNewRomanPS-BoldMT"/>
              </a:rPr>
              <a:t>to the glory of God the Father </a:t>
            </a:r>
            <a:r>
              <a:rPr lang="en-US" sz="1300" b="0" i="0" u="none" strike="noStrike" baseline="0" dirty="0">
                <a:latin typeface="TimesNewRomanPSMT"/>
              </a:rPr>
              <a:t>(see notes on 1:11). </a:t>
            </a:r>
          </a:p>
          <a:p>
            <a:pPr marL="139700" indent="0" algn="l">
              <a:buNone/>
            </a:pPr>
            <a:endParaRPr lang="en-US" sz="1300" b="0" i="0" u="none" strike="noStrike" baseline="0" dirty="0">
              <a:latin typeface="TimesNewRomanPSMT"/>
              <a:ea typeface="Times New Roman" panose="02020603050405020304" pitchFamily="18" charset="0"/>
            </a:endParaRPr>
          </a:p>
          <a:p>
            <a:pPr marL="139700" indent="0" algn="l">
              <a:buNone/>
            </a:pPr>
            <a:r>
              <a:rPr lang="en-US" sz="1300" dirty="0">
                <a:latin typeface="Times New Roman" panose="02020603050405020304" pitchFamily="18" charset="0"/>
                <a:ea typeface="Times New Roman" panose="02020603050405020304" pitchFamily="18" charset="0"/>
              </a:rPr>
              <a:t>1 John 1:6-10</a:t>
            </a:r>
          </a:p>
          <a:p>
            <a:pPr marL="139700" indent="0" algn="l">
              <a:buNone/>
            </a:pPr>
            <a:r>
              <a:rPr lang="en-US" sz="1300" dirty="0">
                <a:latin typeface="Times New Roman" panose="02020603050405020304" pitchFamily="18" charset="0"/>
                <a:ea typeface="Times New Roman" panose="02020603050405020304" pitchFamily="18" charset="0"/>
              </a:rPr>
              <a:t> If we say we have fellowship with him while we walk in darkness, we lie and do not practice the truth. 7 But if we walk in the light, as he is in the light, we have fellowship with one another, and the blood of Jesus his Son cleanses us from all sin. 8  If we say we have no sin, we deceive ourselves, and the truth is not in us. 9  </a:t>
            </a:r>
            <a:r>
              <a:rPr lang="en-US" sz="1300" b="1" dirty="0">
                <a:latin typeface="Times New Roman" panose="02020603050405020304" pitchFamily="18" charset="0"/>
                <a:ea typeface="Times New Roman" panose="02020603050405020304" pitchFamily="18" charset="0"/>
              </a:rPr>
              <a:t>If we confess our sins, he is faithful and just to forgive us our sins and to cleanse us from all unrighteousness</a:t>
            </a:r>
            <a:r>
              <a:rPr lang="en-US" sz="1300" dirty="0">
                <a:latin typeface="Times New Roman" panose="02020603050405020304" pitchFamily="18" charset="0"/>
                <a:ea typeface="Times New Roman" panose="02020603050405020304" pitchFamily="18" charset="0"/>
              </a:rPr>
              <a:t>. 10 If we say we have not sinned, we make him a liar, and his word is not in us. </a:t>
            </a:r>
          </a:p>
          <a:p>
            <a:pPr marL="139700" indent="0" algn="l">
              <a:buNone/>
            </a:pPr>
            <a:endParaRPr lang="en-US" sz="1300" dirty="0">
              <a:latin typeface="Times New Roman" panose="02020603050405020304" pitchFamily="18" charset="0"/>
              <a:ea typeface="Times New Roman" panose="02020603050405020304" pitchFamily="18" charset="0"/>
            </a:endParaRPr>
          </a:p>
          <a:p>
            <a:pPr marL="139700" indent="0" algn="l">
              <a:buNone/>
            </a:pPr>
            <a:r>
              <a:rPr lang="en-US" sz="1300" dirty="0">
                <a:latin typeface="Times New Roman" panose="02020603050405020304" pitchFamily="18" charset="0"/>
                <a:ea typeface="Times New Roman" panose="02020603050405020304" pitchFamily="18" charset="0"/>
              </a:rPr>
              <a:t>James 5:16-17</a:t>
            </a:r>
          </a:p>
          <a:p>
            <a:pPr marL="139700" indent="0" algn="l">
              <a:buNone/>
            </a:pPr>
            <a:r>
              <a:rPr lang="en-US" sz="1300" dirty="0">
                <a:latin typeface="Times New Roman" panose="02020603050405020304" pitchFamily="18" charset="0"/>
                <a:ea typeface="Times New Roman" panose="02020603050405020304" pitchFamily="18" charset="0"/>
              </a:rPr>
              <a:t>Therefore, confess your sins to one another, and pray for one another so that you may be healed. The effective prayer of a righteous man can accomplish much. </a:t>
            </a:r>
          </a:p>
          <a:p>
            <a:pPr marL="139700" indent="0" algn="l">
              <a:buNone/>
            </a:pPr>
            <a:endParaRPr lang="en-US" sz="1300" dirty="0">
              <a:latin typeface="Times New Roman" panose="02020603050405020304" pitchFamily="18" charset="0"/>
              <a:ea typeface="Times New Roman" panose="02020603050405020304" pitchFamily="18" charset="0"/>
            </a:endParaRPr>
          </a:p>
          <a:p>
            <a:pPr marL="139700" indent="0" algn="l">
              <a:buNone/>
            </a:pPr>
            <a:r>
              <a:rPr lang="en-US" sz="1300" dirty="0">
                <a:latin typeface="Times New Roman" panose="02020603050405020304" pitchFamily="18" charset="0"/>
                <a:ea typeface="Times New Roman" panose="02020603050405020304" pitchFamily="18" charset="0"/>
              </a:rPr>
              <a:t>Ps 32:3-5</a:t>
            </a:r>
          </a:p>
          <a:p>
            <a:pPr marL="139700" indent="0" algn="l">
              <a:buNone/>
            </a:pPr>
            <a:r>
              <a:rPr lang="en-US" sz="1300" dirty="0">
                <a:latin typeface="Times New Roman" panose="02020603050405020304" pitchFamily="18" charset="0"/>
                <a:ea typeface="Times New Roman" panose="02020603050405020304" pitchFamily="18" charset="0"/>
              </a:rPr>
              <a:t>When I kept silent about my sin, my body wasted away Through my groaning all day long. </a:t>
            </a:r>
          </a:p>
          <a:p>
            <a:pPr marL="139700" indent="0" algn="l">
              <a:buNone/>
            </a:pPr>
            <a:r>
              <a:rPr lang="en-US" sz="1300" dirty="0">
                <a:latin typeface="Times New Roman" panose="02020603050405020304" pitchFamily="18" charset="0"/>
                <a:ea typeface="Times New Roman" panose="02020603050405020304" pitchFamily="18" charset="0"/>
              </a:rPr>
              <a:t>4 For day and night Your hand was heavy upon me; My vitality was drained away as with the fever heat of summer. Selah. </a:t>
            </a:r>
          </a:p>
          <a:p>
            <a:pPr marL="139700" indent="0" algn="l">
              <a:buNone/>
            </a:pPr>
            <a:r>
              <a:rPr lang="en-US" sz="1300" dirty="0">
                <a:latin typeface="Times New Roman" panose="02020603050405020304" pitchFamily="18" charset="0"/>
                <a:ea typeface="Times New Roman" panose="02020603050405020304" pitchFamily="18" charset="0"/>
              </a:rPr>
              <a:t>5 I acknowledged my sin to You, And my iniquity I did not hide; I said, "I will confess my transgressions to the Lord"; And You forgave the guilt of my sin. Selah. </a:t>
            </a:r>
          </a:p>
          <a:p>
            <a:pPr marL="139700" indent="0" algn="l">
              <a:buNone/>
            </a:pPr>
            <a:endParaRPr lang="en-US" sz="1300" dirty="0">
              <a:latin typeface="Times New Roman" panose="02020603050405020304" pitchFamily="18" charset="0"/>
              <a:ea typeface="Times New Roman" panose="02020603050405020304" pitchFamily="18" charset="0"/>
            </a:endParaRPr>
          </a:p>
          <a:p>
            <a:pPr marL="139700" indent="0" algn="l">
              <a:buNone/>
            </a:pPr>
            <a:r>
              <a:rPr lang="en-US" sz="1300" dirty="0">
                <a:latin typeface="Times New Roman" panose="02020603050405020304" pitchFamily="18" charset="0"/>
                <a:ea typeface="Times New Roman" panose="02020603050405020304" pitchFamily="18" charset="0"/>
              </a:rPr>
              <a:t>Prov 28:13</a:t>
            </a:r>
          </a:p>
          <a:p>
            <a:pPr marL="139700" indent="0" algn="l">
              <a:buNone/>
            </a:pPr>
            <a:r>
              <a:rPr lang="en-US" sz="1300" dirty="0">
                <a:latin typeface="Times New Roman" panose="02020603050405020304" pitchFamily="18" charset="0"/>
                <a:ea typeface="Times New Roman" panose="02020603050405020304" pitchFamily="18" charset="0"/>
              </a:rPr>
              <a:t>He who conceals his transgressions will not </a:t>
            </a:r>
            <a:r>
              <a:rPr lang="en-US" sz="1300" dirty="0" err="1">
                <a:latin typeface="Times New Roman" panose="02020603050405020304" pitchFamily="18" charset="0"/>
                <a:ea typeface="Times New Roman" panose="02020603050405020304" pitchFamily="18" charset="0"/>
              </a:rPr>
              <a:t>prosper,But</a:t>
            </a:r>
            <a:r>
              <a:rPr lang="en-US" sz="1300" dirty="0">
                <a:latin typeface="Times New Roman" panose="02020603050405020304" pitchFamily="18" charset="0"/>
                <a:ea typeface="Times New Roman" panose="02020603050405020304" pitchFamily="18" charset="0"/>
              </a:rPr>
              <a:t> he who confesses and forsakes them will find compassion. </a:t>
            </a:r>
          </a:p>
          <a:p>
            <a:pPr marL="139700" indent="0" algn="l">
              <a:buNone/>
            </a:pPr>
            <a:endParaRPr lang="en-US" sz="13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Heb 10:23-25</a:t>
            </a: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 Let us hold fast the confession of our hope without wavering, for He who promised is faithful; 24 and let us consider how to stimulate one another to love and good deeds, 25 not forsaking our own assembling together, as is the habit of some, but encouraging one another; and all the more as you see the day drawing near.</a:t>
            </a:r>
          </a:p>
          <a:p>
            <a:pPr marL="0" indent="0">
              <a:lnSpc>
                <a:spcPts val="1400"/>
              </a:lnSpc>
              <a:spcAft>
                <a:spcPts val="600"/>
              </a:spcAft>
              <a:buNone/>
              <a:tabLst>
                <a:tab pos="1142856" algn="l"/>
              </a:tabLst>
            </a:pPr>
            <a:endParaRPr lang="en-US" sz="13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Heb 11:13</a:t>
            </a: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All these died in faith, without receiving the promises, but having seen them and having welcomed them from a distance, and having confessed that they were strangers and exiles on the earth.</a:t>
            </a:r>
          </a:p>
          <a:p>
            <a:pPr marL="0" indent="0">
              <a:lnSpc>
                <a:spcPts val="1400"/>
              </a:lnSpc>
              <a:spcAft>
                <a:spcPts val="600"/>
              </a:spcAft>
              <a:buNone/>
              <a:tabLst>
                <a:tab pos="1142856" algn="l"/>
              </a:tabLst>
            </a:pPr>
            <a:endParaRPr lang="en-US" sz="13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1 Peter 3:14-17</a:t>
            </a: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But even if you should suffer for the sake of righteousness, you are blessed. AND DO NOT FEAR THEIR INTIMIDATION, AND DO NOT BE TROUBLED, 15 but sanctify Christ as Lord in your hearts, always being ready to make a defense to everyone who asks you to give an account for the hope that is in you, yet with gentleness and reverence; 16 and keep a good conscience so that in the thing in which you are slandered, those who revile your good behavior in Christ will be put to shame. </a:t>
            </a:r>
          </a:p>
          <a:p>
            <a:pPr marL="0" indent="0">
              <a:lnSpc>
                <a:spcPts val="1400"/>
              </a:lnSpc>
              <a:spcAft>
                <a:spcPts val="600"/>
              </a:spcAft>
              <a:buNone/>
              <a:tabLst>
                <a:tab pos="1142856" algn="l"/>
              </a:tabLst>
            </a:pPr>
            <a:endParaRPr lang="en-US" sz="13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2 Cor 9:12-13</a:t>
            </a: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 For the ministry of this service is not only fully supplying the needs of the saints, but is also overflowing through many thanksgivings to God. 13 Because of the proof given by this ministry, </a:t>
            </a:r>
            <a:r>
              <a:rPr lang="en-US" sz="1300" b="1" dirty="0">
                <a:latin typeface="Times New Roman" panose="02020603050405020304" pitchFamily="18" charset="0"/>
                <a:ea typeface="Times New Roman" panose="02020603050405020304" pitchFamily="18" charset="0"/>
              </a:rPr>
              <a:t>they will glorify God for your obedience to your confession of the gospel of Christ </a:t>
            </a:r>
            <a:r>
              <a:rPr lang="en-US" sz="1300" dirty="0">
                <a:latin typeface="Times New Roman" panose="02020603050405020304" pitchFamily="18" charset="0"/>
                <a:ea typeface="Times New Roman" panose="02020603050405020304" pitchFamily="18" charset="0"/>
              </a:rPr>
              <a:t>and for the liberality of your contribution to them and to all.</a:t>
            </a:r>
          </a:p>
          <a:p>
            <a:pPr marL="0" indent="0">
              <a:lnSpc>
                <a:spcPts val="1400"/>
              </a:lnSpc>
              <a:spcAft>
                <a:spcPts val="600"/>
              </a:spcAft>
              <a:buNone/>
              <a:tabLst>
                <a:tab pos="1142856" algn="l"/>
              </a:tabLst>
            </a:pPr>
            <a:endParaRPr lang="en-US" sz="1300" dirty="0">
              <a:latin typeface="Times New Roman" panose="02020603050405020304" pitchFamily="18" charset="0"/>
              <a:ea typeface="Times New Roman" panose="02020603050405020304" pitchFamily="18" charset="0"/>
            </a:endParaRP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Col 1:3-5</a:t>
            </a:r>
          </a:p>
          <a:p>
            <a:pPr marL="0" indent="0">
              <a:lnSpc>
                <a:spcPts val="1400"/>
              </a:lnSpc>
              <a:spcAft>
                <a:spcPts val="600"/>
              </a:spcAft>
              <a:buNone/>
              <a:tabLst>
                <a:tab pos="1142856" algn="l"/>
              </a:tabLst>
            </a:pPr>
            <a:r>
              <a:rPr lang="en-US" sz="1300" dirty="0">
                <a:latin typeface="Times New Roman" panose="02020603050405020304" pitchFamily="18" charset="0"/>
                <a:ea typeface="Times New Roman" panose="02020603050405020304" pitchFamily="18" charset="0"/>
              </a:rPr>
              <a:t>We give thanks to God, the Father of our Lord Jesus Christ, praying always for you, 4 since we heard of your faith in Christ Jesus and the love which you have for all the saints; 5 because of the hope laid up for you in heaven, of which you previously heard in the word of truth, the gospel </a:t>
            </a:r>
          </a:p>
          <a:p>
            <a:pPr marL="0" indent="0">
              <a:lnSpc>
                <a:spcPts val="1400"/>
              </a:lnSpc>
              <a:spcAft>
                <a:spcPts val="600"/>
              </a:spcAft>
              <a:buNone/>
              <a:tabLst>
                <a:tab pos="1142856" algn="l"/>
              </a:tabLs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1954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319175" y="2233519"/>
            <a:ext cx="6680400" cy="1159800"/>
          </a:xfrm>
          <a:prstGeom prst="rect">
            <a:avLst/>
          </a:prstGeom>
        </p:spPr>
        <p:txBody>
          <a:bodyPr spcFirstLastPara="1" wrap="square" lIns="91425" tIns="91425" rIns="91425" bIns="91425" anchor="t" anchorCtr="0">
            <a:noAutofit/>
          </a:bodyPr>
          <a:lstStyle>
            <a:lvl1pPr lvl="0">
              <a:spcBef>
                <a:spcPts val="0"/>
              </a:spcBef>
              <a:spcAft>
                <a:spcPts val="0"/>
              </a:spcAft>
              <a:buSzPts val="5000"/>
              <a:buNone/>
              <a:defRPr sz="5000"/>
            </a:lvl1pPr>
            <a:lvl2pPr lvl="1">
              <a:spcBef>
                <a:spcPts val="0"/>
              </a:spcBef>
              <a:spcAft>
                <a:spcPts val="0"/>
              </a:spcAft>
              <a:buSzPts val="5000"/>
              <a:buNone/>
              <a:defRPr sz="5000"/>
            </a:lvl2pPr>
            <a:lvl3pPr lvl="2">
              <a:spcBef>
                <a:spcPts val="0"/>
              </a:spcBef>
              <a:spcAft>
                <a:spcPts val="0"/>
              </a:spcAft>
              <a:buSzPts val="5000"/>
              <a:buNone/>
              <a:defRPr sz="5000"/>
            </a:lvl3pPr>
            <a:lvl4pPr lvl="3">
              <a:spcBef>
                <a:spcPts val="0"/>
              </a:spcBef>
              <a:spcAft>
                <a:spcPts val="0"/>
              </a:spcAft>
              <a:buSzPts val="5000"/>
              <a:buNone/>
              <a:defRPr sz="5000"/>
            </a:lvl4pPr>
            <a:lvl5pPr lvl="4">
              <a:spcBef>
                <a:spcPts val="0"/>
              </a:spcBef>
              <a:spcAft>
                <a:spcPts val="0"/>
              </a:spcAft>
              <a:buSzPts val="5000"/>
              <a:buNone/>
              <a:defRPr sz="5000"/>
            </a:lvl5pPr>
            <a:lvl6pPr lvl="5">
              <a:spcBef>
                <a:spcPts val="0"/>
              </a:spcBef>
              <a:spcAft>
                <a:spcPts val="0"/>
              </a:spcAft>
              <a:buSzPts val="5000"/>
              <a:buNone/>
              <a:defRPr sz="5000"/>
            </a:lvl6pPr>
            <a:lvl7pPr lvl="6">
              <a:spcBef>
                <a:spcPts val="0"/>
              </a:spcBef>
              <a:spcAft>
                <a:spcPts val="0"/>
              </a:spcAft>
              <a:buSzPts val="5000"/>
              <a:buNone/>
              <a:defRPr sz="5000"/>
            </a:lvl7pPr>
            <a:lvl8pPr lvl="7">
              <a:spcBef>
                <a:spcPts val="0"/>
              </a:spcBef>
              <a:spcAft>
                <a:spcPts val="0"/>
              </a:spcAft>
              <a:buSzPts val="5000"/>
              <a:buNone/>
              <a:defRPr sz="5000"/>
            </a:lvl8pPr>
            <a:lvl9pPr lvl="8">
              <a:spcBef>
                <a:spcPts val="0"/>
              </a:spcBef>
              <a:spcAft>
                <a:spcPts val="0"/>
              </a:spcAft>
              <a:buSzPts val="5000"/>
              <a:buNone/>
              <a:defRPr sz="5000"/>
            </a:lvl9pPr>
          </a:lstStyle>
          <a:p>
            <a:endParaRPr/>
          </a:p>
        </p:txBody>
      </p:sp>
      <p:cxnSp>
        <p:nvCxnSpPr>
          <p:cNvPr id="11" name="Google Shape;11;p2"/>
          <p:cNvCxnSpPr>
            <a:stCxn id="12" idx="4"/>
          </p:cNvCxnSpPr>
          <p:nvPr/>
        </p:nvCxnSpPr>
        <p:spPr>
          <a:xfrm>
            <a:off x="939750" y="2832475"/>
            <a:ext cx="0" cy="2310900"/>
          </a:xfrm>
          <a:prstGeom prst="straightConnector1">
            <a:avLst/>
          </a:prstGeom>
          <a:noFill/>
          <a:ln w="9525" cap="flat" cmpd="sng">
            <a:solidFill>
              <a:schemeClr val="accent5"/>
            </a:solidFill>
            <a:prstDash val="solid"/>
            <a:round/>
            <a:headEnd type="none" w="med" len="med"/>
            <a:tailEnd type="none" w="med" len="med"/>
          </a:ln>
        </p:spPr>
      </p:cxnSp>
      <p:sp>
        <p:nvSpPr>
          <p:cNvPr id="12" name="Google Shape;12;p2"/>
          <p:cNvSpPr/>
          <p:nvPr/>
        </p:nvSpPr>
        <p:spPr>
          <a:xfrm>
            <a:off x="845250" y="2643475"/>
            <a:ext cx="189000" cy="189000"/>
          </a:xfrm>
          <a:prstGeom prst="ellipse">
            <a:avLst/>
          </a:prstGeom>
          <a:solidFill>
            <a:schemeClr val="accent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1165475" y="549649"/>
            <a:ext cx="6858000" cy="345000"/>
          </a:xfrm>
          <a:prstGeom prst="rect">
            <a:avLst/>
          </a:prstGeom>
        </p:spPr>
        <p:txBody>
          <a:bodyPr spcFirstLastPara="1" wrap="square" lIns="91425" tIns="91425" rIns="91425" bIns="91425" anchor="b" anchorCtr="0">
            <a:noAutofit/>
          </a:bodyPr>
          <a:lstStyle>
            <a:lvl1pPr lvl="0" rtl="0">
              <a:spcBef>
                <a:spcPts val="0"/>
              </a:spcBef>
              <a:spcAft>
                <a:spcPts val="0"/>
              </a:spcAft>
              <a:buSzPts val="1800"/>
              <a:buFont typeface="Quicksand"/>
              <a:buNone/>
              <a:defRPr sz="1800">
                <a:latin typeface="Quicksand"/>
                <a:ea typeface="Quicksand"/>
                <a:cs typeface="Quicksand"/>
                <a:sym typeface="Quicksand"/>
              </a:defRPr>
            </a:lvl1pPr>
            <a:lvl2pPr lvl="1" rtl="0">
              <a:spcBef>
                <a:spcPts val="0"/>
              </a:spcBef>
              <a:spcAft>
                <a:spcPts val="0"/>
              </a:spcAft>
              <a:buSzPts val="1800"/>
              <a:buFont typeface="Quicksand"/>
              <a:buNone/>
              <a:defRPr sz="1800">
                <a:latin typeface="Quicksand"/>
                <a:ea typeface="Quicksand"/>
                <a:cs typeface="Quicksand"/>
                <a:sym typeface="Quicksand"/>
              </a:defRPr>
            </a:lvl2pPr>
            <a:lvl3pPr lvl="2" rtl="0">
              <a:spcBef>
                <a:spcPts val="0"/>
              </a:spcBef>
              <a:spcAft>
                <a:spcPts val="0"/>
              </a:spcAft>
              <a:buSzPts val="1800"/>
              <a:buFont typeface="Quicksand"/>
              <a:buNone/>
              <a:defRPr sz="1800">
                <a:latin typeface="Quicksand"/>
                <a:ea typeface="Quicksand"/>
                <a:cs typeface="Quicksand"/>
                <a:sym typeface="Quicksand"/>
              </a:defRPr>
            </a:lvl3pPr>
            <a:lvl4pPr lvl="3" rtl="0">
              <a:spcBef>
                <a:spcPts val="0"/>
              </a:spcBef>
              <a:spcAft>
                <a:spcPts val="0"/>
              </a:spcAft>
              <a:buSzPts val="1800"/>
              <a:buFont typeface="Quicksand"/>
              <a:buNone/>
              <a:defRPr sz="1800">
                <a:latin typeface="Quicksand"/>
                <a:ea typeface="Quicksand"/>
                <a:cs typeface="Quicksand"/>
                <a:sym typeface="Quicksand"/>
              </a:defRPr>
            </a:lvl4pPr>
            <a:lvl5pPr lvl="4" rtl="0">
              <a:spcBef>
                <a:spcPts val="0"/>
              </a:spcBef>
              <a:spcAft>
                <a:spcPts val="0"/>
              </a:spcAft>
              <a:buSzPts val="1800"/>
              <a:buFont typeface="Quicksand"/>
              <a:buNone/>
              <a:defRPr sz="1800">
                <a:latin typeface="Quicksand"/>
                <a:ea typeface="Quicksand"/>
                <a:cs typeface="Quicksand"/>
                <a:sym typeface="Quicksand"/>
              </a:defRPr>
            </a:lvl5pPr>
            <a:lvl6pPr lvl="5" rtl="0">
              <a:spcBef>
                <a:spcPts val="0"/>
              </a:spcBef>
              <a:spcAft>
                <a:spcPts val="0"/>
              </a:spcAft>
              <a:buSzPts val="1800"/>
              <a:buFont typeface="Quicksand"/>
              <a:buNone/>
              <a:defRPr sz="1800">
                <a:latin typeface="Quicksand"/>
                <a:ea typeface="Quicksand"/>
                <a:cs typeface="Quicksand"/>
                <a:sym typeface="Quicksand"/>
              </a:defRPr>
            </a:lvl6pPr>
            <a:lvl7pPr lvl="6" rtl="0">
              <a:spcBef>
                <a:spcPts val="0"/>
              </a:spcBef>
              <a:spcAft>
                <a:spcPts val="0"/>
              </a:spcAft>
              <a:buSzPts val="1800"/>
              <a:buFont typeface="Quicksand"/>
              <a:buNone/>
              <a:defRPr sz="1800">
                <a:latin typeface="Quicksand"/>
                <a:ea typeface="Quicksand"/>
                <a:cs typeface="Quicksand"/>
                <a:sym typeface="Quicksand"/>
              </a:defRPr>
            </a:lvl7pPr>
            <a:lvl8pPr lvl="7" rtl="0">
              <a:spcBef>
                <a:spcPts val="0"/>
              </a:spcBef>
              <a:spcAft>
                <a:spcPts val="0"/>
              </a:spcAft>
              <a:buSzPts val="1800"/>
              <a:buFont typeface="Quicksand"/>
              <a:buNone/>
              <a:defRPr sz="1800">
                <a:latin typeface="Quicksand"/>
                <a:ea typeface="Quicksand"/>
                <a:cs typeface="Quicksand"/>
                <a:sym typeface="Quicksand"/>
              </a:defRPr>
            </a:lvl8pPr>
            <a:lvl9pPr lvl="8" rtl="0">
              <a:spcBef>
                <a:spcPts val="0"/>
              </a:spcBef>
              <a:spcAft>
                <a:spcPts val="0"/>
              </a:spcAft>
              <a:buSzPts val="1800"/>
              <a:buFont typeface="Quicksand"/>
              <a:buNone/>
              <a:defRPr sz="1800">
                <a:latin typeface="Quicksand"/>
                <a:ea typeface="Quicksand"/>
                <a:cs typeface="Quicksand"/>
                <a:sym typeface="Quicksand"/>
              </a:defRPr>
            </a:lvl9pPr>
          </a:lstStyle>
          <a:p>
            <a:endParaRPr/>
          </a:p>
        </p:txBody>
      </p:sp>
      <p:sp>
        <p:nvSpPr>
          <p:cNvPr id="27" name="Google Shape;27;p5"/>
          <p:cNvSpPr txBox="1">
            <a:spLocks noGrp="1"/>
          </p:cNvSpPr>
          <p:nvPr>
            <p:ph type="body" idx="1"/>
          </p:nvPr>
        </p:nvSpPr>
        <p:spPr>
          <a:xfrm>
            <a:off x="1165498" y="1086799"/>
            <a:ext cx="6858000" cy="3725700"/>
          </a:xfrm>
          <a:prstGeom prst="rect">
            <a:avLst/>
          </a:prstGeom>
        </p:spPr>
        <p:txBody>
          <a:bodyPr spcFirstLastPara="1" wrap="square" lIns="91425" tIns="91425" rIns="91425" bIns="91425" anchor="t" anchorCtr="0">
            <a:noAutofit/>
          </a:bodyPr>
          <a:lstStyle>
            <a:lvl1pPr marL="457200" lvl="0" indent="-419100" rtl="0">
              <a:spcBef>
                <a:spcPts val="600"/>
              </a:spcBef>
              <a:spcAft>
                <a:spcPts val="0"/>
              </a:spcAft>
              <a:buClr>
                <a:srgbClr val="F3F3F3"/>
              </a:buClr>
              <a:buSzPts val="3000"/>
              <a:buFont typeface="Quicksand"/>
              <a:buChar char="◦"/>
              <a:defRPr sz="3000">
                <a:solidFill>
                  <a:srgbClr val="F3F3F3"/>
                </a:solidFill>
                <a:latin typeface="Quicksand"/>
                <a:ea typeface="Quicksand"/>
                <a:cs typeface="Quicksand"/>
                <a:sym typeface="Quicksand"/>
              </a:defRPr>
            </a:lvl1pPr>
            <a:lvl2pPr marL="914400" lvl="1" indent="-381000" rtl="0">
              <a:spcBef>
                <a:spcPts val="0"/>
              </a:spcBef>
              <a:spcAft>
                <a:spcPts val="0"/>
              </a:spcAft>
              <a:buClr>
                <a:srgbClr val="F3F3F3"/>
              </a:buClr>
              <a:buSzPts val="2400"/>
              <a:buFont typeface="Quicksand"/>
              <a:buChar char="▫"/>
              <a:defRPr sz="2400">
                <a:solidFill>
                  <a:srgbClr val="F3F3F3"/>
                </a:solidFill>
                <a:latin typeface="Quicksand"/>
                <a:ea typeface="Quicksand"/>
                <a:cs typeface="Quicksand"/>
                <a:sym typeface="Quicksand"/>
              </a:defRPr>
            </a:lvl2pPr>
            <a:lvl3pPr marL="1371600" lvl="2" indent="-381000" rtl="0">
              <a:spcBef>
                <a:spcPts val="0"/>
              </a:spcBef>
              <a:spcAft>
                <a:spcPts val="0"/>
              </a:spcAft>
              <a:buClr>
                <a:srgbClr val="F3F3F3"/>
              </a:buClr>
              <a:buSzPts val="2400"/>
              <a:buFont typeface="Quicksand"/>
              <a:buChar char="■"/>
              <a:defRPr sz="2400">
                <a:solidFill>
                  <a:srgbClr val="F3F3F3"/>
                </a:solidFill>
                <a:latin typeface="Quicksand"/>
                <a:ea typeface="Quicksand"/>
                <a:cs typeface="Quicksand"/>
                <a:sym typeface="Quicksand"/>
              </a:defRPr>
            </a:lvl3pPr>
            <a:lvl4pPr marL="1828800" lvl="3"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4pPr>
            <a:lvl5pPr marL="2286000" lvl="4"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5pPr>
            <a:lvl6pPr marL="2743200" lvl="5"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6pPr>
            <a:lvl7pPr marL="3200400" lvl="6"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7pPr>
            <a:lvl8pPr marL="3657600" lvl="7"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8pPr>
            <a:lvl9pPr marL="4114800" lvl="8"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9pPr>
          </a:lstStyle>
          <a:p>
            <a:endParaRPr/>
          </a:p>
        </p:txBody>
      </p:sp>
      <p:sp>
        <p:nvSpPr>
          <p:cNvPr id="28" name="Google Shape;28;p5"/>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cxnSp>
        <p:nvCxnSpPr>
          <p:cNvPr id="29" name="Google Shape;29;p5"/>
          <p:cNvCxnSpPr/>
          <p:nvPr/>
        </p:nvCxnSpPr>
        <p:spPr>
          <a:xfrm>
            <a:off x="945638" y="0"/>
            <a:ext cx="0" cy="5143500"/>
          </a:xfrm>
          <a:prstGeom prst="straightConnector1">
            <a:avLst/>
          </a:prstGeom>
          <a:noFill/>
          <a:ln w="9525" cap="flat" cmpd="sng">
            <a:solidFill>
              <a:schemeClr val="accent5"/>
            </a:solidFill>
            <a:prstDash val="solid"/>
            <a:round/>
            <a:headEnd type="none" w="med" len="med"/>
            <a:tailEnd type="none" w="med" len="med"/>
          </a:ln>
        </p:spPr>
      </p:cxnSp>
      <p:sp>
        <p:nvSpPr>
          <p:cNvPr id="30" name="Google Shape;30;p5"/>
          <p:cNvSpPr/>
          <p:nvPr/>
        </p:nvSpPr>
        <p:spPr>
          <a:xfrm>
            <a:off x="874396" y="605794"/>
            <a:ext cx="142500" cy="142500"/>
          </a:xfrm>
          <a:prstGeom prst="ellipse">
            <a:avLst/>
          </a:prstGeom>
          <a:solidFill>
            <a:schemeClr val="accent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5"/>
          <p:cNvSpPr/>
          <p:nvPr/>
        </p:nvSpPr>
        <p:spPr>
          <a:xfrm>
            <a:off x="844675" y="1400721"/>
            <a:ext cx="201900" cy="201900"/>
          </a:xfrm>
          <a:prstGeom prst="ellipse">
            <a:avLst/>
          </a:prstGeom>
          <a:solidFill>
            <a:srgbClr val="2E3037"/>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165475" y="549649"/>
            <a:ext cx="6858000" cy="3450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1pPr>
            <a:lvl2pPr lvl="1">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2pPr>
            <a:lvl3pPr lvl="2">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3pPr>
            <a:lvl4pPr lvl="3">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4pPr>
            <a:lvl5pPr lvl="4">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5pPr>
            <a:lvl6pPr lvl="5">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6pPr>
            <a:lvl7pPr lvl="6">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7pPr>
            <a:lvl8pPr lvl="7">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8pPr>
            <a:lvl9pPr lvl="8">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9pPr>
          </a:lstStyle>
          <a:p>
            <a:endParaRPr/>
          </a:p>
        </p:txBody>
      </p:sp>
      <p:sp>
        <p:nvSpPr>
          <p:cNvPr id="7" name="Google Shape;7;p1"/>
          <p:cNvSpPr txBox="1">
            <a:spLocks noGrp="1"/>
          </p:cNvSpPr>
          <p:nvPr>
            <p:ph type="body" idx="1"/>
          </p:nvPr>
        </p:nvSpPr>
        <p:spPr>
          <a:xfrm>
            <a:off x="1165498" y="1086799"/>
            <a:ext cx="6858000" cy="3725700"/>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chemeClr val="accent1"/>
              </a:buClr>
              <a:buSzPts val="2400"/>
              <a:buFont typeface="Quicksand"/>
              <a:buChar char="◦"/>
              <a:defRPr sz="2400">
                <a:solidFill>
                  <a:schemeClr val="lt1"/>
                </a:solidFill>
                <a:latin typeface="Quicksand"/>
                <a:ea typeface="Quicksand"/>
                <a:cs typeface="Quicksand"/>
                <a:sym typeface="Quicksand"/>
              </a:defRPr>
            </a:lvl1pPr>
            <a:lvl2pPr marL="914400" lvl="1" indent="-381000">
              <a:spcBef>
                <a:spcPts val="0"/>
              </a:spcBef>
              <a:spcAft>
                <a:spcPts val="0"/>
              </a:spcAft>
              <a:buClr>
                <a:schemeClr val="accent1"/>
              </a:buClr>
              <a:buSzPts val="2400"/>
              <a:buFont typeface="Quicksand"/>
              <a:buChar char="▫"/>
              <a:defRPr sz="2400">
                <a:solidFill>
                  <a:schemeClr val="lt1"/>
                </a:solidFill>
                <a:latin typeface="Quicksand"/>
                <a:ea typeface="Quicksand"/>
                <a:cs typeface="Quicksand"/>
                <a:sym typeface="Quicksand"/>
              </a:defRPr>
            </a:lvl2pPr>
            <a:lvl3pPr marL="1371600" lvl="2" indent="-381000">
              <a:spcBef>
                <a:spcPts val="0"/>
              </a:spcBef>
              <a:spcAft>
                <a:spcPts val="0"/>
              </a:spcAft>
              <a:buClr>
                <a:schemeClr val="accent1"/>
              </a:buClr>
              <a:buSzPts val="2400"/>
              <a:buFont typeface="Quicksand"/>
              <a:buChar char="■"/>
              <a:defRPr sz="2400">
                <a:solidFill>
                  <a:schemeClr val="lt1"/>
                </a:solidFill>
                <a:latin typeface="Quicksand"/>
                <a:ea typeface="Quicksand"/>
                <a:cs typeface="Quicksand"/>
                <a:sym typeface="Quicksand"/>
              </a:defRPr>
            </a:lvl3pPr>
            <a:lvl4pPr marL="1828800" lvl="3"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4pPr>
            <a:lvl5pPr marL="2286000" lvl="4"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5pPr>
            <a:lvl6pPr marL="2743200" lvl="5"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6pPr>
            <a:lvl7pPr marL="3200400" lvl="6"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7pPr>
            <a:lvl8pPr marL="3657600" lvl="7"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8pPr>
            <a:lvl9pPr marL="4114800" lvl="8"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9pPr>
          </a:lstStyle>
          <a:p>
            <a:endParaRPr/>
          </a:p>
        </p:txBody>
      </p:sp>
      <p:sp>
        <p:nvSpPr>
          <p:cNvPr id="8" name="Google Shape;8;p1"/>
          <p:cNvSpPr txBox="1">
            <a:spLocks noGrp="1"/>
          </p:cNvSpPr>
          <p:nvPr>
            <p:ph type="sldNum" idx="12"/>
          </p:nvPr>
        </p:nvSpPr>
        <p:spPr>
          <a:xfrm>
            <a:off x="8523157" y="4752131"/>
            <a:ext cx="548700" cy="315300"/>
          </a:xfrm>
          <a:prstGeom prst="rect">
            <a:avLst/>
          </a:prstGeom>
          <a:noFill/>
          <a:ln>
            <a:noFill/>
          </a:ln>
        </p:spPr>
        <p:txBody>
          <a:bodyPr spcFirstLastPara="1" wrap="square" lIns="91425" tIns="91425" rIns="91425" bIns="91425" anchor="t" anchorCtr="0">
            <a:noAutofit/>
          </a:bodyPr>
          <a:lstStyle>
            <a:lvl1pPr lvl="0" algn="r">
              <a:buNone/>
              <a:defRPr sz="1200">
                <a:solidFill>
                  <a:schemeClr val="accent1"/>
                </a:solidFill>
                <a:latin typeface="Quicksand"/>
                <a:ea typeface="Quicksand"/>
                <a:cs typeface="Quicksand"/>
                <a:sym typeface="Quicksand"/>
              </a:defRPr>
            </a:lvl1pPr>
            <a:lvl2pPr lvl="1" algn="r">
              <a:buNone/>
              <a:defRPr sz="1200">
                <a:solidFill>
                  <a:schemeClr val="accent1"/>
                </a:solidFill>
                <a:latin typeface="Quicksand"/>
                <a:ea typeface="Quicksand"/>
                <a:cs typeface="Quicksand"/>
                <a:sym typeface="Quicksand"/>
              </a:defRPr>
            </a:lvl2pPr>
            <a:lvl3pPr lvl="2" algn="r">
              <a:buNone/>
              <a:defRPr sz="1200">
                <a:solidFill>
                  <a:schemeClr val="accent1"/>
                </a:solidFill>
                <a:latin typeface="Quicksand"/>
                <a:ea typeface="Quicksand"/>
                <a:cs typeface="Quicksand"/>
                <a:sym typeface="Quicksand"/>
              </a:defRPr>
            </a:lvl3pPr>
            <a:lvl4pPr lvl="3" algn="r">
              <a:buNone/>
              <a:defRPr sz="1200">
                <a:solidFill>
                  <a:schemeClr val="accent1"/>
                </a:solidFill>
                <a:latin typeface="Quicksand"/>
                <a:ea typeface="Quicksand"/>
                <a:cs typeface="Quicksand"/>
                <a:sym typeface="Quicksand"/>
              </a:defRPr>
            </a:lvl4pPr>
            <a:lvl5pPr lvl="4" algn="r">
              <a:buNone/>
              <a:defRPr sz="1200">
                <a:solidFill>
                  <a:schemeClr val="accent1"/>
                </a:solidFill>
                <a:latin typeface="Quicksand"/>
                <a:ea typeface="Quicksand"/>
                <a:cs typeface="Quicksand"/>
                <a:sym typeface="Quicksand"/>
              </a:defRPr>
            </a:lvl5pPr>
            <a:lvl6pPr lvl="5" algn="r">
              <a:buNone/>
              <a:defRPr sz="1200">
                <a:solidFill>
                  <a:schemeClr val="accent1"/>
                </a:solidFill>
                <a:latin typeface="Quicksand"/>
                <a:ea typeface="Quicksand"/>
                <a:cs typeface="Quicksand"/>
                <a:sym typeface="Quicksand"/>
              </a:defRPr>
            </a:lvl6pPr>
            <a:lvl7pPr lvl="6" algn="r">
              <a:buNone/>
              <a:defRPr sz="1200">
                <a:solidFill>
                  <a:schemeClr val="accent1"/>
                </a:solidFill>
                <a:latin typeface="Quicksand"/>
                <a:ea typeface="Quicksand"/>
                <a:cs typeface="Quicksand"/>
                <a:sym typeface="Quicksand"/>
              </a:defRPr>
            </a:lvl7pPr>
            <a:lvl8pPr lvl="7" algn="r">
              <a:buNone/>
              <a:defRPr sz="1200">
                <a:solidFill>
                  <a:schemeClr val="accent1"/>
                </a:solidFill>
                <a:latin typeface="Quicksand"/>
                <a:ea typeface="Quicksand"/>
                <a:cs typeface="Quicksand"/>
                <a:sym typeface="Quicksand"/>
              </a:defRPr>
            </a:lvl8pPr>
            <a:lvl9pPr lvl="8" algn="r">
              <a:buNone/>
              <a:defRPr sz="1200">
                <a:solidFill>
                  <a:schemeClr val="accent1"/>
                </a:solidFill>
                <a:latin typeface="Quicksand"/>
                <a:ea typeface="Quicksand"/>
                <a:cs typeface="Quicksand"/>
                <a:sym typeface="Quicksand"/>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2"/>
          <p:cNvSpPr txBox="1">
            <a:spLocks noGrp="1"/>
          </p:cNvSpPr>
          <p:nvPr>
            <p:ph type="ctrTitle"/>
          </p:nvPr>
        </p:nvSpPr>
        <p:spPr>
          <a:xfrm>
            <a:off x="1004552" y="1776248"/>
            <a:ext cx="8049296" cy="161707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400" dirty="0"/>
              <a:t>Preaching Jesus &amp; </a:t>
            </a:r>
            <a:br>
              <a:rPr lang="en" sz="4400" dirty="0"/>
            </a:br>
            <a:r>
              <a:rPr lang="en" sz="4400" dirty="0"/>
              <a:t>His Plan of Salvation</a:t>
            </a:r>
            <a:br>
              <a:rPr lang="en" sz="4400" dirty="0"/>
            </a:br>
            <a:r>
              <a:rPr lang="en" sz="4400" dirty="0"/>
              <a:t> </a:t>
            </a:r>
            <a:r>
              <a:rPr lang="en" sz="2800" dirty="0">
                <a:solidFill>
                  <a:schemeClr val="bg1"/>
                </a:solidFill>
              </a:rPr>
              <a:t>Mark 16:15-16</a:t>
            </a:r>
            <a:endParaRPr dirty="0">
              <a:solidFill>
                <a:schemeClr val="bg1"/>
              </a:solidFill>
            </a:endParaRPr>
          </a:p>
        </p:txBody>
      </p:sp>
    </p:spTree>
    <p:extLst>
      <p:ext uri="{BB962C8B-B14F-4D97-AF65-F5344CB8AC3E}">
        <p14:creationId xmlns:p14="http://schemas.microsoft.com/office/powerpoint/2010/main" val="902577204"/>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914398" y="-164494"/>
            <a:ext cx="7673725" cy="843858"/>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solidFill>
                  <a:schemeClr val="bg1"/>
                </a:solidFill>
              </a:rPr>
              <a:t>Preaching Jesus</a:t>
            </a:r>
            <a:endParaRPr sz="32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2</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914398" y="1423577"/>
            <a:ext cx="8157459"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indent="-457200">
              <a:spcBef>
                <a:spcPts val="0"/>
              </a:spcBef>
              <a:spcAft>
                <a:spcPts val="600"/>
              </a:spcAft>
              <a:buSzPct val="101000"/>
              <a:buFont typeface="+mj-lt"/>
              <a:buAutoNum type="arabicPeriod"/>
            </a:pPr>
            <a:r>
              <a:rPr lang="en-US" sz="2800" dirty="0">
                <a:solidFill>
                  <a:srgbClr val="FFFFFF"/>
                </a:solidFill>
                <a:latin typeface="Calibri" panose="020F0502020204030204" pitchFamily="34" charset="0"/>
                <a:ea typeface="Times New Roman" panose="02020603050405020304" pitchFamily="18" charset="0"/>
                <a:cs typeface="Calibri" panose="020F0502020204030204" pitchFamily="34" charset="0"/>
              </a:rPr>
              <a:t>His </a:t>
            </a:r>
            <a:r>
              <a:rPr lang="en-US" sz="28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origin, identity and nature</a:t>
            </a:r>
            <a:r>
              <a:rPr lang="en-US" sz="2800" dirty="0">
                <a:solidFill>
                  <a:schemeClr val="bg1"/>
                </a:solidFill>
                <a:latin typeface="Calibri" panose="020F0502020204030204" pitchFamily="34" charset="0"/>
                <a:ea typeface="Times New Roman" panose="02020603050405020304" pitchFamily="18" charset="0"/>
                <a:cs typeface="Calibri" panose="020F0502020204030204" pitchFamily="34" charset="0"/>
              </a:rPr>
              <a:t>. - </a:t>
            </a:r>
          </a:p>
          <a:p>
            <a:pPr indent="-457200">
              <a:spcBef>
                <a:spcPts val="0"/>
              </a:spcBef>
              <a:spcAft>
                <a:spcPts val="600"/>
              </a:spcAft>
              <a:buSzPct val="101000"/>
              <a:buFont typeface="+mj-lt"/>
              <a:buAutoNum type="arabicPeriod"/>
            </a:pPr>
            <a:r>
              <a:rPr lang="en-US" sz="2800" dirty="0">
                <a:solidFill>
                  <a:schemeClr val="bg1"/>
                </a:solidFill>
                <a:latin typeface="Calibri" panose="020F0502020204030204" pitchFamily="34" charset="0"/>
                <a:ea typeface="Times New Roman" panose="02020603050405020304" pitchFamily="18" charset="0"/>
                <a:cs typeface="Calibri" panose="020F0502020204030204" pitchFamily="34" charset="0"/>
              </a:rPr>
              <a:t>The </a:t>
            </a:r>
            <a:r>
              <a:rPr lang="en-US" sz="28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prophesied Messiah</a:t>
            </a:r>
            <a:r>
              <a:rPr lang="en-US" sz="2800" dirty="0">
                <a:solidFill>
                  <a:schemeClr val="bg1"/>
                </a:solidFill>
                <a:latin typeface="Calibri" panose="020F0502020204030204" pitchFamily="34" charset="0"/>
                <a:ea typeface="Times New Roman" panose="02020603050405020304" pitchFamily="18" charset="0"/>
                <a:cs typeface="Calibri" panose="020F0502020204030204" pitchFamily="34" charset="0"/>
              </a:rPr>
              <a:t>.</a:t>
            </a:r>
          </a:p>
          <a:p>
            <a:pPr indent="-457200">
              <a:spcBef>
                <a:spcPts val="0"/>
              </a:spcBef>
              <a:spcAft>
                <a:spcPts val="600"/>
              </a:spcAft>
              <a:buSzPct val="101000"/>
              <a:buFont typeface="+mj-lt"/>
              <a:buAutoNum type="arabicPeriod"/>
            </a:pPr>
            <a:r>
              <a:rPr lang="en-US" sz="2800" dirty="0">
                <a:solidFill>
                  <a:schemeClr val="bg1"/>
                </a:solidFill>
                <a:latin typeface="Calibri" panose="020F0502020204030204" pitchFamily="34" charset="0"/>
                <a:ea typeface="Times New Roman" panose="02020603050405020304" pitchFamily="18" charset="0"/>
                <a:cs typeface="Calibri" panose="020F0502020204030204" pitchFamily="34" charset="0"/>
              </a:rPr>
              <a:t>The </a:t>
            </a:r>
            <a:r>
              <a:rPr lang="en-US" sz="28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life He lived in the flesh</a:t>
            </a:r>
            <a:r>
              <a:rPr lang="en-US" sz="2800" dirty="0">
                <a:solidFill>
                  <a:schemeClr val="bg1"/>
                </a:solidFill>
                <a:latin typeface="Calibri" panose="020F0502020204030204" pitchFamily="34" charset="0"/>
                <a:ea typeface="Times New Roman" panose="02020603050405020304" pitchFamily="18" charset="0"/>
                <a:cs typeface="Calibri" panose="020F0502020204030204" pitchFamily="34" charset="0"/>
              </a:rPr>
              <a:t>.</a:t>
            </a:r>
          </a:p>
          <a:p>
            <a:pPr indent="-457200">
              <a:spcBef>
                <a:spcPts val="0"/>
              </a:spcBef>
              <a:spcAft>
                <a:spcPts val="600"/>
              </a:spcAft>
              <a:buClr>
                <a:schemeClr val="bg1"/>
              </a:buClr>
              <a:buSzPct val="101000"/>
              <a:buFont typeface="+mj-lt"/>
              <a:buAutoNum type="arabicPeriod"/>
            </a:pPr>
            <a:r>
              <a:rPr lang="en-US" sz="28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His </a:t>
            </a:r>
            <a:r>
              <a:rPr lang="en-US" sz="28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death and resurrection</a:t>
            </a:r>
            <a:r>
              <a:rPr lang="en-US" sz="28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 </a:t>
            </a:r>
          </a:p>
          <a:p>
            <a:pPr indent="-457200">
              <a:spcBef>
                <a:spcPts val="0"/>
              </a:spcBef>
              <a:spcAft>
                <a:spcPts val="600"/>
              </a:spcAft>
              <a:buClr>
                <a:schemeClr val="bg1"/>
              </a:buClr>
              <a:buSzPct val="101000"/>
              <a:buFont typeface="+mj-lt"/>
              <a:buAutoNum type="arabicPeriod"/>
            </a:pPr>
            <a:r>
              <a:rPr lang="en-US" sz="2800" b="1" dirty="0">
                <a:solidFill>
                  <a:schemeClr val="bg1"/>
                </a:solidFill>
                <a:latin typeface="Calibri" panose="020F0502020204030204" pitchFamily="34" charset="0"/>
                <a:ea typeface="Times New Roman" panose="02020603050405020304" pitchFamily="18" charset="0"/>
                <a:cs typeface="Calibri" panose="020F0502020204030204" pitchFamily="34" charset="0"/>
              </a:rPr>
              <a:t>His church</a:t>
            </a:r>
            <a:r>
              <a:rPr lang="en-US" sz="2800" dirty="0">
                <a:solidFill>
                  <a:schemeClr val="bg1"/>
                </a:solidFill>
                <a:latin typeface="Calibri" panose="020F0502020204030204" pitchFamily="34" charset="0"/>
                <a:ea typeface="Times New Roman" panose="02020603050405020304" pitchFamily="18" charset="0"/>
                <a:cs typeface="Calibri" panose="020F0502020204030204" pitchFamily="34" charset="0"/>
              </a:rPr>
              <a:t>.</a:t>
            </a:r>
          </a:p>
          <a:p>
            <a:pPr indent="-457200">
              <a:spcBef>
                <a:spcPts val="0"/>
              </a:spcBef>
              <a:spcAft>
                <a:spcPts val="600"/>
              </a:spcAft>
              <a:buClr>
                <a:schemeClr val="bg1"/>
              </a:buClr>
              <a:buSzPct val="101000"/>
              <a:buFont typeface="+mj-lt"/>
              <a:buAutoNum type="arabicPeriod"/>
            </a:pPr>
            <a:r>
              <a:rPr lang="en-US" sz="2800" dirty="0">
                <a:solidFill>
                  <a:schemeClr val="bg1"/>
                </a:solidFill>
                <a:latin typeface="Calibri" panose="020F0502020204030204" pitchFamily="34" charset="0"/>
                <a:ea typeface="Times New Roman" panose="02020603050405020304" pitchFamily="18" charset="0"/>
                <a:cs typeface="Calibri" panose="020F0502020204030204" pitchFamily="34" charset="0"/>
              </a:rPr>
              <a:t>His “plan” of salvation.</a:t>
            </a:r>
          </a:p>
        </p:txBody>
      </p:sp>
    </p:spTree>
    <p:extLst>
      <p:ext uri="{BB962C8B-B14F-4D97-AF65-F5344CB8AC3E}">
        <p14:creationId xmlns:p14="http://schemas.microsoft.com/office/powerpoint/2010/main" val="3560322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92337" y="261610"/>
            <a:ext cx="7673725" cy="630899"/>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solidFill>
                  <a:schemeClr val="bg1"/>
                </a:solidFill>
              </a:rPr>
              <a:t>We Must Have A Complete Faith</a:t>
            </a:r>
            <a:endParaRPr sz="32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3</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914400" y="1057770"/>
            <a:ext cx="8229600" cy="3847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marL="0" indent="0">
              <a:spcBef>
                <a:spcPts val="0"/>
              </a:spcBef>
              <a:spcAft>
                <a:spcPts val="600"/>
              </a:spcAft>
              <a:buNone/>
            </a:pPr>
            <a:r>
              <a:rPr lang="en-US" sz="32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Believe who Jesus is! </a:t>
            </a:r>
            <a:r>
              <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(John 8:24; 10:25, 37-38; 11:23-26; 20:30-31; Acts 8:37)</a:t>
            </a:r>
          </a:p>
          <a:p>
            <a:pPr marL="0" indent="0">
              <a:spcBef>
                <a:spcPts val="0"/>
              </a:spcBef>
              <a:spcAft>
                <a:spcPts val="600"/>
              </a:spcAft>
              <a:buNone/>
            </a:pPr>
            <a:r>
              <a:rPr lang="en-US" sz="3200" b="1" dirty="0">
                <a:solidFill>
                  <a:srgbClr val="FFFF00"/>
                </a:solidFill>
                <a:latin typeface="Calibri" panose="020F0502020204030204" pitchFamily="34" charset="0"/>
                <a:ea typeface="Calibri" panose="020F0502020204030204" pitchFamily="34" charset="0"/>
                <a:cs typeface="Times New Roman" panose="02020603050405020304" pitchFamily="18" charset="0"/>
              </a:rPr>
              <a:t>Believe in what Jesus said!</a:t>
            </a:r>
            <a:r>
              <a:rPr lang="en-US" sz="32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(John 5:47; 3:12; Romans 10:17; 1 Thessalonians 2:13)</a:t>
            </a:r>
          </a:p>
          <a:p>
            <a:pPr indent="-457200">
              <a:spcBef>
                <a:spcPts val="0"/>
              </a:spcBef>
              <a:spcAft>
                <a:spcPts val="600"/>
              </a:spcAft>
              <a:buFont typeface="Arial" panose="020B0604020202020204" pitchFamily="34" charset="0"/>
              <a:buChar char="•"/>
            </a:pPr>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Read the Bible! (John 6:44-45)</a:t>
            </a:r>
          </a:p>
          <a:p>
            <a:pPr marL="0" indent="0">
              <a:spcBef>
                <a:spcPts val="0"/>
              </a:spcBef>
              <a:spcAft>
                <a:spcPts val="600"/>
              </a:spcAft>
              <a:buNone/>
            </a:pPr>
            <a:r>
              <a:rPr lang="en-US" sz="3200" b="1" dirty="0">
                <a:solidFill>
                  <a:srgbClr val="FFFF00"/>
                </a:solidFill>
                <a:latin typeface="Calibri" panose="020F0502020204030204" pitchFamily="34" charset="0"/>
                <a:ea typeface="Calibri" panose="020F0502020204030204" pitchFamily="34" charset="0"/>
                <a:cs typeface="Times New Roman" panose="02020603050405020304" pitchFamily="18" charset="0"/>
              </a:rPr>
              <a:t>A belief that acts and responds to His words</a:t>
            </a:r>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 (Luke 6:46-49; James 2:22) </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73835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92337" y="261610"/>
            <a:ext cx="7673725" cy="630899"/>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solidFill>
                  <a:schemeClr val="bg1"/>
                </a:solidFill>
              </a:rPr>
              <a:t>We Must Confess</a:t>
            </a:r>
            <a:endParaRPr sz="32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4</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914400" y="1727183"/>
            <a:ext cx="7951662" cy="2508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marL="0" indent="0">
              <a:spcBef>
                <a:spcPts val="0"/>
              </a:spcBef>
              <a:spcAft>
                <a:spcPts val="600"/>
              </a:spcAft>
              <a:buNone/>
            </a:pPr>
            <a:r>
              <a:rPr lang="en-US" b="1" i="1" dirty="0">
                <a:solidFill>
                  <a:schemeClr val="bg1"/>
                </a:solidFill>
              </a:rPr>
              <a:t>“Everyone who confesses Me before men, the Son of Man will confess before the angels of God; but he who denies Me before men will be denied before the angels of God. ” </a:t>
            </a:r>
            <a:r>
              <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(Luke 12:8-9)</a:t>
            </a:r>
          </a:p>
        </p:txBody>
      </p:sp>
    </p:spTree>
    <p:extLst>
      <p:ext uri="{BB962C8B-B14F-4D97-AF65-F5344CB8AC3E}">
        <p14:creationId xmlns:p14="http://schemas.microsoft.com/office/powerpoint/2010/main" val="3531435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92337" y="261610"/>
            <a:ext cx="7673725" cy="630899"/>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solidFill>
                  <a:schemeClr val="bg1"/>
                </a:solidFill>
              </a:rPr>
              <a:t>We Must Confess</a:t>
            </a:r>
            <a:endParaRPr sz="32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5</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914400" y="888495"/>
            <a:ext cx="8229600" cy="4185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marL="0" indent="0">
              <a:spcBef>
                <a:spcPts val="600"/>
              </a:spcBef>
              <a:spcAft>
                <a:spcPts val="600"/>
              </a:spcAft>
              <a:buNone/>
            </a:pPr>
            <a:r>
              <a:rPr lang="en-US" sz="2400" b="1" dirty="0">
                <a:solidFill>
                  <a:schemeClr val="bg1"/>
                </a:solidFill>
              </a:rPr>
              <a:t>Confession defined:</a:t>
            </a:r>
          </a:p>
          <a:p>
            <a:pPr>
              <a:spcBef>
                <a:spcPts val="600"/>
              </a:spcBef>
              <a:spcAft>
                <a:spcPts val="600"/>
              </a:spcAft>
            </a:pPr>
            <a:r>
              <a:rPr lang="en-US" sz="2400" dirty="0">
                <a:solidFill>
                  <a:schemeClr val="bg1"/>
                </a:solidFill>
              </a:rPr>
              <a:t>“</a:t>
            </a:r>
            <a:r>
              <a:rPr lang="en-US" sz="2400" b="1" dirty="0">
                <a:solidFill>
                  <a:schemeClr val="bg1"/>
                </a:solidFill>
              </a:rPr>
              <a:t>To say the same thing as another</a:t>
            </a:r>
            <a:r>
              <a:rPr lang="en-US" sz="2400" dirty="0">
                <a:solidFill>
                  <a:schemeClr val="bg1"/>
                </a:solidFill>
              </a:rPr>
              <a:t>” (Thayer)</a:t>
            </a:r>
          </a:p>
          <a:p>
            <a:pPr marL="495300" indent="-457200">
              <a:spcBef>
                <a:spcPts val="600"/>
              </a:spcBef>
              <a:spcAft>
                <a:spcPts val="600"/>
              </a:spcAft>
              <a:buFont typeface="+mj-lt"/>
              <a:buAutoNum type="arabicPeriod"/>
            </a:pPr>
            <a:r>
              <a:rPr lang="en-US" sz="2400" dirty="0">
                <a:solidFill>
                  <a:schemeClr val="bg1"/>
                </a:solidFill>
              </a:rPr>
              <a:t>“…Such confession being the effect of </a:t>
            </a:r>
            <a:r>
              <a:rPr lang="en-US" sz="2400" b="1" dirty="0">
                <a:solidFill>
                  <a:srgbClr val="FFFF00"/>
                </a:solidFill>
              </a:rPr>
              <a:t>deep conviction </a:t>
            </a:r>
            <a:r>
              <a:rPr lang="en-US" sz="2400" dirty="0">
                <a:solidFill>
                  <a:schemeClr val="bg1"/>
                </a:solidFill>
              </a:rPr>
              <a:t>of facts…” (Vine). (Acts 19:8; </a:t>
            </a:r>
            <a:br>
              <a:rPr lang="en-US" sz="2400" dirty="0">
                <a:solidFill>
                  <a:schemeClr val="bg1"/>
                </a:solidFill>
              </a:rPr>
            </a:br>
            <a:r>
              <a:rPr lang="en-US" sz="2400" dirty="0">
                <a:solidFill>
                  <a:schemeClr val="bg1"/>
                </a:solidFill>
              </a:rPr>
              <a:t>1 Thessalonians 1:5; Hebrews 11:1)</a:t>
            </a:r>
          </a:p>
          <a:p>
            <a:pPr marL="495300" indent="-457200">
              <a:spcBef>
                <a:spcPts val="600"/>
              </a:spcBef>
              <a:spcAft>
                <a:spcPts val="600"/>
              </a:spcAft>
              <a:buFont typeface="+mj-lt"/>
              <a:buAutoNum type="arabicPeriod"/>
            </a:pPr>
            <a:r>
              <a:rPr lang="en-US" sz="2400" dirty="0">
                <a:solidFill>
                  <a:schemeClr val="bg1"/>
                </a:solidFill>
              </a:rPr>
              <a:t>“</a:t>
            </a:r>
            <a:r>
              <a:rPr lang="en-US" sz="2400" b="1" dirty="0">
                <a:solidFill>
                  <a:srgbClr val="FFFF00"/>
                </a:solidFill>
              </a:rPr>
              <a:t>Celebrating</a:t>
            </a:r>
            <a:r>
              <a:rPr lang="en-US" sz="2400" dirty="0">
                <a:solidFill>
                  <a:schemeClr val="bg1"/>
                </a:solidFill>
              </a:rPr>
              <a:t> with praise” and </a:t>
            </a:r>
            <a:r>
              <a:rPr lang="en-US" sz="2400" b="1" dirty="0">
                <a:solidFill>
                  <a:srgbClr val="FFFF00"/>
                </a:solidFill>
              </a:rPr>
              <a:t>thanksgiving</a:t>
            </a:r>
            <a:r>
              <a:rPr lang="en-US" sz="2400" dirty="0">
                <a:solidFill>
                  <a:schemeClr val="bg1"/>
                </a:solidFill>
              </a:rPr>
              <a:t>. (Vine) (Hebrews 13:15)</a:t>
            </a:r>
          </a:p>
          <a:p>
            <a:pPr marL="495300" indent="-457200">
              <a:spcBef>
                <a:spcPts val="600"/>
              </a:spcBef>
              <a:spcAft>
                <a:spcPts val="600"/>
              </a:spcAft>
              <a:buFont typeface="+mj-lt"/>
              <a:buAutoNum type="arabicPeriod"/>
            </a:pPr>
            <a:r>
              <a:rPr lang="en-US" sz="2400" dirty="0">
                <a:solidFill>
                  <a:schemeClr val="bg1"/>
                </a:solidFill>
              </a:rPr>
              <a:t>To acknowledge truth </a:t>
            </a:r>
            <a:r>
              <a:rPr lang="en-US" sz="2400" b="1" dirty="0">
                <a:solidFill>
                  <a:srgbClr val="FFFF00"/>
                </a:solidFill>
              </a:rPr>
              <a:t>unashamedly</a:t>
            </a:r>
            <a:r>
              <a:rPr lang="en-US" sz="2400" dirty="0">
                <a:solidFill>
                  <a:schemeClr val="bg1"/>
                </a:solidFill>
              </a:rPr>
              <a:t>. </a:t>
            </a:r>
            <a:br>
              <a:rPr lang="en-US" sz="2400" dirty="0">
                <a:solidFill>
                  <a:schemeClr val="bg1"/>
                </a:solidFill>
              </a:rPr>
            </a:br>
            <a:r>
              <a:rPr lang="en-US" sz="2400" dirty="0">
                <a:solidFill>
                  <a:schemeClr val="bg1"/>
                </a:solidFill>
              </a:rPr>
              <a:t>(Romans 1:16; 2 Timothy 1:8-12; 2:15; 1 John 2:28)</a:t>
            </a:r>
          </a:p>
        </p:txBody>
      </p:sp>
    </p:spTree>
    <p:extLst>
      <p:ext uri="{BB962C8B-B14F-4D97-AF65-F5344CB8AC3E}">
        <p14:creationId xmlns:p14="http://schemas.microsoft.com/office/powerpoint/2010/main" val="2505088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92337" y="261610"/>
            <a:ext cx="7673725" cy="630899"/>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3200" b="1" dirty="0">
                <a:solidFill>
                  <a:schemeClr val="bg1"/>
                </a:solidFill>
              </a:rPr>
              <a:t>What Must We Confess?</a:t>
            </a:r>
            <a:endParaRPr sz="3200" dirty="0">
              <a:solidFill>
                <a:srgbClr val="39C0BA"/>
              </a:solidFill>
            </a:endParaRPr>
          </a:p>
        </p:txBody>
      </p:sp>
      <p:sp>
        <p:nvSpPr>
          <p:cNvPr id="110" name="Google Shape;110;p17"/>
          <p:cNvSpPr txBox="1">
            <a:spLocks noGrp="1"/>
          </p:cNvSpPr>
          <p:nvPr>
            <p:ph type="sldNum" idx="12"/>
          </p:nvPr>
        </p:nvSpPr>
        <p:spPr>
          <a:xfrm>
            <a:off x="8523157" y="47521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6</a:t>
            </a:fld>
            <a:endParaRPr/>
          </a:p>
        </p:txBody>
      </p:sp>
      <p:sp>
        <p:nvSpPr>
          <p:cNvPr id="5" name="Text Placeholder 4">
            <a:extLst>
              <a:ext uri="{FF2B5EF4-FFF2-40B4-BE49-F238E27FC236}">
                <a16:creationId xmlns:a16="http://schemas.microsoft.com/office/drawing/2014/main" id="{5B457943-C3BB-42F6-8CB6-D58970EB2CCE}"/>
              </a:ext>
            </a:extLst>
          </p:cNvPr>
          <p:cNvSpPr>
            <a:spLocks noGrp="1" noChangeArrowheads="1"/>
          </p:cNvSpPr>
          <p:nvPr>
            <p:ph type="body" idx="1"/>
          </p:nvPr>
        </p:nvSpPr>
        <p:spPr bwMode="auto">
          <a:xfrm>
            <a:off x="777240" y="965438"/>
            <a:ext cx="8366760"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85800"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685800"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685800"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685800"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685800"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685800"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685800"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685800"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685800" algn="l"/>
              </a:tabLst>
              <a:defRPr>
                <a:solidFill>
                  <a:schemeClr val="tx1"/>
                </a:solidFill>
                <a:latin typeface="Arial" panose="020B0604020202020204" pitchFamily="34" charset="0"/>
              </a:defRPr>
            </a:lvl9pPr>
          </a:lstStyle>
          <a:p>
            <a:pPr marL="533400" lvl="1" indent="-457200">
              <a:spcBef>
                <a:spcPts val="600"/>
              </a:spcBef>
              <a:spcAft>
                <a:spcPts val="600"/>
              </a:spcAft>
              <a:buFont typeface="+mj-lt"/>
              <a:buAutoNum type="arabicPeriod"/>
            </a:pPr>
            <a:r>
              <a:rPr lang="en-US" b="1" dirty="0">
                <a:solidFill>
                  <a:srgbClr val="FFFF00"/>
                </a:solidFill>
              </a:rPr>
              <a:t>Who He is and what He did! </a:t>
            </a:r>
            <a:r>
              <a:rPr lang="en-US" dirty="0">
                <a:solidFill>
                  <a:srgbClr val="FFFF00"/>
                </a:solidFill>
              </a:rPr>
              <a:t>That </a:t>
            </a:r>
            <a:r>
              <a:rPr lang="en-US" b="1" dirty="0">
                <a:solidFill>
                  <a:srgbClr val="FFFF00"/>
                </a:solidFill>
              </a:rPr>
              <a:t>Jesus is the Messiah</a:t>
            </a:r>
            <a:r>
              <a:rPr lang="en-US" dirty="0">
                <a:solidFill>
                  <a:srgbClr val="FFFF00"/>
                </a:solidFill>
              </a:rPr>
              <a:t>, the </a:t>
            </a:r>
            <a:r>
              <a:rPr lang="en-US" b="1" dirty="0">
                <a:solidFill>
                  <a:srgbClr val="FFFF00"/>
                </a:solidFill>
              </a:rPr>
              <a:t>Son of God</a:t>
            </a:r>
            <a:r>
              <a:rPr lang="en-US" dirty="0">
                <a:solidFill>
                  <a:srgbClr val="FFFF00"/>
                </a:solidFill>
              </a:rPr>
              <a:t> and our </a:t>
            </a:r>
            <a:r>
              <a:rPr lang="en-US" b="1" dirty="0">
                <a:solidFill>
                  <a:srgbClr val="FFFF00"/>
                </a:solidFill>
              </a:rPr>
              <a:t>Lord</a:t>
            </a:r>
            <a:r>
              <a:rPr lang="en-US" dirty="0">
                <a:solidFill>
                  <a:schemeClr val="bg1"/>
                </a:solidFill>
              </a:rPr>
              <a:t>. (Rom. 10:9-10; Matt. 10:32-33; 1 John 4:2; Acts 8:37; Philippians 2:11)</a:t>
            </a:r>
          </a:p>
          <a:p>
            <a:pPr marL="533400" lvl="1" indent="-457200">
              <a:spcBef>
                <a:spcPts val="600"/>
              </a:spcBef>
              <a:spcAft>
                <a:spcPts val="600"/>
              </a:spcAft>
              <a:buFont typeface="+mj-lt"/>
              <a:buAutoNum type="arabicPeriod"/>
            </a:pPr>
            <a:r>
              <a:rPr lang="en-US" b="1" dirty="0">
                <a:solidFill>
                  <a:srgbClr val="FFFF00"/>
                </a:solidFill>
              </a:rPr>
              <a:t>Who we are and what we did! Sinners who are lost</a:t>
            </a:r>
            <a:r>
              <a:rPr lang="en-US" b="1" dirty="0">
                <a:solidFill>
                  <a:schemeClr val="bg1"/>
                </a:solidFill>
              </a:rPr>
              <a:t>!</a:t>
            </a:r>
            <a:r>
              <a:rPr lang="en-US" dirty="0">
                <a:solidFill>
                  <a:schemeClr val="bg1"/>
                </a:solidFill>
              </a:rPr>
              <a:t> (1 John 1:9; James 5:16; Psalms 32:3-5; Prov. 28:13)</a:t>
            </a:r>
          </a:p>
          <a:p>
            <a:pPr marL="533400" lvl="1" indent="-457200">
              <a:spcBef>
                <a:spcPts val="600"/>
              </a:spcBef>
              <a:spcAft>
                <a:spcPts val="600"/>
              </a:spcAft>
              <a:buFont typeface="+mj-lt"/>
              <a:buAutoNum type="arabicPeriod"/>
            </a:pPr>
            <a:r>
              <a:rPr lang="en-US" b="1" dirty="0">
                <a:solidFill>
                  <a:srgbClr val="FFFF00"/>
                </a:solidFill>
              </a:rPr>
              <a:t>Where our hope is!</a:t>
            </a:r>
            <a:r>
              <a:rPr lang="en-US" dirty="0">
                <a:solidFill>
                  <a:srgbClr val="FFFF00"/>
                </a:solidFill>
              </a:rPr>
              <a:t> In </a:t>
            </a:r>
            <a:r>
              <a:rPr lang="en-US" b="1" dirty="0">
                <a:solidFill>
                  <a:srgbClr val="FFFF00"/>
                </a:solidFill>
              </a:rPr>
              <a:t>Heaven and not here on earth</a:t>
            </a:r>
            <a:r>
              <a:rPr lang="en-US" dirty="0">
                <a:solidFill>
                  <a:schemeClr val="bg1"/>
                </a:solidFill>
              </a:rPr>
              <a:t>. (Hebrews 10:23; 11:13; 1 Peter 3:14-15)</a:t>
            </a:r>
          </a:p>
          <a:p>
            <a:pPr marL="533400" lvl="1" indent="-457200">
              <a:spcBef>
                <a:spcPts val="600"/>
              </a:spcBef>
              <a:spcAft>
                <a:spcPts val="600"/>
              </a:spcAft>
              <a:buFont typeface="+mj-lt"/>
              <a:buAutoNum type="arabicPeriod"/>
            </a:pPr>
            <a:r>
              <a:rPr lang="en-US" b="1" dirty="0">
                <a:solidFill>
                  <a:srgbClr val="FFFF00"/>
                </a:solidFill>
              </a:rPr>
              <a:t>The basis for our hope and what we preach/teach! The gospel</a:t>
            </a:r>
            <a:r>
              <a:rPr lang="en-US" dirty="0">
                <a:solidFill>
                  <a:schemeClr val="bg1"/>
                </a:solidFill>
              </a:rPr>
              <a:t>.  (2 Corinthians 9:13; Colossians 1:5)</a:t>
            </a:r>
            <a:endParaRPr lang="en-US" sz="1700" dirty="0">
              <a:solidFill>
                <a:schemeClr val="bg1"/>
              </a:solidFill>
            </a:endParaRPr>
          </a:p>
        </p:txBody>
      </p:sp>
    </p:spTree>
    <p:extLst>
      <p:ext uri="{BB962C8B-B14F-4D97-AF65-F5344CB8AC3E}">
        <p14:creationId xmlns:p14="http://schemas.microsoft.com/office/powerpoint/2010/main" val="3805529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theme/theme1.xml><?xml version="1.0" encoding="utf-8"?>
<a:theme xmlns:a="http://schemas.openxmlformats.org/drawingml/2006/main" name="Eleanor template">
  <a:themeElements>
    <a:clrScheme name="Custom 347">
      <a:dk1>
        <a:srgbClr val="2E3037"/>
      </a:dk1>
      <a:lt1>
        <a:srgbClr val="FFFFFF"/>
      </a:lt1>
      <a:dk2>
        <a:srgbClr val="666666"/>
      </a:dk2>
      <a:lt2>
        <a:srgbClr val="F3F3F3"/>
      </a:lt2>
      <a:accent1>
        <a:srgbClr val="39C0BA"/>
      </a:accent1>
      <a:accent2>
        <a:srgbClr val="90E6E2"/>
      </a:accent2>
      <a:accent3>
        <a:srgbClr val="F35B69"/>
      </a:accent3>
      <a:accent4>
        <a:srgbClr val="FAB2B9"/>
      </a:accent4>
      <a:accent5>
        <a:srgbClr val="999FA9"/>
      </a:accent5>
      <a:accent6>
        <a:srgbClr val="E2E7EE"/>
      </a:accent6>
      <a:hlink>
        <a:srgbClr val="39C0BA"/>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126102</TotalTime>
  <Words>3192</Words>
  <Application>Microsoft Office PowerPoint</Application>
  <PresentationFormat>On-screen Show (16:9)</PresentationFormat>
  <Paragraphs>136</Paragraphs>
  <Slides>6</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TimesNewRomanPSMT</vt:lpstr>
      <vt:lpstr>TimesNewRomanPS-BoldMT</vt:lpstr>
      <vt:lpstr>Quicksand</vt:lpstr>
      <vt:lpstr>Times New Roman</vt:lpstr>
      <vt:lpstr>Arial</vt:lpstr>
      <vt:lpstr>Calibri</vt:lpstr>
      <vt:lpstr>Eleanor template</vt:lpstr>
      <vt:lpstr>Preaching Jesus &amp;  His Plan of Salvation  Mark 16:15-16</vt:lpstr>
      <vt:lpstr>Preaching Jesus</vt:lpstr>
      <vt:lpstr>We Must Have A Complete Faith</vt:lpstr>
      <vt:lpstr>We Must Confess</vt:lpstr>
      <vt:lpstr>We Must Confess</vt:lpstr>
      <vt:lpstr>What Must We Confess?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Chris Simmons</dc:creator>
  <cp:lastModifiedBy>Chris Simmons</cp:lastModifiedBy>
  <cp:revision>115</cp:revision>
  <cp:lastPrinted>2022-02-13T03:30:23Z</cp:lastPrinted>
  <dcterms:modified xsi:type="dcterms:W3CDTF">2022-05-04T19:33:49Z</dcterms:modified>
</cp:coreProperties>
</file>