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61" r:id="rId4"/>
    <p:sldId id="299" r:id="rId5"/>
    <p:sldId id="297" r:id="rId6"/>
    <p:sldId id="298" r:id="rId7"/>
    <p:sldId id="300" r:id="rId8"/>
    <p:sldId id="301" r:id="rId9"/>
    <p:sldId id="302" r:id="rId10"/>
    <p:sldId id="303" r:id="rId11"/>
    <p:sldId id="304" r:id="rId12"/>
    <p:sldId id="305" r:id="rId13"/>
  </p:sldIdLst>
  <p:sldSz cx="9144000" cy="5143500" type="screen16x9"/>
  <p:notesSz cx="7102475" cy="9388475"/>
  <p:embeddedFontLst>
    <p:embeddedFont>
      <p:font typeface="Roboto Slab" panose="020B0604020202020204" charset="0"/>
      <p:regular r:id="rId16"/>
      <p:bold r:id="rId17"/>
    </p:embeddedFont>
    <p:embeddedFont>
      <p:font typeface="Source Sans Pro" panose="020B0503030403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1FB10D-A61A-4DE4-8506-F670E7A89527}">
  <a:tblStyle styleId="{701FB10D-A61A-4DE4-8506-F670E7A895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398DAF6-0271-4389-B3DC-BA433CC306D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97" autoAdjust="0"/>
  </p:normalViewPr>
  <p:slideViewPr>
    <p:cSldViewPr snapToGrid="0">
      <p:cViewPr varScale="1">
        <p:scale>
          <a:sx n="78" d="100"/>
          <a:sy n="78" d="100"/>
        </p:scale>
        <p:origin x="432" y="78"/>
      </p:cViewPr>
      <p:guideLst/>
    </p:cSldViewPr>
  </p:slideViewPr>
  <p:outlineViewPr>
    <p:cViewPr>
      <p:scale>
        <a:sx n="33" d="100"/>
        <a:sy n="33" d="100"/>
      </p:scale>
      <p:origin x="0" y="-65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E10C38-D66C-9AE4-C6EC-C85FA17F67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D4366-BB2D-5EB1-3078-A632A046C8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7/24/22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8C3EB-44A1-1302-096D-4DBCE1EB30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How Shall The Old Secure Their Hearts?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1B491-94A1-019C-6981-1DAA9ACB92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C56B907-802A-4EA0-9816-467DB007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5097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7407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5124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886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2965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846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9068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8187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2436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1030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Is it becoming clear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588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00185" y="1991850"/>
            <a:ext cx="580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337531" y="463007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790243" y="4182401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893253" y="3333348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771302" y="4923775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386266" y="50813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79460" y="2703980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61540" y="643097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07235" y="1080863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314019" y="3625322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82858" y="4186761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58313" y="1596559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396483" y="226428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617492" y="2000594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3425273" y="387880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014029" y="4567546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1700185" y="1991850"/>
            <a:ext cx="6393948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/>
              <a:t>How Shall The </a:t>
            </a:r>
            <a:r>
              <a:rPr lang="en" sz="4800" dirty="0"/>
              <a:t>Old</a:t>
            </a:r>
            <a:r>
              <a:rPr lang="en" sz="4800" b="0" dirty="0"/>
              <a:t> Secure Th</a:t>
            </a:r>
            <a:r>
              <a:rPr lang="en-US" sz="4800" b="0" dirty="0" err="1"/>
              <a:t>ei</a:t>
            </a:r>
            <a:r>
              <a:rPr lang="en" sz="4800" b="0" dirty="0"/>
              <a:t>r Hearts?</a:t>
            </a:r>
            <a:br>
              <a:rPr lang="en" sz="4800" b="0" dirty="0"/>
            </a:br>
            <a:r>
              <a:rPr lang="en" sz="1800" b="0" dirty="0">
                <a:solidFill>
                  <a:srgbClr val="002060"/>
                </a:solidFill>
              </a:rPr>
              <a:t>Psalms 71:1-8</a:t>
            </a:r>
            <a:br>
              <a:rPr lang="en" sz="4800" b="0" dirty="0"/>
            </a:br>
            <a:endParaRPr sz="48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How Shall The Old Secure Their Heart?</a:t>
            </a:r>
            <a:br>
              <a:rPr lang="en" sz="2800" b="1" dirty="0"/>
            </a:br>
            <a:r>
              <a:rPr lang="en" b="1" dirty="0"/>
              <a:t>Psalms 71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759538" cy="357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Keep telling others - generations to come.</a:t>
            </a:r>
            <a:r>
              <a:rPr lang="en-US" dirty="0"/>
              <a:t> (vs. 15-18, 24)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Share your experience &amp; wisdom... From God.  </a:t>
            </a:r>
            <a:r>
              <a:rPr lang="en-US" dirty="0"/>
              <a:t>(Psalms 90:12; Proverbs 16:31; I Kings 12:6-7; 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Leaving a true legacy</a:t>
            </a:r>
            <a:r>
              <a:rPr lang="en-US" dirty="0"/>
              <a:t>… (Psalms 78:1-8)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39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How Shall The Old Secure Their Heart?</a:t>
            </a:r>
            <a:br>
              <a:rPr lang="en" sz="2800" b="1" dirty="0"/>
            </a:br>
            <a:r>
              <a:rPr lang="en" b="1" dirty="0"/>
              <a:t>Psalms 71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759538" cy="357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Always praising and glorifying God.</a:t>
            </a:r>
            <a:r>
              <a:rPr lang="en-US" dirty="0"/>
              <a:t> (vs. 8, 14-15, 22-24)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Praise and honor to God is always needful.  </a:t>
            </a:r>
            <a:br>
              <a:rPr lang="en-US" b="1" dirty="0"/>
            </a:br>
            <a:r>
              <a:rPr lang="en-US" dirty="0"/>
              <a:t>(Psalms 148:11-13)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Be like Anna</a:t>
            </a:r>
            <a:r>
              <a:rPr lang="en-US" dirty="0"/>
              <a:t>… (Luke 2:36-38)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514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Young or Old, Every Christian Is Needed For The Church To Grow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872428" cy="357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Do what you (and perhaps only you) can do! (Titus 2:2-3; Mark 14:8)</a:t>
            </a:r>
          </a:p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Those older in years are key members of the body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(1 Corinthians 12:12ff; Ephesians 4:16)</a:t>
            </a:r>
          </a:p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Paul was “older” when he spoke of the need to “press on” to the crown of life</a:t>
            </a:r>
            <a:r>
              <a:rPr lang="en-US" dirty="0"/>
              <a:t>. (Philippians 3:12-14)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985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The Challenges of Youth…</a:t>
            </a:r>
            <a:endParaRPr sz="2800" b="1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“</a:t>
            </a:r>
            <a:r>
              <a:rPr lang="en-US" b="1" i="1" dirty="0"/>
              <a:t>Let no one look down on your youthfulness</a:t>
            </a:r>
            <a:r>
              <a:rPr lang="en-US" dirty="0"/>
              <a:t>...” </a:t>
            </a:r>
            <a:br>
              <a:rPr lang="en-US" dirty="0"/>
            </a:br>
            <a:r>
              <a:rPr lang="en-US" dirty="0"/>
              <a:t>(1 Timothy 4:12)</a:t>
            </a:r>
          </a:p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</a:pPr>
            <a:r>
              <a:rPr lang="en-US" dirty="0"/>
              <a:t>Not to be used as an excuse… (Jeremiah 1:6-8)</a:t>
            </a:r>
          </a:p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</a:pPr>
            <a:r>
              <a:rPr lang="en-US" dirty="0"/>
              <a:t>Difficult to end well if we don’t start well. (Eccles. 12:1; 2 Timothy 3:14-15)</a:t>
            </a:r>
          </a:p>
          <a:p>
            <a:pPr marL="457200" lvl="0" indent="-381000" algn="l" rtl="0"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Particular temptations to be avoided. (2 Timothy 2:22)</a:t>
            </a:r>
            <a:endParaRPr dirty="0"/>
          </a:p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</a:pPr>
            <a:r>
              <a:rPr lang="en-US" i="1" dirty="0"/>
              <a:t>“How can a young man keep his way pure?”</a:t>
            </a:r>
            <a:r>
              <a:rPr lang="en-US" dirty="0"/>
              <a:t> (Ps. 119:9)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840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“How Shall The Young Secure Their Hearts”</a:t>
            </a:r>
            <a:br>
              <a:rPr lang="en" sz="2800" b="1" dirty="0"/>
            </a:br>
            <a:r>
              <a:rPr lang="en" sz="1800" dirty="0"/>
              <a:t>Psalms 119:9-11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9, By </a:t>
            </a:r>
            <a:r>
              <a:rPr lang="en-US" b="1" dirty="0"/>
              <a:t>paying attention </a:t>
            </a:r>
            <a:r>
              <a:rPr lang="en-US" dirty="0"/>
              <a:t>to God’s word.</a:t>
            </a:r>
          </a:p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10</a:t>
            </a:r>
            <a:r>
              <a:rPr lang="en-US" sz="1200" dirty="0"/>
              <a:t>a</a:t>
            </a:r>
            <a:r>
              <a:rPr lang="en-US" dirty="0"/>
              <a:t>, By being </a:t>
            </a:r>
            <a:r>
              <a:rPr lang="en-US" b="1" dirty="0"/>
              <a:t>totally committed </a:t>
            </a:r>
            <a:r>
              <a:rPr lang="en-US" dirty="0"/>
              <a:t>to living the word. </a:t>
            </a:r>
          </a:p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10</a:t>
            </a:r>
            <a:r>
              <a:rPr lang="en-US" sz="1200" dirty="0"/>
              <a:t>b</a:t>
            </a:r>
            <a:r>
              <a:rPr lang="en-US" dirty="0"/>
              <a:t>, By </a:t>
            </a:r>
            <a:r>
              <a:rPr lang="en-US" b="1" dirty="0"/>
              <a:t>staying focused </a:t>
            </a:r>
            <a:r>
              <a:rPr lang="en-US" dirty="0"/>
              <a:t>and purposeful. </a:t>
            </a:r>
          </a:p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11, By </a:t>
            </a:r>
            <a:r>
              <a:rPr lang="en-US" b="1" dirty="0"/>
              <a:t>valuing and protecting </a:t>
            </a:r>
            <a:r>
              <a:rPr lang="en-US" dirty="0"/>
              <a:t>God’s word.</a:t>
            </a:r>
          </a:p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12, By being a </a:t>
            </a:r>
            <a:r>
              <a:rPr lang="en-US" b="1" dirty="0"/>
              <a:t>good student </a:t>
            </a:r>
            <a:r>
              <a:rPr lang="en-US" dirty="0"/>
              <a:t>of the word.</a:t>
            </a:r>
          </a:p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13, By </a:t>
            </a:r>
            <a:r>
              <a:rPr lang="en-US" b="1" dirty="0"/>
              <a:t>sharing the gospel </a:t>
            </a:r>
            <a:r>
              <a:rPr lang="en-US" dirty="0"/>
              <a:t>with others.</a:t>
            </a:r>
          </a:p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14-15, By </a:t>
            </a:r>
            <a:r>
              <a:rPr lang="en-US" b="1" dirty="0"/>
              <a:t>rejoicing</a:t>
            </a:r>
            <a:r>
              <a:rPr lang="en-US" dirty="0"/>
              <a:t> in being a faithful disciple.</a:t>
            </a:r>
          </a:p>
          <a:p>
            <a:pPr marL="457200" lvl="0" indent="-381000" algn="l" rtl="0">
              <a:buClr>
                <a:schemeClr val="accent6">
                  <a:lumMod val="50000"/>
                </a:schemeClr>
              </a:buClr>
              <a:buSzPts val="2400"/>
              <a:buChar char="◎"/>
            </a:pPr>
            <a:r>
              <a:rPr lang="en-US" dirty="0"/>
              <a:t>Vs. 16, By </a:t>
            </a:r>
            <a:r>
              <a:rPr lang="en-US" b="1" dirty="0"/>
              <a:t>continual reminders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The Challenges of Old Age…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A time of physical weakness.</a:t>
            </a:r>
            <a:r>
              <a:rPr lang="en-US" dirty="0"/>
              <a:t> (Psalms 90:10; Ecclesiastes 12:3-8; 2 Corinthians 5:1-4)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/>
              <a:t>But it doesn’t have to be a time of spiritual weakness! (2 Corinthians 4:16-18; Romans 4:20).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/>
              <a:t>Actually, our “crown”. (Proverbs 16:31; 20:29)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A time of solitude.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/>
              <a:t>But we’re never alone. (Psalms 9:7-10)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A time of solemnity.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/>
              <a:t>But a time of perspective. 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00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How Shall The Old Secure Their Hearts?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/>
              <a:t>How can we secure our </a:t>
            </a:r>
            <a:r>
              <a:rPr lang="en-US" i="1" dirty="0"/>
              <a:t>“entrance into the eternal kingdom” </a:t>
            </a:r>
            <a:r>
              <a:rPr lang="en-US" dirty="0"/>
              <a:t>(2 Peter 1:8-11) as we face the challenges of our later years? 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/>
              <a:t>Temptations… fewer or different?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/>
              <a:t>There’s to be no expiration of </a:t>
            </a:r>
            <a:r>
              <a:rPr lang="en-US" b="1" dirty="0"/>
              <a:t>our light in this world</a:t>
            </a:r>
            <a:r>
              <a:rPr lang="en-US" dirty="0"/>
              <a:t>! (Matthew 5:14-16)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/>
              <a:t>There’s </a:t>
            </a:r>
            <a:r>
              <a:rPr lang="en-US" b="1" dirty="0"/>
              <a:t>fruit yet to bear </a:t>
            </a:r>
            <a:r>
              <a:rPr lang="en-US" dirty="0"/>
              <a:t>(Psalms 92:14) while our bodies experience “problems”. 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298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Why?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Self</a:t>
            </a:r>
            <a:r>
              <a:rPr lang="en-US" dirty="0"/>
              <a:t> - Continue in the peace of God and hope of salvation.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Others</a:t>
            </a:r>
            <a:r>
              <a:rPr lang="en-US" dirty="0"/>
              <a:t> - continue to be an example of faith and dedication.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God</a:t>
            </a:r>
            <a:r>
              <a:rPr lang="en-US" dirty="0"/>
              <a:t> - Honor Him through continued service. 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400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How Shall The Old Secure Their Heart?</a:t>
            </a:r>
            <a:br>
              <a:rPr lang="en" sz="2800" b="1" dirty="0"/>
            </a:br>
            <a:r>
              <a:rPr lang="en" b="1" dirty="0"/>
              <a:t>Psalms 71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Devotion to prayer.</a:t>
            </a:r>
            <a:r>
              <a:rPr lang="en-US" dirty="0"/>
              <a:t> (vs. 1-4)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Appealing to God </a:t>
            </a:r>
            <a:r>
              <a:rPr lang="en-US" dirty="0"/>
              <a:t>for deliverance, security and salvation. (Psalms 86:1-7; 143:1-6).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At all times</a:t>
            </a:r>
            <a:r>
              <a:rPr lang="en-US" dirty="0"/>
              <a:t>… (Psalms 34:1-3; 62:8; Ephesians 6:18; Colossians 4:2)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725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How Shall The Old Secure Their Heart?</a:t>
            </a:r>
            <a:br>
              <a:rPr lang="en" sz="2800" b="1" dirty="0"/>
            </a:br>
            <a:r>
              <a:rPr lang="en" b="1" dirty="0"/>
              <a:t>Psalms 71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759538" cy="357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Complete trust in God.</a:t>
            </a:r>
            <a:r>
              <a:rPr lang="en-US" dirty="0"/>
              <a:t> (vs. 1-7)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No cause for shame. </a:t>
            </a:r>
            <a:r>
              <a:rPr lang="en-US" dirty="0"/>
              <a:t>(vs. 1; 2 Timothy 1:6-12; </a:t>
            </a:r>
            <a:br>
              <a:rPr lang="en-US" dirty="0"/>
            </a:br>
            <a:r>
              <a:rPr lang="en-US" dirty="0"/>
              <a:t>Psalms 25:1-3, 16-22).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In spite of those opposed</a:t>
            </a:r>
            <a:r>
              <a:rPr lang="en-US" dirty="0"/>
              <a:t>… (vs. 4, Psalms 140:1-4)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God will not forsake</a:t>
            </a:r>
            <a:r>
              <a:rPr lang="en-US" dirty="0"/>
              <a:t>… (vs. 12; Psalms 37:25; </a:t>
            </a:r>
            <a:br>
              <a:rPr lang="en-US" dirty="0"/>
            </a:br>
            <a:r>
              <a:rPr lang="en-US" dirty="0"/>
              <a:t>Hebrews 13:5-6)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700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49" y="169333"/>
            <a:ext cx="7759539" cy="841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How Shall The Old Secure Their Heart?</a:t>
            </a:r>
            <a:br>
              <a:rPr lang="en" sz="2800" b="1" dirty="0"/>
            </a:br>
            <a:r>
              <a:rPr lang="en" b="1" dirty="0"/>
              <a:t>Psalms 71</a:t>
            </a:r>
            <a:endParaRPr sz="28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759538" cy="357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Steadfast Hope.</a:t>
            </a:r>
            <a:r>
              <a:rPr lang="en-US" dirty="0"/>
              <a:t> (vs. 5, 14, 19-20)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Hold on to our anchor. </a:t>
            </a:r>
            <a:r>
              <a:rPr lang="en-US" dirty="0"/>
              <a:t>(Hebrews 6:19; Psalms 119:166)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Look to the eternal reward</a:t>
            </a:r>
            <a:r>
              <a:rPr lang="en-US" dirty="0"/>
              <a:t>. (Hebrews 11:24; </a:t>
            </a:r>
            <a:br>
              <a:rPr lang="en-US" dirty="0"/>
            </a:br>
            <a:r>
              <a:rPr lang="en-US" dirty="0"/>
              <a:t>Ephesians 1:18-19)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Convinced worth waiting for</a:t>
            </a:r>
            <a:r>
              <a:rPr lang="en-US" dirty="0"/>
              <a:t>… (vs. 4, Psalms 25:4-5; 40:1-3; Isaiah 25:9)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b="1" dirty="0"/>
              <a:t>Waiting for God’s exaltation</a:t>
            </a:r>
            <a:r>
              <a:rPr lang="en-US" dirty="0"/>
              <a:t>. (vs. 19-20; Psalms 49:15; 73:21-24; 1 Peter 5:6; 1 Timothy 4:16-18)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988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</TotalTime>
  <Words>793</Words>
  <Application>Microsoft Office PowerPoint</Application>
  <PresentationFormat>On-screen Show (16:9)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Roboto Slab</vt:lpstr>
      <vt:lpstr>Source Sans Pro</vt:lpstr>
      <vt:lpstr>Cordelia template</vt:lpstr>
      <vt:lpstr>How Shall The Old Secure Their Hearts? Psalms 71:1-8 </vt:lpstr>
      <vt:lpstr>The Challenges of Youth…</vt:lpstr>
      <vt:lpstr>“How Shall The Young Secure Their Hearts” Psalms 119:9-11</vt:lpstr>
      <vt:lpstr>The Challenges of Old Age…</vt:lpstr>
      <vt:lpstr>How Shall The Old Secure Their Hearts?</vt:lpstr>
      <vt:lpstr>Why?</vt:lpstr>
      <vt:lpstr>How Shall The Old Secure Their Heart? Psalms 71</vt:lpstr>
      <vt:lpstr>How Shall The Old Secure Their Heart? Psalms 71</vt:lpstr>
      <vt:lpstr>How Shall The Old Secure Their Heart? Psalms 71</vt:lpstr>
      <vt:lpstr>How Shall The Old Secure Their Heart? Psalms 71</vt:lpstr>
      <vt:lpstr>How Shall The Old Secure Their Heart? Psalms 71</vt:lpstr>
      <vt:lpstr>Young or Old, Every Christian Is Needed For The Church To Grow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Shall  The Young &amp; The Old Secure Their Hearts?</dc:title>
  <dc:creator>Chris Simmons</dc:creator>
  <cp:lastModifiedBy>Chris Simmons</cp:lastModifiedBy>
  <cp:revision>10</cp:revision>
  <cp:lastPrinted>2022-07-24T21:14:09Z</cp:lastPrinted>
  <dcterms:modified xsi:type="dcterms:W3CDTF">2022-08-24T17:40:12Z</dcterms:modified>
</cp:coreProperties>
</file>