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5"/>
  </p:notesMasterIdLst>
  <p:handoutMasterIdLst>
    <p:handoutMasterId r:id="rId26"/>
  </p:handoutMasterIdLst>
  <p:sldIdLst>
    <p:sldId id="281" r:id="rId5"/>
    <p:sldId id="362" r:id="rId6"/>
    <p:sldId id="365" r:id="rId7"/>
    <p:sldId id="366" r:id="rId8"/>
    <p:sldId id="284" r:id="rId9"/>
    <p:sldId id="361" r:id="rId10"/>
    <p:sldId id="367" r:id="rId11"/>
    <p:sldId id="363" r:id="rId12"/>
    <p:sldId id="364" r:id="rId13"/>
    <p:sldId id="355" r:id="rId14"/>
    <p:sldId id="354" r:id="rId15"/>
    <p:sldId id="353" r:id="rId16"/>
    <p:sldId id="283" r:id="rId17"/>
    <p:sldId id="351" r:id="rId18"/>
    <p:sldId id="356" r:id="rId19"/>
    <p:sldId id="360" r:id="rId20"/>
    <p:sldId id="272" r:id="rId21"/>
    <p:sldId id="357" r:id="rId22"/>
    <p:sldId id="358" r:id="rId23"/>
    <p:sldId id="3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97" autoAdjust="0"/>
  </p:normalViewPr>
  <p:slideViewPr>
    <p:cSldViewPr snapToGrid="0">
      <p:cViewPr varScale="1">
        <p:scale>
          <a:sx n="69" d="100"/>
          <a:sy n="69" d="100"/>
        </p:scale>
        <p:origin x="696" y="66"/>
      </p:cViewPr>
      <p:guideLst>
        <p:guide pos="360"/>
        <p:guide pos="7392"/>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967-45E6-8472-6DE62CD76DCF}"/>
            </c:ext>
          </c:extLst>
        </c:ser>
        <c:ser>
          <c:idx val="1"/>
          <c:order val="1"/>
          <c:tx>
            <c:strRef>
              <c:f>Sheet1!$C$1</c:f>
              <c:strCache>
                <c:ptCount val="1"/>
                <c:pt idx="0">
                  <c:v>Series 2</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967-45E6-8472-6DE62CD76DCF}"/>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967-45E6-8472-6DE62CD76DCF}"/>
            </c:ext>
          </c:extLst>
        </c:ser>
        <c:dLbls>
          <c:showLegendKey val="0"/>
          <c:showVal val="0"/>
          <c:showCatName val="0"/>
          <c:showSerName val="0"/>
          <c:showPercent val="0"/>
          <c:showBubbleSize val="0"/>
        </c:dLbls>
        <c:gapWidth val="219"/>
        <c:overlap val="-27"/>
        <c:axId val="420202112"/>
        <c:axId val="233051120"/>
      </c:barChart>
      <c:catAx>
        <c:axId val="42020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051120"/>
        <c:crosses val="autoZero"/>
        <c:auto val="1"/>
        <c:lblAlgn val="ctr"/>
        <c:lblOffset val="100"/>
        <c:noMultiLvlLbl val="0"/>
      </c:catAx>
      <c:valAx>
        <c:axId val="23305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20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a:lstStyle/>
        <a:p>
          <a:endParaRPr lang="en-US"/>
        </a:p>
      </dgm:t>
    </dgm:pt>
    <dgm:pt modelId="{4259F840-24E7-476F-9F30-482E46395856}">
      <dgm:prSet phldrT="[Text]"/>
      <dgm:spPr>
        <a:solidFill>
          <a:schemeClr val="accent1"/>
        </a:solidFill>
        <a:ln>
          <a:solidFill>
            <a:schemeClr val="accent1"/>
          </a:solidFill>
        </a:ln>
      </dgm:spPr>
      <dgm:t>
        <a:bodyPr/>
        <a:lstStyle/>
        <a:p>
          <a:r>
            <a:rPr lang="en-US" dirty="0"/>
            <a:t>Title</a:t>
          </a:r>
        </a:p>
      </dgm:t>
    </dgm:pt>
    <dgm:pt modelId="{FCE8068D-7E50-4749-A8D0-ADEDAC5637B3}" type="parTrans" cxnId="{42EE41D1-3C16-4937-BB38-B076896C09A0}">
      <dgm:prSet/>
      <dgm:spPr/>
      <dgm:t>
        <a:bodyPr/>
        <a:lstStyle/>
        <a:p>
          <a:endParaRPr lang="en-US"/>
        </a:p>
      </dgm:t>
    </dgm:pt>
    <dgm:pt modelId="{DCC444A4-F20A-48F5-A61E-47BFFF185A57}" type="sibTrans" cxnId="{42EE41D1-3C16-4937-BB38-B076896C09A0}">
      <dgm:prSet/>
      <dgm:spPr/>
      <dgm:t>
        <a:bodyPr/>
        <a:lstStyle/>
        <a:p>
          <a:endParaRPr lang="en-US"/>
        </a:p>
      </dgm:t>
    </dgm:pt>
    <dgm:pt modelId="{B54C8F6C-BE1E-4EAB-B7A0-48DE01FFAA36}">
      <dgm:prSet phldrT="[Text]"/>
      <dgm:spPr/>
      <dgm:t>
        <a:bodyPr/>
        <a:lstStyle/>
        <a:p>
          <a:r>
            <a:rPr lang="en-US" b="0" i="0" u="none" dirty="0"/>
            <a:t>To start a presentation, go to the Slide Show tab, and select From Beginning.</a:t>
          </a:r>
          <a:endParaRPr lang="en-US" dirty="0"/>
        </a:p>
      </dgm:t>
    </dgm:pt>
    <dgm:pt modelId="{8DE7CD45-B7C0-432E-B819-6A7D97E31315}" type="parTrans" cxnId="{770CA1CC-3DDD-451E-AE83-A71CA570260C}">
      <dgm:prSet/>
      <dgm:spPr/>
      <dgm:t>
        <a:bodyPr/>
        <a:lstStyle/>
        <a:p>
          <a:endParaRPr lang="en-US"/>
        </a:p>
      </dgm:t>
    </dgm:pt>
    <dgm:pt modelId="{C33B8BEF-A818-4A2F-A99A-E2B29895E184}" type="sibTrans" cxnId="{770CA1CC-3DDD-451E-AE83-A71CA570260C}">
      <dgm:prSet/>
      <dgm:spPr/>
      <dgm:t>
        <a:bodyPr/>
        <a:lstStyle/>
        <a:p>
          <a:endParaRPr lang="en-US"/>
        </a:p>
      </dgm:t>
    </dgm:pt>
    <dgm:pt modelId="{E4033A39-DCC4-4038-9562-AEDDBBB37A99}">
      <dgm:prSet phldrT="[Text]"/>
      <dgm:spPr>
        <a:solidFill>
          <a:schemeClr val="accent4"/>
        </a:solidFill>
        <a:ln>
          <a:solidFill>
            <a:schemeClr val="accent4"/>
          </a:solidFill>
        </a:ln>
      </dgm:spPr>
      <dgm:t>
        <a:bodyPr/>
        <a:lstStyle/>
        <a:p>
          <a:r>
            <a:rPr lang="en-US" dirty="0"/>
            <a:t>Title</a:t>
          </a:r>
        </a:p>
      </dgm:t>
    </dgm:pt>
    <dgm:pt modelId="{048EEAE6-78BA-4B00-B7BB-9C22DBB1E8F4}" type="parTrans" cxnId="{32EF2862-2950-4DF8-BEA8-CD19460CCA31}">
      <dgm:prSet/>
      <dgm:spPr/>
      <dgm:t>
        <a:bodyPr/>
        <a:lstStyle/>
        <a:p>
          <a:endParaRPr lang="en-US"/>
        </a:p>
      </dgm:t>
    </dgm:pt>
    <dgm:pt modelId="{80AB0E5B-0C58-465D-A545-5B21133D2849}" type="sibTrans" cxnId="{32EF2862-2950-4DF8-BEA8-CD19460CCA31}">
      <dgm:prSet/>
      <dgm:spPr/>
      <dgm:t>
        <a:bodyPr/>
        <a:lstStyle/>
        <a:p>
          <a:endParaRPr lang="en-US"/>
        </a:p>
      </dgm:t>
    </dgm:pt>
    <dgm:pt modelId="{A4C0B4E4-70AD-4901-9E3F-7EA25DD6DAA1}">
      <dgm:prSet phldrT="[Text]"/>
      <dgm:spPr/>
      <dgm:t>
        <a:bodyPr/>
        <a:lstStyle/>
        <a:p>
          <a:r>
            <a:rPr lang="en-US" b="0" i="0" u="none" dirty="0"/>
            <a:t>To display Presenter view, in Slide Show view, on the control bar at the bottom left select the three dots, and then Show Presenter View. </a:t>
          </a:r>
          <a:endParaRPr lang="en-US" dirty="0"/>
        </a:p>
      </dgm:t>
    </dgm:pt>
    <dgm:pt modelId="{701D9033-BAD3-4299-933F-A47AFDC2ECD0}" type="parTrans" cxnId="{5E74CB62-E52E-4CEE-8AA1-9812BFC0D67E}">
      <dgm:prSet/>
      <dgm:spPr/>
      <dgm:t>
        <a:bodyPr/>
        <a:lstStyle/>
        <a:p>
          <a:endParaRPr lang="en-US"/>
        </a:p>
      </dgm:t>
    </dgm:pt>
    <dgm:pt modelId="{657DB10D-2517-48AA-B970-6D815DBD4123}" type="sibTrans" cxnId="{5E74CB62-E52E-4CEE-8AA1-9812BFC0D67E}">
      <dgm:prSet/>
      <dgm:spPr/>
      <dgm:t>
        <a:bodyPr/>
        <a:lstStyle/>
        <a:p>
          <a:endParaRPr lang="en-US"/>
        </a:p>
      </dgm:t>
    </dgm:pt>
    <dgm:pt modelId="{87BF7896-20EA-4E8F-B6F4-A34EC5C9CB50}">
      <dgm:prSet phldrT="[Text]"/>
      <dgm:spPr>
        <a:solidFill>
          <a:schemeClr val="accent5"/>
        </a:solidFill>
        <a:ln>
          <a:solidFill>
            <a:schemeClr val="accent5"/>
          </a:solidFill>
        </a:ln>
      </dgm:spPr>
      <dgm:t>
        <a:bodyPr/>
        <a:lstStyle/>
        <a:p>
          <a:r>
            <a:rPr lang="en-US" dirty="0"/>
            <a:t>Title</a:t>
          </a:r>
        </a:p>
      </dgm:t>
    </dgm:pt>
    <dgm:pt modelId="{05E47BA5-F724-4AEE-9B5B-401F18E028E6}" type="parTrans" cxnId="{92330C11-C197-4512-BDA4-8D8A69AF7D1C}">
      <dgm:prSet/>
      <dgm:spPr/>
      <dgm:t>
        <a:bodyPr/>
        <a:lstStyle/>
        <a:p>
          <a:endParaRPr lang="en-US"/>
        </a:p>
      </dgm:t>
    </dgm:pt>
    <dgm:pt modelId="{D63CE73E-35DE-48C3-8753-7648BC953C0D}" type="sibTrans" cxnId="{92330C11-C197-4512-BDA4-8D8A69AF7D1C}">
      <dgm:prSet/>
      <dgm:spPr/>
      <dgm:t>
        <a:bodyPr/>
        <a:lstStyle/>
        <a:p>
          <a:endParaRPr lang="en-US"/>
        </a:p>
      </dgm:t>
    </dgm:pt>
    <dgm:pt modelId="{43CBB0A2-9D75-4264-8A30-3E8974B40658}">
      <dgm:prSet phldrT="[Text]"/>
      <dgm:spPr/>
      <dgm:t>
        <a:bodyPr/>
        <a:lstStyle/>
        <a:p>
          <a:r>
            <a:rPr lang="en-US" b="0" i="0" u="none" dirty="0"/>
            <a:t>During your presentation, the speaker notes are visible on your monitor, but aren't visible to the audience. </a:t>
          </a:r>
          <a:endParaRPr lang="en-US" dirty="0"/>
        </a:p>
      </dgm:t>
    </dgm:pt>
    <dgm:pt modelId="{F806E590-5F8E-48A1-96AC-9E738290D2ED}" type="parTrans" cxnId="{4D2DF581-8128-4440-9E51-29109DC6ED52}">
      <dgm:prSet/>
      <dgm:spPr/>
      <dgm:t>
        <a:bodyPr/>
        <a:lstStyle/>
        <a:p>
          <a:endParaRPr lang="en-US"/>
        </a:p>
      </dgm:t>
    </dgm:pt>
    <dgm:pt modelId="{20F77EFB-335C-4BC3-AD95-8421EDF343E6}" type="sibTrans" cxnId="{4D2DF581-8128-4440-9E51-29109DC6ED52}">
      <dgm:prSet/>
      <dgm:spPr/>
      <dgm:t>
        <a:bodyPr/>
        <a:lstStyle/>
        <a:p>
          <a:endParaRPr lang="en-US"/>
        </a:p>
      </dgm:t>
    </dgm:pt>
    <dgm:pt modelId="{660CF888-26B9-4DCA-B7E0-A150825288D0}">
      <dgm:prSet phldrT="[Text]"/>
      <dgm:spPr>
        <a:solidFill>
          <a:schemeClr val="accent6"/>
        </a:solidFill>
        <a:ln>
          <a:solidFill>
            <a:schemeClr val="accent6"/>
          </a:solidFill>
        </a:ln>
      </dgm:spPr>
      <dgm:t>
        <a:bodyPr/>
        <a:lstStyle/>
        <a:p>
          <a:r>
            <a:rPr lang="en-US" dirty="0"/>
            <a:t>Title</a:t>
          </a:r>
        </a:p>
      </dgm:t>
    </dgm:pt>
    <dgm:pt modelId="{C1C2508F-5620-49AF-BFC7-5EF96CC474E3}" type="parTrans" cxnId="{947C7663-DE86-43C7-B3C9-9F5928A23C68}">
      <dgm:prSet/>
      <dgm:spPr/>
      <dgm:t>
        <a:bodyPr/>
        <a:lstStyle/>
        <a:p>
          <a:endParaRPr lang="en-US"/>
        </a:p>
      </dgm:t>
    </dgm:pt>
    <dgm:pt modelId="{197B6A99-6CC2-49FD-8495-CB34839ABB2C}" type="sibTrans" cxnId="{947C7663-DE86-43C7-B3C9-9F5928A23C68}">
      <dgm:prSet/>
      <dgm:spPr/>
      <dgm:t>
        <a:bodyPr/>
        <a:lstStyle/>
        <a:p>
          <a:endParaRPr lang="en-US"/>
        </a:p>
      </dgm:t>
    </dgm:pt>
    <dgm:pt modelId="{BA1616FF-810F-45C9-9A2F-AC41CB3CC6BC}">
      <dgm:prSet phldrT="[Text]"/>
      <dgm:spPr/>
      <dgm:t>
        <a:bodyPr/>
        <a:lstStyle/>
        <a:p>
          <a:r>
            <a:rPr lang="en-US" b="0" i="0" u="none" dirty="0"/>
            <a:t>The Notes pane is a box that appears below each slide. Tap it to add notes. </a:t>
          </a:r>
          <a:endParaRPr lang="en-US" dirty="0"/>
        </a:p>
      </dgm:t>
    </dgm:pt>
    <dgm:pt modelId="{9544FBF8-477A-41E1-A1AC-3D721A7822EB}" type="parTrans" cxnId="{BA5CF126-908D-4215-B2E2-AF7012301DA0}">
      <dgm:prSet/>
      <dgm:spPr/>
      <dgm:t>
        <a:bodyPr/>
        <a:lstStyle/>
        <a:p>
          <a:endParaRPr lang="en-US"/>
        </a:p>
      </dgm:t>
    </dgm:pt>
    <dgm:pt modelId="{6F62B292-7542-4770-A5DA-AD6E93F9642D}" type="sibTrans" cxnId="{BA5CF126-908D-4215-B2E2-AF7012301DA0}">
      <dgm:prSet/>
      <dgm:spPr/>
      <dgm:t>
        <a:bodyPr/>
        <a:lstStyle/>
        <a:p>
          <a:endParaRPr lang="en-US"/>
        </a:p>
      </dgm:t>
    </dgm:pt>
    <dgm:pt modelId="{97DB74B5-36C1-4083-BE16-BE9779159093}">
      <dgm:prSet phldrT="[Text]"/>
      <dgm:spPr>
        <a:solidFill>
          <a:schemeClr val="accent6">
            <a:lumMod val="75000"/>
          </a:schemeClr>
        </a:solidFill>
      </dgm:spPr>
      <dgm:t>
        <a:bodyPr/>
        <a:lstStyle/>
        <a:p>
          <a:r>
            <a:rPr lang="en-US" dirty="0"/>
            <a:t>Title</a:t>
          </a:r>
        </a:p>
      </dgm:t>
    </dgm:pt>
    <dgm:pt modelId="{6C1A497B-059D-41D7-B22F-7BDC6CFD947A}" type="parTrans" cxnId="{97D15D88-2DC1-4956-9B64-C442B4AE1CB3}">
      <dgm:prSet/>
      <dgm:spPr/>
      <dgm:t>
        <a:bodyPr/>
        <a:lstStyle/>
        <a:p>
          <a:endParaRPr lang="en-US"/>
        </a:p>
      </dgm:t>
    </dgm:pt>
    <dgm:pt modelId="{F04D9720-1E1D-4133-9C2F-A9F070591B2B}" type="sibTrans" cxnId="{97D15D88-2DC1-4956-9B64-C442B4AE1CB3}">
      <dgm:prSet/>
      <dgm:spPr/>
      <dgm:t>
        <a:bodyPr/>
        <a:lstStyle/>
        <a:p>
          <a:endParaRPr lang="en-US"/>
        </a:p>
      </dgm:t>
    </dgm:pt>
    <dgm:pt modelId="{B059B0DE-AE0E-408C-98A7-05AB6DD73373}">
      <dgm:prSet phldrT="[Text]"/>
      <dgm:spPr/>
      <dgm:t>
        <a:bodyPr/>
        <a:lstStyle/>
        <a:p>
          <a:r>
            <a:rPr lang="en-US" b="0" i="0" u="none" dirty="0"/>
            <a:t>If you don’t see the Notes pane or it is completely minimized, click Notes on the task bar across the bottom of the PowerPoint window. </a:t>
          </a:r>
          <a:endParaRPr lang="en-US" dirty="0"/>
        </a:p>
      </dgm:t>
    </dgm:pt>
    <dgm:pt modelId="{727AA871-1A31-445C-A336-3204D36FAC47}" type="parTrans" cxnId="{4961C5D8-87CF-431D-8E8D-857C807E64B3}">
      <dgm:prSet/>
      <dgm:spPr/>
      <dgm:t>
        <a:bodyPr/>
        <a:lstStyle/>
        <a:p>
          <a:endParaRPr lang="en-US"/>
        </a:p>
      </dgm:t>
    </dgm:pt>
    <dgm:pt modelId="{EB87680C-8ED2-476E-AF1D-D26D672907E1}" type="sibTrans" cxnId="{4961C5D8-87CF-431D-8E8D-857C807E64B3}">
      <dgm:prSet/>
      <dgm:spPr/>
      <dgm:t>
        <a:bodyPr/>
        <a:lstStyle/>
        <a:p>
          <a:endParaRPr lang="en-US"/>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1"/>
          </a:solidFill>
          <a:prstDash val="dash"/>
          <a:miter lim="800000"/>
        </a:ln>
        <a:effectLst/>
      </dgm:spPr>
    </dgm:pt>
    <dgm:pt modelId="{049FDBD0-77FE-49D1-A275-A272C8C5E426}" type="pres">
      <dgm:prSet presAssocID="{4259F840-24E7-476F-9F30-482E46395856}" presName="ConnectLineEnd1" presStyleLbl="lnNode1" presStyleIdx="0" presStyleCnt="5"/>
      <dgm:spPr>
        <a:solidFill>
          <a:schemeClr val="accent1"/>
        </a:solidFill>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4"/>
          </a:solidFill>
          <a:prstDash val="dash"/>
          <a:miter lim="800000"/>
        </a:ln>
        <a:effectLst/>
      </dgm:spPr>
    </dgm:pt>
    <dgm:pt modelId="{4797FB61-2602-4A58-81E6-6F133DB1E419}" type="pres">
      <dgm:prSet presAssocID="{E4033A39-DCC4-4038-9562-AEDDBBB37A99}" presName="ConnectLineEnd1" presStyleLbl="lnNode1" presStyleIdx="1" presStyleCnt="5"/>
      <dgm:spPr>
        <a:solidFill>
          <a:schemeClr val="accent4"/>
        </a:solidFill>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solidFill>
          <a:prstDash val="dash"/>
          <a:miter lim="800000"/>
        </a:ln>
        <a:effectLst/>
      </dgm:spPr>
    </dgm:pt>
    <dgm:pt modelId="{07CCF286-8B46-4A20-ACAC-84BA2D6EFBBC}" type="pres">
      <dgm:prSet presAssocID="{87BF7896-20EA-4E8F-B6F4-A34EC5C9CB50}" presName="ConnectLineEnd1" presStyleLbl="lnNode1" presStyleIdx="2" presStyleCnt="5"/>
      <dgm:spPr>
        <a:solidFill>
          <a:schemeClr val="accent5"/>
        </a:solidFill>
      </dgm:spPr>
    </dgm:pt>
    <dgm:pt modelId="{4624FC32-5405-42B1-B5CC-DF0659852A58}" type="pres">
      <dgm:prSet presAssocID="{87BF7896-20EA-4E8F-B6F4-A34EC5C9CB50}" presName="EmptyPane1" presStyleCnt="0"/>
      <dgm:spPr/>
    </dgm:pt>
    <dgm:pt modelId="{59F6C2B0-B773-4ADB-86AA-E3CF7680518A}" type="pres">
      <dgm:prSet presAssocID="{D63CE73E-35DE-48C3-8753-7648BC953C0D}" presName="spaceBetweenRectangles1" presStyleCnt="0"/>
      <dgm:spPr/>
    </dgm:pt>
    <dgm:pt modelId="{B0E1F84C-D563-44BC-8BD7-46D8F837902A}" type="pres">
      <dgm:prSet presAssocID="{660CF888-26B9-4DCA-B7E0-A150825288D0}" presName="composite1" presStyleCnt="0"/>
      <dgm:spPr/>
    </dgm:pt>
    <dgm:pt modelId="{AA687F1E-592A-4A16-9630-0E0C2D82BDEC}" type="pres">
      <dgm:prSet presAssocID="{660CF888-26B9-4DCA-B7E0-A150825288D0}" presName="parent1" presStyleLbl="alignNode1" presStyleIdx="3" presStyleCnt="5">
        <dgm:presLayoutVars>
          <dgm:chMax val="1"/>
          <dgm:chPref val="1"/>
          <dgm:bulletEnabled val="1"/>
        </dgm:presLayoutVars>
      </dgm:prSet>
      <dgm:spPr/>
    </dgm:pt>
    <dgm:pt modelId="{36210ACA-E081-40B5-87EC-500863B13ADD}" type="pres">
      <dgm:prSet presAssocID="{660CF888-26B9-4DCA-B7E0-A150825288D0}" presName="Childtext1" presStyleLbl="revTx" presStyleIdx="3" presStyleCnt="5">
        <dgm:presLayoutVars>
          <dgm:bulletEnabled val="1"/>
        </dgm:presLayoutVars>
      </dgm:prSet>
      <dgm:spPr/>
    </dgm:pt>
    <dgm:pt modelId="{EA3C7446-024E-4EEF-BED4-FFB1F2246CF3}" type="pres">
      <dgm:prSet presAssocID="{660CF888-26B9-4DCA-B7E0-A150825288D0}" presName="ConnectLine1" presStyleLbl="sibTrans1D1" presStyleIdx="3" presStyleCnt="5"/>
      <dgm:spPr>
        <a:noFill/>
        <a:ln w="6350" cap="flat" cmpd="sng" algn="ctr">
          <a:solidFill>
            <a:schemeClr val="accent6"/>
          </a:solidFill>
          <a:prstDash val="dash"/>
          <a:miter lim="800000"/>
        </a:ln>
        <a:effectLst/>
      </dgm:spPr>
    </dgm:pt>
    <dgm:pt modelId="{FDC60305-8FBB-44FD-9B53-CDBFE9F7FDD0}" type="pres">
      <dgm:prSet presAssocID="{660CF888-26B9-4DCA-B7E0-A150825288D0}" presName="ConnectLineEnd1" presStyleLbl="lnNode1" presStyleIdx="3" presStyleCnt="5"/>
      <dgm:spPr>
        <a:solidFill>
          <a:schemeClr val="accent6"/>
        </a:solidFill>
        <a:ln>
          <a:noFill/>
        </a:ln>
      </dgm:spPr>
    </dgm:pt>
    <dgm:pt modelId="{24F9A8F5-7105-4D28-A633-EB8EEF371211}" type="pres">
      <dgm:prSet presAssocID="{660CF888-26B9-4DCA-B7E0-A150825288D0}" presName="EmptyPane1" presStyleCnt="0"/>
      <dgm:spPr/>
    </dgm:pt>
    <dgm:pt modelId="{F1F5E13B-2672-4759-B561-13FA519AB496}" type="pres">
      <dgm:prSet presAssocID="{197B6A99-6CC2-49FD-8495-CB34839ABB2C}" presName="spaceBetweenRectangles1" presStyleCnt="0"/>
      <dgm:spPr/>
    </dgm:pt>
    <dgm:pt modelId="{03163906-36D6-4FB8-BB18-E04FA84A47A6}" type="pres">
      <dgm:prSet presAssocID="{97DB74B5-36C1-4083-BE16-BE9779159093}" presName="composite1" presStyleCnt="0"/>
      <dgm:spPr/>
    </dgm:pt>
    <dgm:pt modelId="{B54E50C8-30CD-4A49-B6D7-34D9AB2A3043}" type="pres">
      <dgm:prSet presAssocID="{97DB74B5-36C1-4083-BE16-BE9779159093}" presName="parent1" presStyleLbl="alignNode1" presStyleIdx="4" presStyleCnt="5">
        <dgm:presLayoutVars>
          <dgm:chMax val="1"/>
          <dgm:chPref val="1"/>
          <dgm:bulletEnabled val="1"/>
        </dgm:presLayoutVars>
      </dgm:prSet>
      <dgm:spPr/>
    </dgm:pt>
    <dgm:pt modelId="{9679B796-2B40-4D87-8578-52BF0C29AEB4}" type="pres">
      <dgm:prSet presAssocID="{97DB74B5-36C1-4083-BE16-BE9779159093}" presName="Childtext1" presStyleLbl="revTx" presStyleIdx="4" presStyleCnt="5">
        <dgm:presLayoutVars>
          <dgm:bulletEnabled val="1"/>
        </dgm:presLayoutVars>
      </dgm:prSet>
      <dgm:spPr/>
    </dgm:pt>
    <dgm:pt modelId="{894318B2-70C4-403D-BE3D-359CAB62002A}" type="pres">
      <dgm:prSet presAssocID="{97DB74B5-36C1-4083-BE16-BE9779159093}" presName="ConnectLine1" presStyleLbl="sibTrans1D1" presStyleIdx="4" presStyleCnt="5"/>
      <dgm:spPr>
        <a:noFill/>
        <a:ln w="6350" cap="flat" cmpd="sng" algn="ctr">
          <a:solidFill>
            <a:schemeClr val="accent6">
              <a:lumMod val="75000"/>
            </a:schemeClr>
          </a:solidFill>
          <a:prstDash val="dash"/>
          <a:miter lim="800000"/>
        </a:ln>
        <a:effectLst/>
      </dgm:spPr>
    </dgm:pt>
    <dgm:pt modelId="{C2518668-97A8-402E-BC0D-09AE8E2ABBE2}" type="pres">
      <dgm:prSet presAssocID="{97DB74B5-36C1-4083-BE16-BE9779159093}" presName="ConnectLineEnd1" presStyleLbl="lnNode1" presStyleIdx="4" presStyleCnt="5"/>
      <dgm:spPr>
        <a:solidFill>
          <a:schemeClr val="accent6">
            <a:lumMod val="75000"/>
          </a:schemeClr>
        </a:solidFill>
      </dgm:spPr>
    </dgm:pt>
    <dgm:pt modelId="{B8E1DD63-FDF0-4B15-85B7-2053E048AAC9}" type="pres">
      <dgm:prSet presAssocID="{97DB74B5-36C1-4083-BE16-BE977915909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5D9B3125-79DF-4C1A-AB86-4D167E1ED6BC}" type="presOf" srcId="{B059B0DE-AE0E-408C-98A7-05AB6DD73373}" destId="{9679B796-2B40-4D87-8578-52BF0C29AEB4}" srcOrd="0" destOrd="0" presId="urn:microsoft.com/office/officeart/2016/7/layout/RoundedRectangleTimeline"/>
    <dgm:cxn modelId="{BA5CF126-908D-4215-B2E2-AF7012301DA0}" srcId="{660CF888-26B9-4DCA-B7E0-A150825288D0}" destId="{BA1616FF-810F-45C9-9A2F-AC41CB3CC6BC}" srcOrd="0" destOrd="0" parTransId="{9544FBF8-477A-41E1-A1AC-3D721A7822EB}" sibTransId="{6F62B292-7542-4770-A5DA-AD6E93F9642D}"/>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47C7663-DE86-43C7-B3C9-9F5928A23C68}" srcId="{E5B2E815-0D19-41DC-B01B-4D608769620A}" destId="{660CF888-26B9-4DCA-B7E0-A150825288D0}" srcOrd="3" destOrd="0" parTransId="{C1C2508F-5620-49AF-BFC7-5EF96CC474E3}" sibTransId="{197B6A99-6CC2-49FD-8495-CB34839ABB2C}"/>
    <dgm:cxn modelId="{B7BDCA73-65C2-4BF5-93F0-7A3D442F0CF3}" type="presOf" srcId="{BA1616FF-810F-45C9-9A2F-AC41CB3CC6BC}" destId="{36210ACA-E081-40B5-87EC-500863B13ADD}" srcOrd="0" destOrd="0" presId="urn:microsoft.com/office/officeart/2016/7/layout/RoundedRectangleTimeline"/>
    <dgm:cxn modelId="{465A5776-4A66-4B45-9D1D-8CF41D4CC45D}" type="presOf" srcId="{97DB74B5-36C1-4083-BE16-BE9779159093}" destId="{B54E50C8-30CD-4A49-B6D7-34D9AB2A3043}"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97D15D88-2DC1-4956-9B64-C442B4AE1CB3}" srcId="{E5B2E815-0D19-41DC-B01B-4D608769620A}" destId="{97DB74B5-36C1-4083-BE16-BE9779159093}" srcOrd="4" destOrd="0" parTransId="{6C1A497B-059D-41D7-B22F-7BDC6CFD947A}" sibTransId="{F04D9720-1E1D-4133-9C2F-A9F070591B2B}"/>
    <dgm:cxn modelId="{CEC8B788-971E-422E-A8E4-A00BBB2E51D9}" type="presOf" srcId="{660CF888-26B9-4DCA-B7E0-A150825288D0}" destId="{AA687F1E-592A-4A16-9630-0E0C2D82BDEC}"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4961C5D8-87CF-431D-8E8D-857C807E64B3}" srcId="{97DB74B5-36C1-4083-BE16-BE9779159093}" destId="{B059B0DE-AE0E-408C-98A7-05AB6DD73373}" srcOrd="0" destOrd="0" parTransId="{727AA871-1A31-445C-A336-3204D36FAC47}" sibTransId="{EB87680C-8ED2-476E-AF1D-D26D672907E1}"/>
    <dgm:cxn modelId="{0CA390ED-20D0-4931-9ED2-39898E967B4E}" type="presOf" srcId="{43CBB0A2-9D75-4264-8A30-3E8974B40658}" destId="{80CDBBF8-C6B4-4166-87C1-DC9120CC7586}"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EBC6C4B1-C34F-422A-A8DD-FC2F19BCEB5C}" type="presParOf" srcId="{196C9F68-3606-4282-A4C6-4485F1280B5F}" destId="{59F6C2B0-B773-4ADB-86AA-E3CF7680518A}" srcOrd="5" destOrd="0" presId="urn:microsoft.com/office/officeart/2016/7/layout/RoundedRectangleTimeline"/>
    <dgm:cxn modelId="{B44021F9-64F2-42AF-8887-CE643D474544}" type="presParOf" srcId="{196C9F68-3606-4282-A4C6-4485F1280B5F}" destId="{B0E1F84C-D563-44BC-8BD7-46D8F837902A}" srcOrd="6" destOrd="0" presId="urn:microsoft.com/office/officeart/2016/7/layout/RoundedRectangleTimeline"/>
    <dgm:cxn modelId="{FCA62D8C-0836-470B-887D-2F5190C1E251}" type="presParOf" srcId="{B0E1F84C-D563-44BC-8BD7-46D8F837902A}" destId="{AA687F1E-592A-4A16-9630-0E0C2D82BDEC}" srcOrd="0" destOrd="0" presId="urn:microsoft.com/office/officeart/2016/7/layout/RoundedRectangleTimeline"/>
    <dgm:cxn modelId="{4C911D76-BB97-4623-868F-355DF8DF2AAB}" type="presParOf" srcId="{B0E1F84C-D563-44BC-8BD7-46D8F837902A}" destId="{36210ACA-E081-40B5-87EC-500863B13ADD}" srcOrd="1" destOrd="0" presId="urn:microsoft.com/office/officeart/2016/7/layout/RoundedRectangleTimeline"/>
    <dgm:cxn modelId="{C8C41DEA-3865-4846-8FD4-E6DFCC957E91}" type="presParOf" srcId="{B0E1F84C-D563-44BC-8BD7-46D8F837902A}" destId="{EA3C7446-024E-4EEF-BED4-FFB1F2246CF3}" srcOrd="2" destOrd="0" presId="urn:microsoft.com/office/officeart/2016/7/layout/RoundedRectangleTimeline"/>
    <dgm:cxn modelId="{22828323-B902-4F1B-89BB-C3A7000232ED}" type="presParOf" srcId="{B0E1F84C-D563-44BC-8BD7-46D8F837902A}" destId="{FDC60305-8FBB-44FD-9B53-CDBFE9F7FDD0}" srcOrd="3" destOrd="0" presId="urn:microsoft.com/office/officeart/2016/7/layout/RoundedRectangleTimeline"/>
    <dgm:cxn modelId="{1F4954B3-28D9-4959-A137-A17D9A25E472}" type="presParOf" srcId="{B0E1F84C-D563-44BC-8BD7-46D8F837902A}" destId="{24F9A8F5-7105-4D28-A633-EB8EEF371211}" srcOrd="4" destOrd="0" presId="urn:microsoft.com/office/officeart/2016/7/layout/RoundedRectangleTimeline"/>
    <dgm:cxn modelId="{E5C70CFA-FDF3-429E-9DC4-FCC0A221C639}" type="presParOf" srcId="{196C9F68-3606-4282-A4C6-4485F1280B5F}" destId="{F1F5E13B-2672-4759-B561-13FA519AB496}" srcOrd="7" destOrd="0" presId="urn:microsoft.com/office/officeart/2016/7/layout/RoundedRectangleTimeline"/>
    <dgm:cxn modelId="{2E1BA3A4-18DB-49E6-9DF9-3510522C180C}" type="presParOf" srcId="{196C9F68-3606-4282-A4C6-4485F1280B5F}" destId="{03163906-36D6-4FB8-BB18-E04FA84A47A6}" srcOrd="8" destOrd="0" presId="urn:microsoft.com/office/officeart/2016/7/layout/RoundedRectangleTimeline"/>
    <dgm:cxn modelId="{6FDBCE34-B62A-4AB3-92F1-8B57B7B1B86B}" type="presParOf" srcId="{03163906-36D6-4FB8-BB18-E04FA84A47A6}" destId="{B54E50C8-30CD-4A49-B6D7-34D9AB2A3043}" srcOrd="0" destOrd="0" presId="urn:microsoft.com/office/officeart/2016/7/layout/RoundedRectangleTimeline"/>
    <dgm:cxn modelId="{33895046-1F00-4017-9E23-59160C869AAA}" type="presParOf" srcId="{03163906-36D6-4FB8-BB18-E04FA84A47A6}" destId="{9679B796-2B40-4D87-8578-52BF0C29AEB4}" srcOrd="1" destOrd="0" presId="urn:microsoft.com/office/officeart/2016/7/layout/RoundedRectangleTimeline"/>
    <dgm:cxn modelId="{12ECDFF8-EE38-4217-84A5-B6DB76365A88}" type="presParOf" srcId="{03163906-36D6-4FB8-BB18-E04FA84A47A6}" destId="{894318B2-70C4-403D-BE3D-359CAB62002A}" srcOrd="2" destOrd="0" presId="urn:microsoft.com/office/officeart/2016/7/layout/RoundedRectangleTimeline"/>
    <dgm:cxn modelId="{DB815251-1804-4927-8D3C-488788811B42}" type="presParOf" srcId="{03163906-36D6-4FB8-BB18-E04FA84A47A6}" destId="{C2518668-97A8-402E-BC0D-09AE8E2ABBE2}" srcOrd="3" destOrd="0" presId="urn:microsoft.com/office/officeart/2016/7/layout/RoundedRectangleTimeline"/>
    <dgm:cxn modelId="{E71AA971-1AAE-4077-BE68-1019D6BC222D}" type="presParOf" srcId="{03163906-36D6-4FB8-BB18-E04FA84A47A6}" destId="{B8E1DD63-FDF0-4B15-85B7-2053E048AAC9}"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31019" y="1248365"/>
          <a:ext cx="435133" cy="1854606"/>
        </a:xfrm>
        <a:prstGeom prst="round2Same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rot="5400000">
        <a:off x="642524" y="1979343"/>
        <a:ext cx="1833365" cy="392651"/>
      </dsp:txXfrm>
    </dsp:sp>
    <dsp:sp modelId="{45A02F84-C6CB-43F5-AEE4-3EA66C2BD25F}">
      <dsp:nvSpPr>
        <dsp:cNvPr id="0" name=""/>
        <dsp:cNvSpPr/>
      </dsp:nvSpPr>
      <dsp:spPr>
        <a:xfrm>
          <a:off x="3080"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b="0" i="0" u="none" kern="1200" dirty="0"/>
            <a:t>To start a presentation, go to the Slide Show tab, and select From Beginning.</a:t>
          </a:r>
          <a:endParaRPr lang="en-US" sz="1300" kern="1200" dirty="0"/>
        </a:p>
      </dsp:txBody>
      <dsp:txXfrm>
        <a:off x="3080" y="0"/>
        <a:ext cx="3091011" cy="1522968"/>
      </dsp:txXfrm>
    </dsp:sp>
    <dsp:sp modelId="{6BA46904-CB7C-4538-BD49-D3891EF19552}">
      <dsp:nvSpPr>
        <dsp:cNvPr id="0" name=""/>
        <dsp:cNvSpPr/>
      </dsp:nvSpPr>
      <dsp:spPr>
        <a:xfrm>
          <a:off x="1548586" y="1609995"/>
          <a:ext cx="0" cy="348107"/>
        </a:xfrm>
        <a:prstGeom prst="line">
          <a:avLst/>
        </a:prstGeom>
        <a:noFill/>
        <a:ln w="635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05073" y="1522968"/>
          <a:ext cx="87026" cy="8702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5889" y="1958102"/>
          <a:ext cx="1854606" cy="435133"/>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a:off x="2475889" y="1958102"/>
        <a:ext cx="1854606" cy="435133"/>
      </dsp:txXfrm>
    </dsp:sp>
    <dsp:sp modelId="{FEBD3C2A-A340-470A-A475-AE614EA07678}">
      <dsp:nvSpPr>
        <dsp:cNvPr id="0" name=""/>
        <dsp:cNvSpPr/>
      </dsp:nvSpPr>
      <dsp:spPr>
        <a:xfrm>
          <a:off x="1857687" y="2828369"/>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b="0" i="0" u="none" kern="1200" dirty="0"/>
            <a:t>To display Presenter view, in Slide Show view, on the control bar at the bottom left select the three dots, and then Show Presenter View. </a:t>
          </a:r>
          <a:endParaRPr lang="en-US" sz="1300" kern="1200" dirty="0"/>
        </a:p>
      </dsp:txBody>
      <dsp:txXfrm>
        <a:off x="1857687" y="2828369"/>
        <a:ext cx="3091011" cy="1522968"/>
      </dsp:txXfrm>
    </dsp:sp>
    <dsp:sp modelId="{080474C8-0FEA-4FD1-97F1-0978CFB4A37F}">
      <dsp:nvSpPr>
        <dsp:cNvPr id="0" name=""/>
        <dsp:cNvSpPr/>
      </dsp:nvSpPr>
      <dsp:spPr>
        <a:xfrm>
          <a:off x="3403193" y="2393235"/>
          <a:ext cx="0" cy="348107"/>
        </a:xfrm>
        <a:prstGeom prst="line">
          <a:avLst/>
        </a:prstGeom>
        <a:noFill/>
        <a:ln w="6350" cap="flat" cmpd="sng" algn="ctr">
          <a:solidFill>
            <a:schemeClr val="accent4"/>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59679" y="2741342"/>
          <a:ext cx="87026" cy="87026"/>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30496" y="1958102"/>
          <a:ext cx="1854606" cy="435133"/>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a:off x="4330496" y="1958102"/>
        <a:ext cx="1854606" cy="435133"/>
      </dsp:txXfrm>
    </dsp:sp>
    <dsp:sp modelId="{80CDBBF8-C6B4-4166-87C1-DC9120CC7586}">
      <dsp:nvSpPr>
        <dsp:cNvPr id="0" name=""/>
        <dsp:cNvSpPr/>
      </dsp:nvSpPr>
      <dsp:spPr>
        <a:xfrm>
          <a:off x="3712294"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b="0" i="0" u="none" kern="1200" dirty="0"/>
            <a:t>During your presentation, the speaker notes are visible on your monitor, but aren't visible to the audience. </a:t>
          </a:r>
          <a:endParaRPr lang="en-US" sz="1300" kern="1200" dirty="0"/>
        </a:p>
      </dsp:txBody>
      <dsp:txXfrm>
        <a:off x="3712294" y="0"/>
        <a:ext cx="3091011" cy="1522968"/>
      </dsp:txXfrm>
    </dsp:sp>
    <dsp:sp modelId="{89759DE5-9F8A-470E-A6D8-F13BB4DEE93D}">
      <dsp:nvSpPr>
        <dsp:cNvPr id="0" name=""/>
        <dsp:cNvSpPr/>
      </dsp:nvSpPr>
      <dsp:spPr>
        <a:xfrm>
          <a:off x="5257799" y="1609995"/>
          <a:ext cx="0" cy="348107"/>
        </a:xfrm>
        <a:prstGeom prst="line">
          <a:avLst/>
        </a:prstGeom>
        <a:noFill/>
        <a:ln w="6350" cap="flat" cmpd="sng" algn="ctr">
          <a:solidFill>
            <a:schemeClr val="accent5"/>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14286" y="1522968"/>
          <a:ext cx="87026" cy="8702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87F1E-592A-4A16-9630-0E0C2D82BDEC}">
      <dsp:nvSpPr>
        <dsp:cNvPr id="0" name=""/>
        <dsp:cNvSpPr/>
      </dsp:nvSpPr>
      <dsp:spPr>
        <a:xfrm>
          <a:off x="6185103" y="1958102"/>
          <a:ext cx="1854606" cy="435133"/>
        </a:xfrm>
        <a:prstGeom prst="rect">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a:off x="6185103" y="1958102"/>
        <a:ext cx="1854606" cy="435133"/>
      </dsp:txXfrm>
    </dsp:sp>
    <dsp:sp modelId="{36210ACA-E081-40B5-87EC-500863B13ADD}">
      <dsp:nvSpPr>
        <dsp:cNvPr id="0" name=""/>
        <dsp:cNvSpPr/>
      </dsp:nvSpPr>
      <dsp:spPr>
        <a:xfrm>
          <a:off x="5566901" y="2828369"/>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b="0" i="0" u="none" kern="1200" dirty="0"/>
            <a:t>The Notes pane is a box that appears below each slide. Tap it to add notes. </a:t>
          </a:r>
          <a:endParaRPr lang="en-US" sz="1300" kern="1200" dirty="0"/>
        </a:p>
      </dsp:txBody>
      <dsp:txXfrm>
        <a:off x="5566901" y="2828369"/>
        <a:ext cx="3091011" cy="1522968"/>
      </dsp:txXfrm>
    </dsp:sp>
    <dsp:sp modelId="{EA3C7446-024E-4EEF-BED4-FFB1F2246CF3}">
      <dsp:nvSpPr>
        <dsp:cNvPr id="0" name=""/>
        <dsp:cNvSpPr/>
      </dsp:nvSpPr>
      <dsp:spPr>
        <a:xfrm>
          <a:off x="7112406" y="2393235"/>
          <a:ext cx="0" cy="348107"/>
        </a:xfrm>
        <a:prstGeom prst="line">
          <a:avLst/>
        </a:prstGeom>
        <a:noFill/>
        <a:ln w="6350" cap="flat" cmpd="sng" algn="ctr">
          <a:solidFill>
            <a:schemeClr val="accent6"/>
          </a:solidFill>
          <a:prstDash val="dash"/>
          <a:miter lim="800000"/>
        </a:ln>
        <a:effectLst/>
      </dsp:spPr>
      <dsp:style>
        <a:lnRef idx="1">
          <a:scrgbClr r="0" g="0" b="0"/>
        </a:lnRef>
        <a:fillRef idx="0">
          <a:scrgbClr r="0" g="0" b="0"/>
        </a:fillRef>
        <a:effectRef idx="0">
          <a:scrgbClr r="0" g="0" b="0"/>
        </a:effectRef>
        <a:fontRef idx="minor"/>
      </dsp:style>
    </dsp:sp>
    <dsp:sp modelId="{FDC60305-8FBB-44FD-9B53-CDBFE9F7FDD0}">
      <dsp:nvSpPr>
        <dsp:cNvPr id="0" name=""/>
        <dsp:cNvSpPr/>
      </dsp:nvSpPr>
      <dsp:spPr>
        <a:xfrm>
          <a:off x="7068893" y="2741342"/>
          <a:ext cx="87026" cy="87026"/>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4E50C8-30CD-4A49-B6D7-34D9AB2A3043}">
      <dsp:nvSpPr>
        <dsp:cNvPr id="0" name=""/>
        <dsp:cNvSpPr/>
      </dsp:nvSpPr>
      <dsp:spPr>
        <a:xfrm rot="5400000">
          <a:off x="8749446" y="1248365"/>
          <a:ext cx="435133" cy="1854606"/>
        </a:xfrm>
        <a:prstGeom prst="round2SameRect">
          <a:avLst/>
        </a:prstGeom>
        <a:solidFill>
          <a:schemeClr val="accent6">
            <a:lumMod val="75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Title</a:t>
          </a:r>
        </a:p>
      </dsp:txBody>
      <dsp:txXfrm rot="-5400000">
        <a:off x="8039710" y="1979343"/>
        <a:ext cx="1833365" cy="392651"/>
      </dsp:txXfrm>
    </dsp:sp>
    <dsp:sp modelId="{9679B796-2B40-4D87-8578-52BF0C29AEB4}">
      <dsp:nvSpPr>
        <dsp:cNvPr id="0" name=""/>
        <dsp:cNvSpPr/>
      </dsp:nvSpPr>
      <dsp:spPr>
        <a:xfrm>
          <a:off x="7421507" y="0"/>
          <a:ext cx="3091011"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b="0" i="0" u="none" kern="1200" dirty="0"/>
            <a:t>If you don’t see the Notes pane or it is completely minimized, click Notes on the task bar across the bottom of the PowerPoint window. </a:t>
          </a:r>
          <a:endParaRPr lang="en-US" sz="1300" kern="1200" dirty="0"/>
        </a:p>
      </dsp:txBody>
      <dsp:txXfrm>
        <a:off x="7421507" y="0"/>
        <a:ext cx="3091011" cy="1522968"/>
      </dsp:txXfrm>
    </dsp:sp>
    <dsp:sp modelId="{894318B2-70C4-403D-BE3D-359CAB62002A}">
      <dsp:nvSpPr>
        <dsp:cNvPr id="0" name=""/>
        <dsp:cNvSpPr/>
      </dsp:nvSpPr>
      <dsp:spPr>
        <a:xfrm>
          <a:off x="8967013" y="1609995"/>
          <a:ext cx="0" cy="348107"/>
        </a:xfrm>
        <a:prstGeom prst="line">
          <a:avLst/>
        </a:prstGeom>
        <a:noFill/>
        <a:ln w="6350" cap="flat" cmpd="sng" algn="ctr">
          <a:solidFill>
            <a:schemeClr val="accent6">
              <a:lumMod val="75000"/>
            </a:schemeClr>
          </a:solidFill>
          <a:prstDash val="dash"/>
          <a:miter lim="800000"/>
        </a:ln>
        <a:effectLst/>
      </dsp:spPr>
      <dsp:style>
        <a:lnRef idx="1">
          <a:scrgbClr r="0" g="0" b="0"/>
        </a:lnRef>
        <a:fillRef idx="0">
          <a:scrgbClr r="0" g="0" b="0"/>
        </a:fillRef>
        <a:effectRef idx="0">
          <a:scrgbClr r="0" g="0" b="0"/>
        </a:effectRef>
        <a:fontRef idx="minor"/>
      </dsp:style>
    </dsp:sp>
    <dsp:sp modelId="{C2518668-97A8-402E-BC0D-09AE8E2ABBE2}">
      <dsp:nvSpPr>
        <dsp:cNvPr id="0" name=""/>
        <dsp:cNvSpPr/>
      </dsp:nvSpPr>
      <dsp:spPr>
        <a:xfrm>
          <a:off x="8923500" y="1522968"/>
          <a:ext cx="87026" cy="87026"/>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47F05-0506-494A-8060-3F395B947DF9}" type="datetimeFigureOut">
              <a:rPr lang="en-US" smtClean="0"/>
              <a:t>8/23/2022</a:t>
            </a:fld>
            <a:endParaRPr lang="en-US" dirty="0"/>
          </a:p>
        </p:txBody>
      </p:sp>
      <p:sp>
        <p:nvSpPr>
          <p:cNvPr id="4" name="Footer Placeholder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1E857-36B8-43F1-9D87-FE508167BCE3}" type="slidenum">
              <a:rPr lang="en-US" smtClean="0"/>
              <a:t>‹#›</a:t>
            </a:fld>
            <a:endParaRPr lang="en-US" dirty="0"/>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C0A13-3F3D-45D4-B17C-1E0ACF36A6FB}" type="datetimeFigureOut">
              <a:rPr lang="en-US" smtClean="0"/>
              <a:t>8/23/2022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AAAB6-A2C6-4A85-A3A1-98EFBA61C967}" type="slidenum">
              <a:rPr lang="en-US" smtClean="0"/>
              <a:t>‹#›</a:t>
            </a:fld>
            <a:endParaRPr lang="en-US" dirty="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r>
              <a:rPr lang="en-US" dirty="0"/>
              <a:t>ID=d924773e-9a16-4d6d-9803-8cb819e99682
Recipe=text_billboard
Type=TextOnly
Variant=0
FamilyID=AccentBoxWalbaum_Zero</a:t>
            </a:r>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5"/>
          </p:nvPr>
        </p:nvSpPr>
        <p:spPr/>
        <p:txBody>
          <a:bodyPr/>
          <a:lstStyle/>
          <a:p>
            <a:fld id="{BCFAAAB6-A2C6-4A85-A3A1-98EFBA61C967}" type="slidenum">
              <a:rPr lang="en-US" smtClean="0"/>
              <a:t>2</a:t>
            </a:fld>
            <a:endParaRPr lang="en-US" dirty="0"/>
          </a:p>
        </p:txBody>
      </p:sp>
    </p:spTree>
    <p:extLst>
      <p:ext uri="{BB962C8B-B14F-4D97-AF65-F5344CB8AC3E}">
        <p14:creationId xmlns:p14="http://schemas.microsoft.com/office/powerpoint/2010/main" val="305083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dirty="0">
                <a:solidFill>
                  <a:srgbClr val="404040"/>
                </a:solidFill>
                <a:effectLst/>
                <a:latin typeface="Open Sans" panose="020B0606030504020204" pitchFamily="34" charset="0"/>
              </a:rPr>
              <a:t>Although those two verbs may seem alike, they are defined very differently: “Work, may mean either the act, the simple transaction, or the process of dealing with anything, or the result of the dealing </a:t>
            </a:r>
            <a:r>
              <a:rPr lang="en-US" sz="1300" b="0" i="0" u="sng" dirty="0">
                <a:solidFill>
                  <a:srgbClr val="404040"/>
                </a:solidFill>
                <a:effectLst/>
                <a:latin typeface="Open Sans" panose="020B0606030504020204" pitchFamily="34" charset="0"/>
              </a:rPr>
              <a:t>– </a:t>
            </a:r>
            <a:r>
              <a:rPr lang="en-US" sz="1300" b="1" i="0" u="sng" dirty="0">
                <a:solidFill>
                  <a:srgbClr val="404040"/>
                </a:solidFill>
                <a:effectLst/>
                <a:latin typeface="Open Sans" panose="020B0606030504020204" pitchFamily="34" charset="0"/>
              </a:rPr>
              <a:t>as a book or a picture is called a work</a:t>
            </a:r>
            <a:r>
              <a:rPr lang="en-US" sz="1300" b="0" i="0" dirty="0">
                <a:solidFill>
                  <a:srgbClr val="404040"/>
                </a:solidFill>
                <a:effectLst/>
                <a:latin typeface="Open Sans" panose="020B0606030504020204" pitchFamily="34" charset="0"/>
              </a:rPr>
              <a:t>. </a:t>
            </a:r>
            <a:r>
              <a:rPr lang="en-US" sz="1300" b="1" i="0" dirty="0">
                <a:solidFill>
                  <a:srgbClr val="404040"/>
                </a:solidFill>
                <a:effectLst/>
                <a:latin typeface="Open Sans" panose="020B0606030504020204" pitchFamily="34" charset="0"/>
              </a:rPr>
              <a:t>Labor means to strike or hew; hence, laborious, painful exertion</a:t>
            </a:r>
            <a:r>
              <a:rPr lang="en-US" sz="1300" b="0" i="0" dirty="0">
                <a:solidFill>
                  <a:srgbClr val="404040"/>
                </a:solidFill>
                <a:effectLst/>
                <a:latin typeface="Open Sans" panose="020B0606030504020204" pitchFamily="34" charset="0"/>
              </a:rPr>
              <a:t>” (Vincent).</a:t>
            </a:r>
          </a:p>
          <a:p>
            <a:endParaRPr lang="en-US" sz="1300" b="0" i="0" dirty="0">
              <a:solidFill>
                <a:srgbClr val="404040"/>
              </a:solidFill>
              <a:effectLst/>
              <a:latin typeface="Open Sans" panose="020B0606030504020204" pitchFamily="34" charset="0"/>
            </a:endParaRPr>
          </a:p>
          <a:p>
            <a:r>
              <a:rPr lang="en-US" sz="1300" b="0" i="0" dirty="0">
                <a:solidFill>
                  <a:srgbClr val="404040"/>
                </a:solidFill>
                <a:effectLst/>
                <a:latin typeface="Open Sans" panose="020B0606030504020204" pitchFamily="34" charset="0"/>
              </a:rPr>
              <a:t>What faith prompts us to do. Note Hebrews 11</a:t>
            </a:r>
          </a:p>
          <a:p>
            <a:endParaRPr lang="en-US" sz="1300" dirty="0"/>
          </a:p>
          <a:p>
            <a:endParaRPr lang="en-US" sz="1300" dirty="0"/>
          </a:p>
        </p:txBody>
      </p:sp>
      <p:sp>
        <p:nvSpPr>
          <p:cNvPr id="4" name="Slide Number Placeholder 3"/>
          <p:cNvSpPr>
            <a:spLocks noGrp="1"/>
          </p:cNvSpPr>
          <p:nvPr>
            <p:ph type="sldNum" sz="quarter" idx="5"/>
          </p:nvPr>
        </p:nvSpPr>
        <p:spPr/>
        <p:txBody>
          <a:bodyPr/>
          <a:lstStyle/>
          <a:p>
            <a:fld id="{BCFAAAB6-A2C6-4A85-A3A1-98EFBA61C967}" type="slidenum">
              <a:rPr lang="en-US" smtClean="0"/>
              <a:t>4</a:t>
            </a:fld>
            <a:endParaRPr lang="en-US" dirty="0"/>
          </a:p>
        </p:txBody>
      </p:sp>
    </p:spTree>
    <p:extLst>
      <p:ext uri="{BB962C8B-B14F-4D97-AF65-F5344CB8AC3E}">
        <p14:creationId xmlns:p14="http://schemas.microsoft.com/office/powerpoint/2010/main" val="28860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dirty="0">
                <a:solidFill>
                  <a:srgbClr val="404040"/>
                </a:solidFill>
                <a:effectLst/>
                <a:latin typeface="Open Sans" panose="020B0606030504020204" pitchFamily="34" charset="0"/>
              </a:rPr>
              <a:t>Although those two verbs may seem alike, they are defined very differently: “Work, may mean either the act, the simple transaction, or the process of dealing with anything, or the result of the dealing </a:t>
            </a:r>
            <a:r>
              <a:rPr lang="en-US" sz="1300" b="0" i="0" u="sng" dirty="0">
                <a:solidFill>
                  <a:srgbClr val="404040"/>
                </a:solidFill>
                <a:effectLst/>
                <a:latin typeface="Open Sans" panose="020B0606030504020204" pitchFamily="34" charset="0"/>
              </a:rPr>
              <a:t>– </a:t>
            </a:r>
            <a:r>
              <a:rPr lang="en-US" sz="1300" b="1" i="0" u="sng" dirty="0">
                <a:solidFill>
                  <a:srgbClr val="404040"/>
                </a:solidFill>
                <a:effectLst/>
                <a:latin typeface="Open Sans" panose="020B0606030504020204" pitchFamily="34" charset="0"/>
              </a:rPr>
              <a:t>as a book or a picture is called a work</a:t>
            </a:r>
            <a:r>
              <a:rPr lang="en-US" sz="1300" b="0" i="0" dirty="0">
                <a:solidFill>
                  <a:srgbClr val="404040"/>
                </a:solidFill>
                <a:effectLst/>
                <a:latin typeface="Open Sans" panose="020B0606030504020204" pitchFamily="34" charset="0"/>
              </a:rPr>
              <a:t>. </a:t>
            </a:r>
            <a:r>
              <a:rPr lang="en-US" sz="1300" b="1" i="0" dirty="0">
                <a:solidFill>
                  <a:srgbClr val="404040"/>
                </a:solidFill>
                <a:effectLst/>
                <a:latin typeface="Open Sans" panose="020B0606030504020204" pitchFamily="34" charset="0"/>
              </a:rPr>
              <a:t>Labor means to strike or hew; hence, laborious, painful exertion</a:t>
            </a:r>
            <a:r>
              <a:rPr lang="en-US" sz="1300" b="0" i="0" dirty="0">
                <a:solidFill>
                  <a:srgbClr val="404040"/>
                </a:solidFill>
                <a:effectLst/>
                <a:latin typeface="Open Sans" panose="020B0606030504020204" pitchFamily="34" charset="0"/>
              </a:rPr>
              <a:t>” (Vincent).</a:t>
            </a:r>
          </a:p>
          <a:p>
            <a:endParaRPr lang="en-US" sz="1300" b="0" i="0" dirty="0">
              <a:solidFill>
                <a:srgbClr val="404040"/>
              </a:solidFill>
              <a:effectLst/>
              <a:latin typeface="Open Sans" panose="020B0606030504020204" pitchFamily="34" charset="0"/>
            </a:endParaRPr>
          </a:p>
          <a:p>
            <a:r>
              <a:rPr lang="en-US" sz="1300" b="0" i="0" dirty="0">
                <a:solidFill>
                  <a:srgbClr val="404040"/>
                </a:solidFill>
                <a:effectLst/>
                <a:latin typeface="Open Sans" panose="020B0606030504020204" pitchFamily="34" charset="0"/>
              </a:rPr>
              <a:t>What faith prompts us to do. Note Hebrews 11</a:t>
            </a:r>
          </a:p>
          <a:p>
            <a:endParaRPr lang="en-US" sz="1300" dirty="0"/>
          </a:p>
          <a:p>
            <a:r>
              <a:rPr lang="en-US" sz="1300" dirty="0"/>
              <a:t>Sounded forth - to echo or reverberate. That definition is important… what is an echo?</a:t>
            </a:r>
          </a:p>
          <a:p>
            <a:endParaRPr lang="en-US" sz="1300" dirty="0"/>
          </a:p>
          <a:p>
            <a:r>
              <a:rPr lang="en-US" sz="1300" dirty="0"/>
              <a:t>“In every place” - that is, everywhere they went. Acts 8:4</a:t>
            </a:r>
          </a:p>
        </p:txBody>
      </p:sp>
      <p:sp>
        <p:nvSpPr>
          <p:cNvPr id="4" name="Slide Number Placeholder 3"/>
          <p:cNvSpPr>
            <a:spLocks noGrp="1"/>
          </p:cNvSpPr>
          <p:nvPr>
            <p:ph type="sldNum" sz="quarter" idx="5"/>
          </p:nvPr>
        </p:nvSpPr>
        <p:spPr/>
        <p:txBody>
          <a:bodyPr/>
          <a:lstStyle/>
          <a:p>
            <a:fld id="{BCFAAAB6-A2C6-4A85-A3A1-98EFBA61C967}" type="slidenum">
              <a:rPr lang="en-US" smtClean="0"/>
              <a:t>5</a:t>
            </a:fld>
            <a:endParaRPr lang="en-US" dirty="0"/>
          </a:p>
        </p:txBody>
      </p:sp>
    </p:spTree>
    <p:extLst>
      <p:ext uri="{BB962C8B-B14F-4D97-AF65-F5344CB8AC3E}">
        <p14:creationId xmlns:p14="http://schemas.microsoft.com/office/powerpoint/2010/main" val="158032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dirty="0">
                <a:solidFill>
                  <a:srgbClr val="404040"/>
                </a:solidFill>
                <a:effectLst/>
                <a:latin typeface="Open Sans" panose="020B0606030504020204" pitchFamily="34" charset="0"/>
              </a:rPr>
              <a:t>Although those two verbs may seem alike, they are defined very differently: “Work, may mean either the act, the simple transaction, or the process of dealing with anything, or the result of the dealing </a:t>
            </a:r>
            <a:r>
              <a:rPr lang="en-US" sz="1300" b="0" i="0" u="sng" dirty="0">
                <a:solidFill>
                  <a:srgbClr val="404040"/>
                </a:solidFill>
                <a:effectLst/>
                <a:latin typeface="Open Sans" panose="020B0606030504020204" pitchFamily="34" charset="0"/>
              </a:rPr>
              <a:t>– </a:t>
            </a:r>
            <a:r>
              <a:rPr lang="en-US" sz="1300" b="1" i="0" u="sng" dirty="0">
                <a:solidFill>
                  <a:srgbClr val="404040"/>
                </a:solidFill>
                <a:effectLst/>
                <a:latin typeface="Open Sans" panose="020B0606030504020204" pitchFamily="34" charset="0"/>
              </a:rPr>
              <a:t>as a book or a picture is called a work</a:t>
            </a:r>
            <a:r>
              <a:rPr lang="en-US" sz="1300" b="0" i="0" dirty="0">
                <a:solidFill>
                  <a:srgbClr val="404040"/>
                </a:solidFill>
                <a:effectLst/>
                <a:latin typeface="Open Sans" panose="020B0606030504020204" pitchFamily="34" charset="0"/>
              </a:rPr>
              <a:t>. </a:t>
            </a:r>
            <a:r>
              <a:rPr lang="en-US" sz="1300" b="1" i="0" dirty="0">
                <a:solidFill>
                  <a:srgbClr val="404040"/>
                </a:solidFill>
                <a:effectLst/>
                <a:latin typeface="Open Sans" panose="020B0606030504020204" pitchFamily="34" charset="0"/>
              </a:rPr>
              <a:t>Labor means to strike or hew; hence, laborious, painful exertion</a:t>
            </a:r>
            <a:r>
              <a:rPr lang="en-US" sz="1300" b="0" i="0" dirty="0">
                <a:solidFill>
                  <a:srgbClr val="404040"/>
                </a:solidFill>
                <a:effectLst/>
                <a:latin typeface="Open Sans" panose="020B0606030504020204" pitchFamily="34" charset="0"/>
              </a:rPr>
              <a:t>” (Vincent).</a:t>
            </a:r>
          </a:p>
          <a:p>
            <a:endParaRPr lang="en-US" sz="1300" b="0" i="0" dirty="0">
              <a:solidFill>
                <a:srgbClr val="404040"/>
              </a:solidFill>
              <a:effectLst/>
              <a:latin typeface="Open Sans" panose="020B0606030504020204" pitchFamily="34" charset="0"/>
            </a:endParaRPr>
          </a:p>
          <a:p>
            <a:r>
              <a:rPr lang="en-US" sz="1300" b="0" i="0" dirty="0">
                <a:solidFill>
                  <a:srgbClr val="404040"/>
                </a:solidFill>
                <a:effectLst/>
                <a:latin typeface="Open Sans" panose="020B0606030504020204" pitchFamily="34" charset="0"/>
              </a:rPr>
              <a:t>What faith prompts us to do. Note Hebrews 11</a:t>
            </a:r>
          </a:p>
          <a:p>
            <a:endParaRPr lang="en-US" sz="1300" dirty="0"/>
          </a:p>
          <a:p>
            <a:r>
              <a:rPr lang="en-US" sz="1300" dirty="0"/>
              <a:t>Sounded forth - to echo or reverberate. That definition is important… what is an echo?</a:t>
            </a:r>
          </a:p>
          <a:p>
            <a:endParaRPr lang="en-US" sz="1300" dirty="0"/>
          </a:p>
          <a:p>
            <a:r>
              <a:rPr lang="en-US" sz="1300" dirty="0"/>
              <a:t>“In every place” - that is, everywhere they went. Acts 8:4</a:t>
            </a:r>
          </a:p>
        </p:txBody>
      </p:sp>
      <p:sp>
        <p:nvSpPr>
          <p:cNvPr id="4" name="Slide Number Placeholder 3"/>
          <p:cNvSpPr>
            <a:spLocks noGrp="1"/>
          </p:cNvSpPr>
          <p:nvPr>
            <p:ph type="sldNum" sz="quarter" idx="5"/>
          </p:nvPr>
        </p:nvSpPr>
        <p:spPr/>
        <p:txBody>
          <a:bodyPr/>
          <a:lstStyle/>
          <a:p>
            <a:fld id="{BCFAAAB6-A2C6-4A85-A3A1-98EFBA61C967}" type="slidenum">
              <a:rPr lang="en-US" smtClean="0"/>
              <a:t>6</a:t>
            </a:fld>
            <a:endParaRPr lang="en-US" dirty="0"/>
          </a:p>
        </p:txBody>
      </p:sp>
    </p:spTree>
    <p:extLst>
      <p:ext uri="{BB962C8B-B14F-4D97-AF65-F5344CB8AC3E}">
        <p14:creationId xmlns:p14="http://schemas.microsoft.com/office/powerpoint/2010/main" val="370492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dirty="0">
                <a:solidFill>
                  <a:srgbClr val="404040"/>
                </a:solidFill>
                <a:effectLst/>
                <a:latin typeface="Open Sans" panose="020B0606030504020204" pitchFamily="34" charset="0"/>
              </a:rPr>
              <a:t>Although those two verbs may seem alike, they are defined very differently: “Work, may mean either the act, the simple transaction, or the process of dealing with anything, or the result of the dealing </a:t>
            </a:r>
            <a:r>
              <a:rPr lang="en-US" sz="1300" b="0" i="0" u="sng" dirty="0">
                <a:solidFill>
                  <a:srgbClr val="404040"/>
                </a:solidFill>
                <a:effectLst/>
                <a:latin typeface="Open Sans" panose="020B0606030504020204" pitchFamily="34" charset="0"/>
              </a:rPr>
              <a:t>– </a:t>
            </a:r>
            <a:r>
              <a:rPr lang="en-US" sz="1300" b="1" i="0" u="sng" dirty="0">
                <a:solidFill>
                  <a:srgbClr val="404040"/>
                </a:solidFill>
                <a:effectLst/>
                <a:latin typeface="Open Sans" panose="020B0606030504020204" pitchFamily="34" charset="0"/>
              </a:rPr>
              <a:t>as a book or a picture is called a work</a:t>
            </a:r>
            <a:r>
              <a:rPr lang="en-US" sz="1300" b="0" i="0" dirty="0">
                <a:solidFill>
                  <a:srgbClr val="404040"/>
                </a:solidFill>
                <a:effectLst/>
                <a:latin typeface="Open Sans" panose="020B0606030504020204" pitchFamily="34" charset="0"/>
              </a:rPr>
              <a:t>. </a:t>
            </a:r>
            <a:r>
              <a:rPr lang="en-US" sz="1300" b="1" i="0" dirty="0">
                <a:solidFill>
                  <a:srgbClr val="404040"/>
                </a:solidFill>
                <a:effectLst/>
                <a:latin typeface="Open Sans" panose="020B0606030504020204" pitchFamily="34" charset="0"/>
              </a:rPr>
              <a:t>Labor means to strike or hew; hence, laborious, painful exertion</a:t>
            </a:r>
            <a:r>
              <a:rPr lang="en-US" sz="1300" b="0" i="0" dirty="0">
                <a:solidFill>
                  <a:srgbClr val="404040"/>
                </a:solidFill>
                <a:effectLst/>
                <a:latin typeface="Open Sans" panose="020B0606030504020204" pitchFamily="34" charset="0"/>
              </a:rPr>
              <a:t>” (Vincent).</a:t>
            </a:r>
          </a:p>
          <a:p>
            <a:endParaRPr lang="en-US" sz="1300" b="0" i="0" dirty="0">
              <a:solidFill>
                <a:srgbClr val="404040"/>
              </a:solidFill>
              <a:effectLst/>
              <a:latin typeface="Open Sans" panose="020B0606030504020204" pitchFamily="34" charset="0"/>
            </a:endParaRPr>
          </a:p>
          <a:p>
            <a:r>
              <a:rPr lang="en-US" sz="1300" b="0" i="0" dirty="0">
                <a:solidFill>
                  <a:srgbClr val="404040"/>
                </a:solidFill>
                <a:effectLst/>
                <a:latin typeface="Open Sans" panose="020B0606030504020204" pitchFamily="34" charset="0"/>
              </a:rPr>
              <a:t>What faith prompts us to do. Note Hebrews 11</a:t>
            </a:r>
          </a:p>
          <a:p>
            <a:endParaRPr lang="en-US" sz="1300" dirty="0"/>
          </a:p>
          <a:p>
            <a:r>
              <a:rPr lang="en-US" sz="1300" dirty="0"/>
              <a:t>Sounded forth - to echo or reverberate. That definition is important… what is an echo?</a:t>
            </a:r>
          </a:p>
          <a:p>
            <a:endParaRPr lang="en-US" sz="1300" dirty="0"/>
          </a:p>
          <a:p>
            <a:r>
              <a:rPr lang="en-US" sz="1300" dirty="0"/>
              <a:t>“In every place” - that is, everywhere they went. Acts 8:4</a:t>
            </a:r>
          </a:p>
        </p:txBody>
      </p:sp>
      <p:sp>
        <p:nvSpPr>
          <p:cNvPr id="4" name="Slide Number Placeholder 3"/>
          <p:cNvSpPr>
            <a:spLocks noGrp="1"/>
          </p:cNvSpPr>
          <p:nvPr>
            <p:ph type="sldNum" sz="quarter" idx="5"/>
          </p:nvPr>
        </p:nvSpPr>
        <p:spPr/>
        <p:txBody>
          <a:bodyPr/>
          <a:lstStyle/>
          <a:p>
            <a:fld id="{BCFAAAB6-A2C6-4A85-A3A1-98EFBA61C967}" type="slidenum">
              <a:rPr lang="en-US" smtClean="0"/>
              <a:t>7</a:t>
            </a:fld>
            <a:endParaRPr lang="en-US" dirty="0"/>
          </a:p>
        </p:txBody>
      </p:sp>
    </p:spTree>
    <p:extLst>
      <p:ext uri="{BB962C8B-B14F-4D97-AF65-F5344CB8AC3E}">
        <p14:creationId xmlns:p14="http://schemas.microsoft.com/office/powerpoint/2010/main" val="262308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dirty="0">
                <a:solidFill>
                  <a:srgbClr val="404040"/>
                </a:solidFill>
                <a:effectLst/>
                <a:latin typeface="Open Sans" panose="020B0606030504020204" pitchFamily="34" charset="0"/>
              </a:rPr>
              <a:t>Although those two verbs may seem alike, they are defined very differently: “Work, may mean either the act, the simple transaction, or the process of dealing with anything, or the result of the dealing </a:t>
            </a:r>
            <a:r>
              <a:rPr lang="en-US" sz="1300" b="0" i="0" u="sng" dirty="0">
                <a:solidFill>
                  <a:srgbClr val="404040"/>
                </a:solidFill>
                <a:effectLst/>
                <a:latin typeface="Open Sans" panose="020B0606030504020204" pitchFamily="34" charset="0"/>
              </a:rPr>
              <a:t>– </a:t>
            </a:r>
            <a:r>
              <a:rPr lang="en-US" sz="1300" b="1" i="0" u="sng" dirty="0">
                <a:solidFill>
                  <a:srgbClr val="404040"/>
                </a:solidFill>
                <a:effectLst/>
                <a:latin typeface="Open Sans" panose="020B0606030504020204" pitchFamily="34" charset="0"/>
              </a:rPr>
              <a:t>as a book or a picture is called a work</a:t>
            </a:r>
            <a:r>
              <a:rPr lang="en-US" sz="1300" b="0" i="0" dirty="0">
                <a:solidFill>
                  <a:srgbClr val="404040"/>
                </a:solidFill>
                <a:effectLst/>
                <a:latin typeface="Open Sans" panose="020B0606030504020204" pitchFamily="34" charset="0"/>
              </a:rPr>
              <a:t>. </a:t>
            </a:r>
            <a:r>
              <a:rPr lang="en-US" sz="1300" b="1" i="0" dirty="0">
                <a:solidFill>
                  <a:srgbClr val="404040"/>
                </a:solidFill>
                <a:effectLst/>
                <a:latin typeface="Open Sans" panose="020B0606030504020204" pitchFamily="34" charset="0"/>
              </a:rPr>
              <a:t>Labor means to strike or hew; hence, laborious, painful exertion</a:t>
            </a:r>
            <a:r>
              <a:rPr lang="en-US" sz="1300" b="0" i="0" dirty="0">
                <a:solidFill>
                  <a:srgbClr val="404040"/>
                </a:solidFill>
                <a:effectLst/>
                <a:latin typeface="Open Sans" panose="020B0606030504020204" pitchFamily="34" charset="0"/>
              </a:rPr>
              <a:t>” (Vincent).</a:t>
            </a:r>
          </a:p>
          <a:p>
            <a:endParaRPr lang="en-US" sz="1300" b="0" i="0" dirty="0">
              <a:solidFill>
                <a:srgbClr val="404040"/>
              </a:solidFill>
              <a:effectLst/>
              <a:latin typeface="Open Sans" panose="020B0606030504020204" pitchFamily="34" charset="0"/>
            </a:endParaRPr>
          </a:p>
          <a:p>
            <a:r>
              <a:rPr lang="en-US" sz="1300" b="0" i="0" dirty="0">
                <a:solidFill>
                  <a:srgbClr val="404040"/>
                </a:solidFill>
                <a:effectLst/>
                <a:latin typeface="Open Sans" panose="020B0606030504020204" pitchFamily="34" charset="0"/>
              </a:rPr>
              <a:t>What faith prompts us to do. Note Hebrews 11</a:t>
            </a:r>
          </a:p>
          <a:p>
            <a:endParaRPr lang="en-US" sz="1300" dirty="0"/>
          </a:p>
          <a:p>
            <a:r>
              <a:rPr lang="en-US" sz="1300" dirty="0"/>
              <a:t>Sounded forth - to echo or reverberate. That definition is important… what is an echo?</a:t>
            </a:r>
          </a:p>
          <a:p>
            <a:endParaRPr lang="en-US" sz="1300" dirty="0"/>
          </a:p>
          <a:p>
            <a:r>
              <a:rPr lang="en-US" sz="1300" dirty="0"/>
              <a:t>“In every place” - that is, everywhere they went. Acts 8:4</a:t>
            </a:r>
          </a:p>
        </p:txBody>
      </p:sp>
      <p:sp>
        <p:nvSpPr>
          <p:cNvPr id="4" name="Slide Number Placeholder 3"/>
          <p:cNvSpPr>
            <a:spLocks noGrp="1"/>
          </p:cNvSpPr>
          <p:nvPr>
            <p:ph type="sldNum" sz="quarter" idx="5"/>
          </p:nvPr>
        </p:nvSpPr>
        <p:spPr/>
        <p:txBody>
          <a:bodyPr/>
          <a:lstStyle/>
          <a:p>
            <a:fld id="{BCFAAAB6-A2C6-4A85-A3A1-98EFBA61C967}" type="slidenum">
              <a:rPr lang="en-US" smtClean="0"/>
              <a:t>8</a:t>
            </a:fld>
            <a:endParaRPr lang="en-US" dirty="0"/>
          </a:p>
        </p:txBody>
      </p:sp>
    </p:spTree>
    <p:extLst>
      <p:ext uri="{BB962C8B-B14F-4D97-AF65-F5344CB8AC3E}">
        <p14:creationId xmlns:p14="http://schemas.microsoft.com/office/powerpoint/2010/main" val="44420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17</a:t>
            </a:fld>
            <a:endParaRPr lang="en-US" dirty="0"/>
          </a:p>
        </p:txBody>
      </p:sp>
    </p:spTree>
    <p:extLst>
      <p:ext uri="{BB962C8B-B14F-4D97-AF65-F5344CB8AC3E}">
        <p14:creationId xmlns:p14="http://schemas.microsoft.com/office/powerpoint/2010/main" val="51454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anchor="ctr">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anchor="ctr">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a:t>08/07/22 pm</a:t>
            </a:r>
            <a:endParaRPr lang="en-US" dirty="0"/>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a:t>The Church In Thessalonica</a:t>
            </a:r>
            <a:endParaRPr lang="en-US" dirty="0"/>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anchor="ctr">
            <a:normAutofit/>
          </a:bodyPr>
          <a:lstStyle>
            <a:lvl1pPr>
              <a:defRPr sz="28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a:lstStyle/>
          <a:p>
            <a:r>
              <a:rPr lang="en-US"/>
              <a:t>08/07/22 pm</a:t>
            </a:r>
            <a:endParaRPr lang="en-US" dirty="0"/>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r>
              <a:rPr lang="en-US"/>
              <a:t>The Church In Thessalonica</a:t>
            </a:r>
            <a:endParaRPr lang="en-US" dirty="0"/>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a:lstStyle/>
          <a:p>
            <a:fld id="{A65A5C87-DF58-40C8-B092-1DE63DB4547E}" type="slidenum">
              <a:rPr lang="en-US" smtClean="0"/>
              <a:t>‹#›</a:t>
            </a:fld>
            <a:endParaRPr lang="en-US" dirty="0"/>
          </a:p>
        </p:txBody>
      </p:sp>
      <p:sp>
        <p:nvSpPr>
          <p:cNvPr id="6" name="Rectangle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r>
              <a:rPr lang="en-US"/>
              <a:t>08/07/22 pm</a:t>
            </a:r>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r>
              <a:rPr lang="en-US"/>
              <a:t>The Church In Thessalonica</a:t>
            </a:r>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r>
              <a:rPr lang="en-US"/>
              <a:t>08/07/22 pm</a:t>
            </a:r>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r>
              <a:rPr lang="en-US"/>
              <a:t>The Church In Thessalonica</a:t>
            </a:r>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r>
              <a:rPr lang="en-US"/>
              <a:t>08/07/22 pm</a:t>
            </a:r>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r>
              <a:rPr lang="en-US"/>
              <a:t>The Church In Thessalonica</a:t>
            </a:r>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r>
              <a:rPr lang="en-US"/>
              <a:t>08/07/22 pm</a:t>
            </a:r>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a:t>The Church In Thessalonica</a:t>
            </a:r>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lstStyle>
            <a:lvl1pPr>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a:t>08/07/22 pm</a:t>
            </a:r>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a:t>The Church In Thessalonica</a:t>
            </a:r>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a:lstStyle>
            <a:lvl1pPr marL="0" indent="0">
              <a:buNone/>
              <a:defRPr sz="180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anchor="ctr">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a:lstStyle/>
          <a:p>
            <a:r>
              <a:rPr lang="en-US"/>
              <a:t>08/07/22 pm</a:t>
            </a:r>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r>
              <a:rPr lang="en-US"/>
              <a:t>The Church In Thessalonica</a:t>
            </a:r>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ctr">
            <a:normAutofit/>
          </a:bodyPr>
          <a:lstStyle>
            <a:lvl1pPr algn="ctr">
              <a:defRPr sz="4800"/>
            </a:lvl1pPr>
          </a:lstStyle>
          <a:p>
            <a:r>
              <a:rPr lang="en-US"/>
              <a:t>Click to edit Master title style</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a:lstStyle/>
          <a:p>
            <a:r>
              <a:rPr lang="en-US"/>
              <a:t>08/07/22 pm</a:t>
            </a:r>
            <a:endParaRPr lang="en-US" dirty="0"/>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p:txBody>
          <a:bodyPr/>
          <a:lstStyle/>
          <a:p>
            <a:r>
              <a:rPr lang="en-US"/>
              <a:t>The Church In Thessalonica</a:t>
            </a:r>
            <a:endParaRPr lang="en-US" dirty="0"/>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a:t>08/07/22 pm</a:t>
            </a:r>
            <a:endParaRPr lang="en-US" dirty="0"/>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a:t>The Church In Thessalonica</a:t>
            </a:r>
            <a:endParaRPr lang="en-US" dirty="0"/>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a:t>08/07/22 pm</a:t>
            </a:r>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The Church In Thessalonica</a:t>
            </a:r>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a:lstStyle/>
          <a:p>
            <a:r>
              <a:rPr lang="en-US"/>
              <a:t>08/07/22 pm</a:t>
            </a:r>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r>
              <a:rPr lang="en-US"/>
              <a:t>The Church In Thessalonica</a:t>
            </a:r>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08/07/22 pm</a:t>
            </a:r>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Church In Thessalonica</a:t>
            </a:r>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p:txBody>
          <a:bodyPr/>
          <a:lstStyle/>
          <a:p>
            <a:r>
              <a:rPr lang="en-US" dirty="0"/>
              <a:t>The Church In Thessalonica</a:t>
            </a:r>
          </a:p>
        </p:txBody>
      </p:sp>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p:txBody>
          <a:bodyPr/>
          <a:lstStyle/>
          <a:p>
            <a:r>
              <a:rPr lang="en-US" dirty="0"/>
              <a:t>1 Thessalonians Chapter 1</a:t>
            </a:r>
          </a:p>
        </p:txBody>
      </p:sp>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lstStyle/>
          <a:p>
            <a:r>
              <a:rPr lang="en-US" sz="5200" dirty="0">
                <a:latin typeface="+mj-lt"/>
              </a:rPr>
              <a:t>Agenda</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a:srcRect l="16" r="16"/>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p:txBody>
          <a:bodyPr/>
          <a:lstStyle/>
          <a:p>
            <a:pPr marL="0" indent="0">
              <a:lnSpc>
                <a:spcPct val="110000"/>
              </a:lnSpc>
              <a:buNone/>
            </a:pPr>
            <a:r>
              <a:rPr lang="en-US" sz="1800" dirty="0"/>
              <a:t>Topic one</a:t>
            </a:r>
          </a:p>
          <a:p>
            <a:pPr marL="0" indent="0">
              <a:lnSpc>
                <a:spcPct val="110000"/>
              </a:lnSpc>
              <a:buNone/>
            </a:pPr>
            <a:r>
              <a:rPr lang="en-US" sz="1800" dirty="0"/>
              <a:t>Topic two</a:t>
            </a:r>
          </a:p>
          <a:p>
            <a:pPr marL="0" indent="0">
              <a:lnSpc>
                <a:spcPct val="110000"/>
              </a:lnSpc>
              <a:buNone/>
            </a:pPr>
            <a:r>
              <a:rPr lang="en-US" sz="1800" dirty="0"/>
              <a:t>Topic three</a:t>
            </a:r>
          </a:p>
          <a:p>
            <a:pPr marL="0" indent="0">
              <a:lnSpc>
                <a:spcPct val="110000"/>
              </a:lnSpc>
              <a:buNone/>
            </a:pPr>
            <a:r>
              <a:rPr lang="en-US" sz="1800" dirty="0"/>
              <a:t>Topic four</a:t>
            </a:r>
          </a:p>
          <a:p>
            <a:endParaRPr lang="en-US" dirty="0"/>
          </a:p>
        </p:txBody>
      </p:sp>
      <p:sp>
        <p:nvSpPr>
          <p:cNvPr id="4" name="Date Placeholder 3">
            <a:extLst>
              <a:ext uri="{FF2B5EF4-FFF2-40B4-BE49-F238E27FC236}">
                <a16:creationId xmlns:a16="http://schemas.microsoft.com/office/drawing/2014/main" id="{B425C423-85DE-48DB-8096-152D738B7D04}"/>
              </a:ext>
            </a:extLst>
          </p:cNvPr>
          <p:cNvSpPr>
            <a:spLocks noGrp="1"/>
          </p:cNvSpPr>
          <p:nvPr>
            <p:ph type="dt" sz="half" idx="10"/>
          </p:nvPr>
        </p:nvSpPr>
        <p:spPr/>
        <p:txBody>
          <a:bodyPr/>
          <a:lstStyle/>
          <a:p>
            <a:r>
              <a:rPr lang="en-US"/>
              <a:t>08/07/22 pm</a:t>
            </a:r>
            <a:endParaRPr lang="en-US" dirty="0"/>
          </a:p>
        </p:txBody>
      </p:sp>
      <p:sp>
        <p:nvSpPr>
          <p:cNvPr id="5" name="Footer Placeholder 4">
            <a:extLst>
              <a:ext uri="{FF2B5EF4-FFF2-40B4-BE49-F238E27FC236}">
                <a16:creationId xmlns:a16="http://schemas.microsoft.com/office/drawing/2014/main" id="{3714E39E-D8A0-4428-97D8-FE545232279C}"/>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4167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1C14-7F4D-4D43-AB31-14E1B4AA1C63}"/>
              </a:ext>
            </a:extLst>
          </p:cNvPr>
          <p:cNvSpPr>
            <a:spLocks noGrp="1"/>
          </p:cNvSpPr>
          <p:nvPr>
            <p:ph type="title"/>
          </p:nvPr>
        </p:nvSpPr>
        <p:spPr>
          <a:xfrm>
            <a:off x="1748721" y="136525"/>
            <a:ext cx="9390334" cy="1536192"/>
          </a:xfrm>
        </p:spPr>
        <p:txBody>
          <a:bodyPr/>
          <a:lstStyle/>
          <a:p>
            <a:r>
              <a:rPr lang="en-US" dirty="0"/>
              <a:t>Introduction</a:t>
            </a:r>
          </a:p>
        </p:txBody>
      </p:sp>
      <p:sp>
        <p:nvSpPr>
          <p:cNvPr id="3" name="Content Placeholder 2">
            <a:extLst>
              <a:ext uri="{FF2B5EF4-FFF2-40B4-BE49-F238E27FC236}">
                <a16:creationId xmlns:a16="http://schemas.microsoft.com/office/drawing/2014/main" id="{04141C1E-7FB9-4FD0-9195-B9ADFD18ADC1}"/>
              </a:ext>
            </a:extLst>
          </p:cNvPr>
          <p:cNvSpPr>
            <a:spLocks noGrp="1"/>
          </p:cNvSpPr>
          <p:nvPr>
            <p:ph idx="1"/>
          </p:nvPr>
        </p:nvSpPr>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Tree>
    <p:extLst>
      <p:ext uri="{BB962C8B-B14F-4D97-AF65-F5344CB8AC3E}">
        <p14:creationId xmlns:p14="http://schemas.microsoft.com/office/powerpoint/2010/main" val="147138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3A99-BC9D-4DC2-BE1B-9E2C93EDD294}"/>
              </a:ext>
            </a:extLst>
          </p:cNvPr>
          <p:cNvSpPr>
            <a:spLocks noGrp="1"/>
          </p:cNvSpPr>
          <p:nvPr>
            <p:ph type="title"/>
          </p:nvPr>
        </p:nvSpPr>
        <p:spPr/>
        <p:txBody>
          <a:bodyPr/>
          <a:lstStyle/>
          <a:p>
            <a:r>
              <a:rPr lang="en-US" dirty="0"/>
              <a:t>Topic one</a:t>
            </a:r>
          </a:p>
        </p:txBody>
      </p:sp>
      <p:sp>
        <p:nvSpPr>
          <p:cNvPr id="3" name="Text Placeholder 2">
            <a:extLst>
              <a:ext uri="{FF2B5EF4-FFF2-40B4-BE49-F238E27FC236}">
                <a16:creationId xmlns:a16="http://schemas.microsoft.com/office/drawing/2014/main" id="{817D061C-023A-4DD9-8847-DD7718553EA4}"/>
              </a:ext>
            </a:extLst>
          </p:cNvPr>
          <p:cNvSpPr>
            <a:spLocks noGrp="1"/>
          </p:cNvSpPr>
          <p:nvPr>
            <p:ph type="body" idx="1"/>
          </p:nvPr>
        </p:nvSpPr>
        <p:spPr/>
        <p:txBody>
          <a:bodyPr/>
          <a:lstStyle/>
          <a:p>
            <a:r>
              <a:rPr lang="en-US" dirty="0"/>
              <a:t>Subtitle</a:t>
            </a:r>
          </a:p>
        </p:txBody>
      </p:sp>
    </p:spTree>
    <p:extLst>
      <p:ext uri="{BB962C8B-B14F-4D97-AF65-F5344CB8AC3E}">
        <p14:creationId xmlns:p14="http://schemas.microsoft.com/office/powerpoint/2010/main" val="217754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r>
              <a:rPr lang="en-US" dirty="0"/>
              <a:t>Chart</a:t>
            </a:r>
          </a:p>
        </p:txBody>
      </p:sp>
      <p:graphicFrame>
        <p:nvGraphicFramePr>
          <p:cNvPr id="9" name="Content Placeholder 8" descr="chart">
            <a:extLst>
              <a:ext uri="{FF2B5EF4-FFF2-40B4-BE49-F238E27FC236}">
                <a16:creationId xmlns:a16="http://schemas.microsoft.com/office/drawing/2014/main" id="{E5BCED8C-11AC-4A52-8DA6-2AC6CE63DD3A}"/>
              </a:ext>
            </a:extLst>
          </p:cNvPr>
          <p:cNvGraphicFramePr>
            <a:graphicFrameLocks noGrp="1"/>
          </p:cNvGraphicFramePr>
          <p:nvPr>
            <p:ph idx="1"/>
            <p:extLst>
              <p:ext uri="{D42A27DB-BD31-4B8C-83A1-F6EECF244321}">
                <p14:modId xmlns:p14="http://schemas.microsoft.com/office/powerpoint/2010/main" val="1410994089"/>
              </p:ext>
            </p:extLst>
          </p:nvPr>
        </p:nvGraphicFramePr>
        <p:xfrm>
          <a:off x="1116013" y="2478088"/>
          <a:ext cx="10167937" cy="3694112"/>
        </p:xfrm>
        <a:graphic>
          <a:graphicData uri="http://schemas.openxmlformats.org/drawingml/2006/chart">
            <c:chart xmlns:c="http://schemas.openxmlformats.org/drawingml/2006/chart" xmlns:r="http://schemas.openxmlformats.org/officeDocument/2006/relationships" r:id="rId2"/>
          </a:graphicData>
        </a:graphic>
      </p:graphicFrame>
      <p:sp>
        <p:nvSpPr>
          <p:cNvPr id="7" name="Date Placeholder 3">
            <a:extLst>
              <a:ext uri="{FF2B5EF4-FFF2-40B4-BE49-F238E27FC236}">
                <a16:creationId xmlns:a16="http://schemas.microsoft.com/office/drawing/2014/main" id="{D4486A56-2CA4-425A-89F9-E8324C1268ED}"/>
              </a:ext>
            </a:extLst>
          </p:cNvPr>
          <p:cNvSpPr>
            <a:spLocks noGrp="1"/>
          </p:cNvSpPr>
          <p:nvPr>
            <p:ph type="dt" sz="half" idx="10"/>
          </p:nvPr>
        </p:nvSpPr>
        <p:spPr/>
        <p:txBody>
          <a:bodyPr/>
          <a:lstStyle/>
          <a:p>
            <a:r>
              <a:rPr lang="en-US"/>
              <a:t>08/07/22 pm</a:t>
            </a:r>
            <a:endParaRPr lang="en-US" dirty="0"/>
          </a:p>
        </p:txBody>
      </p:sp>
      <p:sp>
        <p:nvSpPr>
          <p:cNvPr id="8" name="Footer Placeholder 4">
            <a:extLst>
              <a:ext uri="{FF2B5EF4-FFF2-40B4-BE49-F238E27FC236}">
                <a16:creationId xmlns:a16="http://schemas.microsoft.com/office/drawing/2014/main" id="{D65C8300-CD8E-4F35-9B79-C5DE7AD9DCDE}"/>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83274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r>
              <a:rPr lang="en-US" dirty="0"/>
              <a:t>Table</a:t>
            </a:r>
          </a:p>
        </p:txBody>
      </p:sp>
      <p:graphicFrame>
        <p:nvGraphicFramePr>
          <p:cNvPr id="8" name="Table 9">
            <a:extLst>
              <a:ext uri="{FF2B5EF4-FFF2-40B4-BE49-F238E27FC236}">
                <a16:creationId xmlns:a16="http://schemas.microsoft.com/office/drawing/2014/main" id="{1BE60BCC-2676-47EB-A76E-FAE649D9F1CE}"/>
              </a:ext>
            </a:extLst>
          </p:cNvPr>
          <p:cNvGraphicFramePr>
            <a:graphicFrameLocks noGrp="1"/>
          </p:cNvGraphicFramePr>
          <p:nvPr>
            <p:ph idx="1"/>
            <p:extLst>
              <p:ext uri="{D42A27DB-BD31-4B8C-83A1-F6EECF244321}">
                <p14:modId xmlns:p14="http://schemas.microsoft.com/office/powerpoint/2010/main" val="529651213"/>
              </p:ext>
            </p:extLst>
          </p:nvPr>
        </p:nvGraphicFramePr>
        <p:xfrm>
          <a:off x="1116013" y="2478088"/>
          <a:ext cx="10167935" cy="2819400"/>
        </p:xfrm>
        <a:graphic>
          <a:graphicData uri="http://schemas.openxmlformats.org/drawingml/2006/table">
            <a:tbl>
              <a:tblPr firstRow="1" bandRow="1">
                <a:tableStyleId>{5C22544A-7EE6-4342-B048-85BDC9FD1C3A}</a:tableStyleId>
              </a:tblPr>
              <a:tblGrid>
                <a:gridCol w="2033587">
                  <a:extLst>
                    <a:ext uri="{9D8B030D-6E8A-4147-A177-3AD203B41FA5}">
                      <a16:colId xmlns:a16="http://schemas.microsoft.com/office/drawing/2014/main" val="3093316935"/>
                    </a:ext>
                  </a:extLst>
                </a:gridCol>
                <a:gridCol w="2033587">
                  <a:extLst>
                    <a:ext uri="{9D8B030D-6E8A-4147-A177-3AD203B41FA5}">
                      <a16:colId xmlns:a16="http://schemas.microsoft.com/office/drawing/2014/main" val="3045239117"/>
                    </a:ext>
                  </a:extLst>
                </a:gridCol>
                <a:gridCol w="2033587">
                  <a:extLst>
                    <a:ext uri="{9D8B030D-6E8A-4147-A177-3AD203B41FA5}">
                      <a16:colId xmlns:a16="http://schemas.microsoft.com/office/drawing/2014/main" val="2866263490"/>
                    </a:ext>
                  </a:extLst>
                </a:gridCol>
                <a:gridCol w="2033587">
                  <a:extLst>
                    <a:ext uri="{9D8B030D-6E8A-4147-A177-3AD203B41FA5}">
                      <a16:colId xmlns:a16="http://schemas.microsoft.com/office/drawing/2014/main" val="2960101666"/>
                    </a:ext>
                  </a:extLst>
                </a:gridCol>
                <a:gridCol w="2033587">
                  <a:extLst>
                    <a:ext uri="{9D8B030D-6E8A-4147-A177-3AD203B41FA5}">
                      <a16:colId xmlns:a16="http://schemas.microsoft.com/office/drawing/2014/main" val="1593906784"/>
                    </a:ext>
                  </a:extLst>
                </a:gridCol>
              </a:tblGrid>
              <a:tr h="563880">
                <a:tc>
                  <a:txBody>
                    <a:bodyPr/>
                    <a:lstStyle/>
                    <a:p>
                      <a:endParaRPr lang="en-US" dirty="0"/>
                    </a:p>
                  </a:txBody>
                  <a:tcPr anchor="ctr"/>
                </a:tc>
                <a:tc>
                  <a:txBody>
                    <a:bodyPr/>
                    <a:lstStyle/>
                    <a:p>
                      <a:pPr algn="ctr"/>
                      <a:r>
                        <a:rPr lang="en-US" dirty="0"/>
                        <a:t>Category 1</a:t>
                      </a:r>
                    </a:p>
                  </a:txBody>
                  <a:tcPr anchor="ctr"/>
                </a:tc>
                <a:tc>
                  <a:txBody>
                    <a:bodyPr/>
                    <a:lstStyle/>
                    <a:p>
                      <a:pPr algn="ctr"/>
                      <a:r>
                        <a:rPr lang="en-US" dirty="0"/>
                        <a:t>Category 2</a:t>
                      </a:r>
                    </a:p>
                  </a:txBody>
                  <a:tcPr anchor="ctr"/>
                </a:tc>
                <a:tc>
                  <a:txBody>
                    <a:bodyPr/>
                    <a:lstStyle/>
                    <a:p>
                      <a:pPr algn="ctr"/>
                      <a:r>
                        <a:rPr lang="en-US" dirty="0"/>
                        <a:t>Category 3</a:t>
                      </a:r>
                    </a:p>
                  </a:txBody>
                  <a:tcPr anchor="ctr"/>
                </a:tc>
                <a:tc>
                  <a:txBody>
                    <a:bodyPr/>
                    <a:lstStyle/>
                    <a:p>
                      <a:pPr algn="ctr"/>
                      <a:r>
                        <a:rPr lang="en-US" dirty="0"/>
                        <a:t>Category 4</a:t>
                      </a:r>
                    </a:p>
                  </a:txBody>
                  <a:tcPr anchor="ctr"/>
                </a:tc>
                <a:extLst>
                  <a:ext uri="{0D108BD9-81ED-4DB2-BD59-A6C34878D82A}">
                    <a16:rowId xmlns:a16="http://schemas.microsoft.com/office/drawing/2014/main" val="1361584937"/>
                  </a:ext>
                </a:extLst>
              </a:tr>
              <a:tr h="563880">
                <a:tc>
                  <a:txBody>
                    <a:bodyPr/>
                    <a:lstStyle/>
                    <a:p>
                      <a:r>
                        <a:rPr lang="en-US" dirty="0"/>
                        <a:t>Item 1 </a:t>
                      </a:r>
                    </a:p>
                  </a:txBody>
                  <a:tcPr anchor="ctr"/>
                </a:tc>
                <a:tc>
                  <a:txBody>
                    <a:bodyPr/>
                    <a:lstStyle/>
                    <a:p>
                      <a:pPr algn="ctr"/>
                      <a:r>
                        <a:rPr lang="en-US" dirty="0"/>
                        <a:t>4.5</a:t>
                      </a:r>
                    </a:p>
                  </a:txBody>
                  <a:tcPr anchor="ctr"/>
                </a:tc>
                <a:tc>
                  <a:txBody>
                    <a:bodyPr/>
                    <a:lstStyle/>
                    <a:p>
                      <a:pPr algn="ctr"/>
                      <a:r>
                        <a:rPr lang="en-US" dirty="0"/>
                        <a:t>2.3</a:t>
                      </a:r>
                    </a:p>
                  </a:txBody>
                  <a:tcPr anchor="ctr"/>
                </a:tc>
                <a:tc>
                  <a:txBody>
                    <a:bodyPr/>
                    <a:lstStyle/>
                    <a:p>
                      <a:pPr algn="ctr"/>
                      <a:r>
                        <a:rPr lang="en-US" dirty="0"/>
                        <a:t>1.7</a:t>
                      </a:r>
                    </a:p>
                  </a:txBody>
                  <a:tcPr anchor="ctr"/>
                </a:tc>
                <a:tc>
                  <a:txBody>
                    <a:bodyPr/>
                    <a:lstStyle/>
                    <a:p>
                      <a:pPr algn="ctr"/>
                      <a:r>
                        <a:rPr lang="en-US" dirty="0"/>
                        <a:t>5</a:t>
                      </a:r>
                    </a:p>
                  </a:txBody>
                  <a:tcPr anchor="ctr"/>
                </a:tc>
                <a:extLst>
                  <a:ext uri="{0D108BD9-81ED-4DB2-BD59-A6C34878D82A}">
                    <a16:rowId xmlns:a16="http://schemas.microsoft.com/office/drawing/2014/main" val="728394759"/>
                  </a:ext>
                </a:extLst>
              </a:tr>
              <a:tr h="563880">
                <a:tc>
                  <a:txBody>
                    <a:bodyPr/>
                    <a:lstStyle/>
                    <a:p>
                      <a:r>
                        <a:rPr lang="en-US" dirty="0"/>
                        <a:t>Item 2</a:t>
                      </a:r>
                    </a:p>
                  </a:txBody>
                  <a:tcPr anchor="ctr"/>
                </a:tc>
                <a:tc>
                  <a:txBody>
                    <a:bodyPr/>
                    <a:lstStyle/>
                    <a:p>
                      <a:pPr algn="ctr"/>
                      <a:r>
                        <a:rPr lang="en-US" dirty="0"/>
                        <a:t>3.2</a:t>
                      </a:r>
                    </a:p>
                  </a:txBody>
                  <a:tcPr anchor="ctr"/>
                </a:tc>
                <a:tc>
                  <a:txBody>
                    <a:bodyPr/>
                    <a:lstStyle/>
                    <a:p>
                      <a:pPr algn="ctr"/>
                      <a:r>
                        <a:rPr lang="en-US" dirty="0"/>
                        <a:t>5.1</a:t>
                      </a:r>
                    </a:p>
                  </a:txBody>
                  <a:tcPr anchor="ctr"/>
                </a:tc>
                <a:tc>
                  <a:txBody>
                    <a:bodyPr/>
                    <a:lstStyle/>
                    <a:p>
                      <a:pPr algn="ctr"/>
                      <a:r>
                        <a:rPr lang="en-US" dirty="0"/>
                        <a:t>4.4</a:t>
                      </a:r>
                    </a:p>
                  </a:txBody>
                  <a:tcPr anchor="ctr"/>
                </a:tc>
                <a:tc>
                  <a:txBody>
                    <a:bodyPr/>
                    <a:lstStyle/>
                    <a:p>
                      <a:pPr algn="ctr"/>
                      <a:r>
                        <a:rPr lang="en-US" dirty="0"/>
                        <a:t>3</a:t>
                      </a:r>
                    </a:p>
                  </a:txBody>
                  <a:tcPr anchor="ctr"/>
                </a:tc>
                <a:extLst>
                  <a:ext uri="{0D108BD9-81ED-4DB2-BD59-A6C34878D82A}">
                    <a16:rowId xmlns:a16="http://schemas.microsoft.com/office/drawing/2014/main" val="2624865998"/>
                  </a:ext>
                </a:extLst>
              </a:tr>
              <a:tr h="563880">
                <a:tc>
                  <a:txBody>
                    <a:bodyPr/>
                    <a:lstStyle/>
                    <a:p>
                      <a:r>
                        <a:rPr lang="en-US" dirty="0"/>
                        <a:t>Item 3</a:t>
                      </a:r>
                    </a:p>
                  </a:txBody>
                  <a:tcPr anchor="ctr"/>
                </a:tc>
                <a:tc>
                  <a:txBody>
                    <a:bodyPr/>
                    <a:lstStyle/>
                    <a:p>
                      <a:pPr algn="ctr"/>
                      <a:r>
                        <a:rPr lang="en-US" dirty="0"/>
                        <a:t>2.1</a:t>
                      </a:r>
                    </a:p>
                  </a:txBody>
                  <a:tcPr anchor="ctr"/>
                </a:tc>
                <a:tc>
                  <a:txBody>
                    <a:bodyPr/>
                    <a:lstStyle/>
                    <a:p>
                      <a:pPr algn="ctr"/>
                      <a:r>
                        <a:rPr lang="en-US" dirty="0"/>
                        <a:t>1.7</a:t>
                      </a:r>
                    </a:p>
                  </a:txBody>
                  <a:tcPr anchor="ctr"/>
                </a:tc>
                <a:tc>
                  <a:txBody>
                    <a:bodyPr/>
                    <a:lstStyle/>
                    <a:p>
                      <a:pPr algn="ctr"/>
                      <a:r>
                        <a:rPr lang="en-US" dirty="0"/>
                        <a:t>2.5</a:t>
                      </a:r>
                    </a:p>
                  </a:txBody>
                  <a:tcPr anchor="ctr"/>
                </a:tc>
                <a:tc>
                  <a:txBody>
                    <a:bodyPr/>
                    <a:lstStyle/>
                    <a:p>
                      <a:pPr algn="ctr"/>
                      <a:r>
                        <a:rPr lang="en-US" dirty="0"/>
                        <a:t>2.8</a:t>
                      </a:r>
                    </a:p>
                  </a:txBody>
                  <a:tcPr anchor="ctr"/>
                </a:tc>
                <a:extLst>
                  <a:ext uri="{0D108BD9-81ED-4DB2-BD59-A6C34878D82A}">
                    <a16:rowId xmlns:a16="http://schemas.microsoft.com/office/drawing/2014/main" val="678921114"/>
                  </a:ext>
                </a:extLst>
              </a:tr>
              <a:tr h="563880">
                <a:tc>
                  <a:txBody>
                    <a:bodyPr/>
                    <a:lstStyle/>
                    <a:p>
                      <a:r>
                        <a:rPr lang="en-US" dirty="0"/>
                        <a:t>Item 4</a:t>
                      </a:r>
                    </a:p>
                  </a:txBody>
                  <a:tcPr anchor="ctr"/>
                </a:tc>
                <a:tc>
                  <a:txBody>
                    <a:bodyPr/>
                    <a:lstStyle/>
                    <a:p>
                      <a:pPr algn="ctr"/>
                      <a:r>
                        <a:rPr lang="en-US" dirty="0"/>
                        <a:t>4.5</a:t>
                      </a:r>
                    </a:p>
                  </a:txBody>
                  <a:tcPr anchor="ctr"/>
                </a:tc>
                <a:tc>
                  <a:txBody>
                    <a:bodyPr/>
                    <a:lstStyle/>
                    <a:p>
                      <a:pPr algn="ctr"/>
                      <a:r>
                        <a:rPr lang="en-US" dirty="0"/>
                        <a:t>2.2</a:t>
                      </a:r>
                    </a:p>
                  </a:txBody>
                  <a:tcPr anchor="ctr"/>
                </a:tc>
                <a:tc>
                  <a:txBody>
                    <a:bodyPr/>
                    <a:lstStyle/>
                    <a:p>
                      <a:pPr algn="ctr"/>
                      <a:r>
                        <a:rPr lang="en-US" dirty="0"/>
                        <a:t>1.7</a:t>
                      </a:r>
                    </a:p>
                  </a:txBody>
                  <a:tcPr anchor="ctr"/>
                </a:tc>
                <a:tc>
                  <a:txBody>
                    <a:bodyPr/>
                    <a:lstStyle/>
                    <a:p>
                      <a:pPr algn="ctr"/>
                      <a:r>
                        <a:rPr lang="en-US" dirty="0"/>
                        <a:t>7</a:t>
                      </a:r>
                    </a:p>
                  </a:txBody>
                  <a:tcPr anchor="ctr"/>
                </a:tc>
                <a:extLst>
                  <a:ext uri="{0D108BD9-81ED-4DB2-BD59-A6C34878D82A}">
                    <a16:rowId xmlns:a16="http://schemas.microsoft.com/office/drawing/2014/main" val="1152158595"/>
                  </a:ext>
                </a:extLst>
              </a:tr>
            </a:tbl>
          </a:graphicData>
        </a:graphic>
      </p:graphicFrame>
      <p:sp>
        <p:nvSpPr>
          <p:cNvPr id="7" name="Date Placeholder 3">
            <a:extLst>
              <a:ext uri="{FF2B5EF4-FFF2-40B4-BE49-F238E27FC236}">
                <a16:creationId xmlns:a16="http://schemas.microsoft.com/office/drawing/2014/main" id="{2F663528-6F48-4679-80D6-A9D362269957}"/>
              </a:ext>
            </a:extLst>
          </p:cNvPr>
          <p:cNvSpPr>
            <a:spLocks noGrp="1"/>
          </p:cNvSpPr>
          <p:nvPr>
            <p:ph type="dt" sz="half" idx="10"/>
          </p:nvPr>
        </p:nvSpPr>
        <p:spPr/>
        <p:txBody>
          <a:bodyPr/>
          <a:lstStyle/>
          <a:p>
            <a:r>
              <a:rPr lang="en-US"/>
              <a:t>08/07/22 pm</a:t>
            </a:r>
            <a:endParaRPr lang="en-US" dirty="0"/>
          </a:p>
        </p:txBody>
      </p:sp>
      <p:sp>
        <p:nvSpPr>
          <p:cNvPr id="9" name="Footer Placeholder 4">
            <a:extLst>
              <a:ext uri="{FF2B5EF4-FFF2-40B4-BE49-F238E27FC236}">
                <a16:creationId xmlns:a16="http://schemas.microsoft.com/office/drawing/2014/main" id="{948F1280-0C85-421E-BF0E-DB3DAF29F39A}"/>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426635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B919-4F65-4B5E-ADF3-272AD780E102}"/>
              </a:ext>
            </a:extLst>
          </p:cNvPr>
          <p:cNvSpPr>
            <a:spLocks noGrp="1"/>
          </p:cNvSpPr>
          <p:nvPr>
            <p:ph type="title"/>
          </p:nvPr>
        </p:nvSpPr>
        <p:spPr/>
        <p:txBody>
          <a:bodyPr/>
          <a:lstStyle/>
          <a:p>
            <a:r>
              <a:rPr lang="en-US" sz="4800" dirty="0"/>
              <a:t>The way to get started is to quit </a:t>
            </a:r>
            <a:br>
              <a:rPr lang="en-US" sz="4800" dirty="0"/>
            </a:br>
            <a:r>
              <a:rPr lang="en-US" sz="4800" dirty="0"/>
              <a:t>talking and begin doing.</a:t>
            </a:r>
            <a:endParaRPr lang="en-US" dirty="0"/>
          </a:p>
        </p:txBody>
      </p:sp>
      <p:sp>
        <p:nvSpPr>
          <p:cNvPr id="3" name="Text Placeholder 2">
            <a:extLst>
              <a:ext uri="{FF2B5EF4-FFF2-40B4-BE49-F238E27FC236}">
                <a16:creationId xmlns:a16="http://schemas.microsoft.com/office/drawing/2014/main" id="{3FF48DDF-62CA-455C-A7CB-AB86D3378A86}"/>
              </a:ext>
            </a:extLst>
          </p:cNvPr>
          <p:cNvSpPr>
            <a:spLocks noGrp="1"/>
          </p:cNvSpPr>
          <p:nvPr>
            <p:ph type="body" idx="1"/>
          </p:nvPr>
        </p:nvSpPr>
        <p:spPr/>
        <p:txBody>
          <a:bodyPr/>
          <a:lstStyle/>
          <a:p>
            <a:r>
              <a:rPr lang="en-US" sz="2000" dirty="0"/>
              <a:t>Walt Disney</a:t>
            </a:r>
          </a:p>
        </p:txBody>
      </p:sp>
      <p:sp>
        <p:nvSpPr>
          <p:cNvPr id="4" name="Date Placeholder 3">
            <a:extLst>
              <a:ext uri="{FF2B5EF4-FFF2-40B4-BE49-F238E27FC236}">
                <a16:creationId xmlns:a16="http://schemas.microsoft.com/office/drawing/2014/main" id="{3EBA106A-D567-46FE-88DF-BA724D83BE90}"/>
              </a:ext>
            </a:extLst>
          </p:cNvPr>
          <p:cNvSpPr>
            <a:spLocks noGrp="1"/>
          </p:cNvSpPr>
          <p:nvPr>
            <p:ph type="dt" sz="half" idx="10"/>
          </p:nvPr>
        </p:nvSpPr>
        <p:spPr/>
        <p:txBody>
          <a:bodyPr/>
          <a:lstStyle/>
          <a:p>
            <a:r>
              <a:rPr lang="en-US"/>
              <a:t>08/07/22 pm</a:t>
            </a:r>
            <a:endParaRPr lang="en-US" dirty="0"/>
          </a:p>
        </p:txBody>
      </p:sp>
      <p:sp>
        <p:nvSpPr>
          <p:cNvPr id="5" name="Footer Placeholder 4">
            <a:extLst>
              <a:ext uri="{FF2B5EF4-FFF2-40B4-BE49-F238E27FC236}">
                <a16:creationId xmlns:a16="http://schemas.microsoft.com/office/drawing/2014/main" id="{83B6A6F4-FC75-45A7-B6F8-488E7FD18F96}"/>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23605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B0FAD77-BC9B-4F5F-94D5-AA246F14F9D9}"/>
              </a:ext>
            </a:extLst>
          </p:cNvPr>
          <p:cNvSpPr>
            <a:spLocks noGrp="1"/>
          </p:cNvSpPr>
          <p:nvPr>
            <p:ph type="title"/>
          </p:nvPr>
        </p:nvSpPr>
        <p:spPr/>
        <p:txBody>
          <a:bodyPr/>
          <a:lstStyle/>
          <a:p>
            <a:r>
              <a:rPr lang="en-US" dirty="0"/>
              <a:t>Team</a:t>
            </a:r>
          </a:p>
        </p:txBody>
      </p:sp>
      <p:pic>
        <p:nvPicPr>
          <p:cNvPr id="32" name="Picture Placeholder 31" descr="headshot of team member">
            <a:extLst>
              <a:ext uri="{FF2B5EF4-FFF2-40B4-BE49-F238E27FC236}">
                <a16:creationId xmlns:a16="http://schemas.microsoft.com/office/drawing/2014/main" id="{8F8FD044-75E8-40EC-9FB0-C515A85311ED}"/>
              </a:ext>
            </a:extLst>
          </p:cNvPr>
          <p:cNvPicPr>
            <a:picLocks noGrp="1" noChangeAspect="1"/>
          </p:cNvPicPr>
          <p:nvPr>
            <p:ph type="pic" sz="quarter" idx="14"/>
          </p:nvPr>
        </p:nvPicPr>
        <p:blipFill rotWithShape="1">
          <a:blip r:embed="rId2"/>
          <a:srcRect t="179" b="179"/>
          <a:stretch/>
        </p:blipFill>
        <p:spPr/>
      </p:pic>
      <p:pic>
        <p:nvPicPr>
          <p:cNvPr id="34" name="Picture Placeholder 33" descr="headshot of team member">
            <a:extLst>
              <a:ext uri="{FF2B5EF4-FFF2-40B4-BE49-F238E27FC236}">
                <a16:creationId xmlns:a16="http://schemas.microsoft.com/office/drawing/2014/main" id="{8AE478BD-FD23-419F-B263-D118B404F288}"/>
              </a:ext>
            </a:extLst>
          </p:cNvPr>
          <p:cNvPicPr>
            <a:picLocks noGrp="1" noChangeAspect="1"/>
          </p:cNvPicPr>
          <p:nvPr>
            <p:ph type="pic" sz="quarter" idx="28"/>
          </p:nvPr>
        </p:nvPicPr>
        <p:blipFill rotWithShape="1">
          <a:blip r:embed="rId3"/>
          <a:srcRect t="233" b="233"/>
          <a:stretch/>
        </p:blipFill>
        <p:spPr/>
      </p:pic>
      <p:pic>
        <p:nvPicPr>
          <p:cNvPr id="36" name="Picture Placeholder 35" descr="headshot of team member">
            <a:extLst>
              <a:ext uri="{FF2B5EF4-FFF2-40B4-BE49-F238E27FC236}">
                <a16:creationId xmlns:a16="http://schemas.microsoft.com/office/drawing/2014/main" id="{BF9B6085-EADC-4D37-82F4-9B5B55210664}"/>
              </a:ext>
            </a:extLst>
          </p:cNvPr>
          <p:cNvPicPr>
            <a:picLocks noGrp="1" noChangeAspect="1"/>
          </p:cNvPicPr>
          <p:nvPr>
            <p:ph type="pic" sz="quarter" idx="13"/>
          </p:nvPr>
        </p:nvPicPr>
        <p:blipFill rotWithShape="1">
          <a:blip r:embed="rId4"/>
          <a:srcRect t="179" b="179"/>
          <a:stretch/>
        </p:blipFill>
        <p:spPr/>
      </p:pic>
      <p:pic>
        <p:nvPicPr>
          <p:cNvPr id="38" name="Picture Placeholder 37" descr="headshot of team member">
            <a:extLst>
              <a:ext uri="{FF2B5EF4-FFF2-40B4-BE49-F238E27FC236}">
                <a16:creationId xmlns:a16="http://schemas.microsoft.com/office/drawing/2014/main" id="{B089F130-278C-4ECC-9350-8F2CA8AE8B0B}"/>
              </a:ext>
            </a:extLst>
          </p:cNvPr>
          <p:cNvPicPr>
            <a:picLocks noGrp="1" noChangeAspect="1"/>
          </p:cNvPicPr>
          <p:nvPr>
            <p:ph type="pic" sz="quarter" idx="21"/>
          </p:nvPr>
        </p:nvPicPr>
        <p:blipFill rotWithShape="1">
          <a:blip r:embed="rId5"/>
          <a:srcRect t="233" b="233"/>
          <a:stretch/>
        </p:blipFill>
        <p:spPr/>
      </p:pic>
      <p:pic>
        <p:nvPicPr>
          <p:cNvPr id="40" name="Picture Placeholder 39" descr="headshot of team member">
            <a:extLst>
              <a:ext uri="{FF2B5EF4-FFF2-40B4-BE49-F238E27FC236}">
                <a16:creationId xmlns:a16="http://schemas.microsoft.com/office/drawing/2014/main" id="{FE63EC61-BAF6-4A58-9A38-A3E2265A0440}"/>
              </a:ext>
            </a:extLst>
          </p:cNvPr>
          <p:cNvPicPr>
            <a:picLocks noGrp="1" noChangeAspect="1"/>
          </p:cNvPicPr>
          <p:nvPr>
            <p:ph type="pic" sz="quarter" idx="29"/>
          </p:nvPr>
        </p:nvPicPr>
        <p:blipFill rotWithShape="1">
          <a:blip r:embed="rId6"/>
          <a:srcRect t="28" b="28"/>
          <a:stretch/>
        </p:blipFill>
        <p:spPr/>
      </p:pic>
      <p:sp>
        <p:nvSpPr>
          <p:cNvPr id="30" name="Text Placeholder 29">
            <a:extLst>
              <a:ext uri="{FF2B5EF4-FFF2-40B4-BE49-F238E27FC236}">
                <a16:creationId xmlns:a16="http://schemas.microsoft.com/office/drawing/2014/main" id="{ECFE66B6-B6A8-4238-9AF9-89E257E29B39}"/>
              </a:ext>
            </a:extLst>
          </p:cNvPr>
          <p:cNvSpPr>
            <a:spLocks noGrp="1"/>
          </p:cNvSpPr>
          <p:nvPr>
            <p:ph type="body" sz="quarter" idx="39"/>
          </p:nvPr>
        </p:nvSpPr>
        <p:spPr/>
        <p:txBody>
          <a:bodyPr>
            <a:normAutofit/>
          </a:bodyPr>
          <a:lstStyle/>
          <a:p>
            <a:r>
              <a:rPr lang="en-US" dirty="0"/>
              <a:t>Name</a:t>
            </a:r>
          </a:p>
          <a:p>
            <a:r>
              <a:rPr lang="en-US" sz="1600" dirty="0"/>
              <a:t>Title</a:t>
            </a:r>
            <a:endParaRPr lang="en-US" dirty="0"/>
          </a:p>
        </p:txBody>
      </p:sp>
      <p:sp>
        <p:nvSpPr>
          <p:cNvPr id="26" name="Text Placeholder 25">
            <a:extLst>
              <a:ext uri="{FF2B5EF4-FFF2-40B4-BE49-F238E27FC236}">
                <a16:creationId xmlns:a16="http://schemas.microsoft.com/office/drawing/2014/main" id="{C87B2471-18AE-4799-A4F4-EECC094915B4}"/>
              </a:ext>
            </a:extLst>
          </p:cNvPr>
          <p:cNvSpPr>
            <a:spLocks noGrp="1"/>
          </p:cNvSpPr>
          <p:nvPr>
            <p:ph type="body" sz="quarter" idx="35"/>
          </p:nvPr>
        </p:nvSpPr>
        <p:spPr/>
        <p:txBody>
          <a:bodyPr/>
          <a:lstStyle/>
          <a:p>
            <a:r>
              <a:rPr lang="en-US" dirty="0"/>
              <a:t>Name</a:t>
            </a:r>
          </a:p>
          <a:p>
            <a:r>
              <a:rPr lang="en-US" sz="1600" dirty="0"/>
              <a:t>Title</a:t>
            </a:r>
            <a:endParaRPr lang="en-US" dirty="0"/>
          </a:p>
          <a:p>
            <a:endParaRPr lang="en-US" dirty="0"/>
          </a:p>
        </p:txBody>
      </p:sp>
      <p:sp>
        <p:nvSpPr>
          <p:cNvPr id="27" name="Text Placeholder 26">
            <a:extLst>
              <a:ext uri="{FF2B5EF4-FFF2-40B4-BE49-F238E27FC236}">
                <a16:creationId xmlns:a16="http://schemas.microsoft.com/office/drawing/2014/main" id="{45744750-2CD0-4319-A8B5-DADF25ED571D}"/>
              </a:ext>
            </a:extLst>
          </p:cNvPr>
          <p:cNvSpPr>
            <a:spLocks noGrp="1"/>
          </p:cNvSpPr>
          <p:nvPr>
            <p:ph type="body" sz="quarter" idx="36"/>
          </p:nvPr>
        </p:nvSpPr>
        <p:spPr/>
        <p:txBody>
          <a:bodyPr/>
          <a:lstStyle/>
          <a:p>
            <a:r>
              <a:rPr lang="en-US" dirty="0"/>
              <a:t>Name</a:t>
            </a:r>
          </a:p>
          <a:p>
            <a:r>
              <a:rPr lang="en-US" sz="1600" dirty="0"/>
              <a:t>Title</a:t>
            </a:r>
            <a:endParaRPr lang="en-US" dirty="0"/>
          </a:p>
          <a:p>
            <a:endParaRPr lang="en-US" dirty="0"/>
          </a:p>
        </p:txBody>
      </p:sp>
      <p:sp>
        <p:nvSpPr>
          <p:cNvPr id="28" name="Text Placeholder 27">
            <a:extLst>
              <a:ext uri="{FF2B5EF4-FFF2-40B4-BE49-F238E27FC236}">
                <a16:creationId xmlns:a16="http://schemas.microsoft.com/office/drawing/2014/main" id="{CFA11B12-E514-47E0-8EF5-FD0B750A93B2}"/>
              </a:ext>
            </a:extLst>
          </p:cNvPr>
          <p:cNvSpPr>
            <a:spLocks noGrp="1"/>
          </p:cNvSpPr>
          <p:nvPr>
            <p:ph type="body" sz="quarter" idx="37"/>
          </p:nvPr>
        </p:nvSpPr>
        <p:spPr/>
        <p:txBody>
          <a:bodyPr/>
          <a:lstStyle/>
          <a:p>
            <a:r>
              <a:rPr lang="en-US" dirty="0"/>
              <a:t>Name</a:t>
            </a:r>
          </a:p>
          <a:p>
            <a:r>
              <a:rPr lang="en-US" sz="1600" dirty="0"/>
              <a:t>Title</a:t>
            </a:r>
            <a:endParaRPr lang="en-US" dirty="0"/>
          </a:p>
          <a:p>
            <a:endParaRPr lang="en-US" dirty="0"/>
          </a:p>
        </p:txBody>
      </p:sp>
      <p:sp>
        <p:nvSpPr>
          <p:cNvPr id="29" name="Text Placeholder 28">
            <a:extLst>
              <a:ext uri="{FF2B5EF4-FFF2-40B4-BE49-F238E27FC236}">
                <a16:creationId xmlns:a16="http://schemas.microsoft.com/office/drawing/2014/main" id="{3640D080-6669-441A-9220-A6E428DD1EF1}"/>
              </a:ext>
            </a:extLst>
          </p:cNvPr>
          <p:cNvSpPr>
            <a:spLocks noGrp="1"/>
          </p:cNvSpPr>
          <p:nvPr>
            <p:ph type="body" sz="quarter" idx="38"/>
          </p:nvPr>
        </p:nvSpPr>
        <p:spPr/>
        <p:txBody>
          <a:bodyPr/>
          <a:lstStyle/>
          <a:p>
            <a:r>
              <a:rPr lang="en-US" dirty="0"/>
              <a:t>Name</a:t>
            </a:r>
          </a:p>
          <a:p>
            <a:r>
              <a:rPr lang="en-US" sz="1600" dirty="0"/>
              <a:t>Title</a:t>
            </a:r>
            <a:endParaRPr lang="en-US" dirty="0"/>
          </a:p>
          <a:p>
            <a:endParaRPr lang="en-US" dirty="0"/>
          </a:p>
        </p:txBody>
      </p:sp>
      <p:sp>
        <p:nvSpPr>
          <p:cNvPr id="13" name="Date Placeholder 12">
            <a:extLst>
              <a:ext uri="{FF2B5EF4-FFF2-40B4-BE49-F238E27FC236}">
                <a16:creationId xmlns:a16="http://schemas.microsoft.com/office/drawing/2014/main" id="{4247F24F-FEDE-4BA9-AF7F-3B64E28D080E}"/>
              </a:ext>
            </a:extLst>
          </p:cNvPr>
          <p:cNvSpPr>
            <a:spLocks noGrp="1"/>
          </p:cNvSpPr>
          <p:nvPr>
            <p:ph type="dt" sz="half" idx="32"/>
          </p:nvPr>
        </p:nvSpPr>
        <p:spPr/>
        <p:txBody>
          <a:bodyPr/>
          <a:lstStyle/>
          <a:p>
            <a:r>
              <a:rPr lang="en-US"/>
              <a:t>08/07/22 pm</a:t>
            </a:r>
            <a:endParaRPr lang="en-US" dirty="0"/>
          </a:p>
        </p:txBody>
      </p:sp>
      <p:sp>
        <p:nvSpPr>
          <p:cNvPr id="14" name="Footer Placeholder 13">
            <a:extLst>
              <a:ext uri="{FF2B5EF4-FFF2-40B4-BE49-F238E27FC236}">
                <a16:creationId xmlns:a16="http://schemas.microsoft.com/office/drawing/2014/main" id="{08C90A15-9E96-4CA9-83EA-49AB7F1981AE}"/>
              </a:ext>
            </a:extLst>
          </p:cNvPr>
          <p:cNvSpPr>
            <a:spLocks noGrp="1"/>
          </p:cNvSpPr>
          <p:nvPr>
            <p:ph type="ftr" sz="quarter" idx="33"/>
          </p:nvPr>
        </p:nvSpPr>
        <p:spPr/>
        <p:txBody>
          <a:bodyPr/>
          <a:lstStyle/>
          <a:p>
            <a:r>
              <a:rPr lang="en-US"/>
              <a:t>The Church In Thessalonica</a:t>
            </a:r>
            <a:endParaRPr lang="en-US" dirty="0"/>
          </a:p>
        </p:txBody>
      </p:sp>
    </p:spTree>
    <p:extLst>
      <p:ext uri="{BB962C8B-B14F-4D97-AF65-F5344CB8AC3E}">
        <p14:creationId xmlns:p14="http://schemas.microsoft.com/office/powerpoint/2010/main" val="335213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886-AA43-422E-B193-F1F3DF7D8A4D}"/>
              </a:ext>
            </a:extLst>
          </p:cNvPr>
          <p:cNvSpPr>
            <a:spLocks noGrp="1"/>
          </p:cNvSpPr>
          <p:nvPr>
            <p:ph type="title"/>
          </p:nvPr>
        </p:nvSpPr>
        <p:spPr/>
        <p:txBody>
          <a:bodyPr/>
          <a:lstStyle/>
          <a:p>
            <a:r>
              <a:rPr lang="en-US" dirty="0"/>
              <a:t>Timeline</a:t>
            </a:r>
          </a:p>
        </p:txBody>
      </p:sp>
      <p:graphicFrame>
        <p:nvGraphicFramePr>
          <p:cNvPr id="4" name="Content Placeholder 3" descr="timeline">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30040667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3">
            <a:extLst>
              <a:ext uri="{FF2B5EF4-FFF2-40B4-BE49-F238E27FC236}">
                <a16:creationId xmlns:a16="http://schemas.microsoft.com/office/drawing/2014/main" id="{8E6EC47B-0875-49A4-8F1B-8B4B13F9806D}"/>
              </a:ext>
            </a:extLst>
          </p:cNvPr>
          <p:cNvSpPr>
            <a:spLocks noGrp="1"/>
          </p:cNvSpPr>
          <p:nvPr>
            <p:ph type="dt" sz="half" idx="10"/>
          </p:nvPr>
        </p:nvSpPr>
        <p:spPr>
          <a:xfrm>
            <a:off x="908304" y="6356350"/>
            <a:ext cx="2743200" cy="365125"/>
          </a:xfrm>
        </p:spPr>
        <p:txBody>
          <a:bodyPr/>
          <a:lstStyle/>
          <a:p>
            <a:r>
              <a:rPr lang="en-US"/>
              <a:t>08/07/22 pm</a:t>
            </a:r>
            <a:endParaRPr lang="en-US" dirty="0"/>
          </a:p>
        </p:txBody>
      </p:sp>
      <p:sp>
        <p:nvSpPr>
          <p:cNvPr id="9" name="Footer Placeholder 4">
            <a:extLst>
              <a:ext uri="{FF2B5EF4-FFF2-40B4-BE49-F238E27FC236}">
                <a16:creationId xmlns:a16="http://schemas.microsoft.com/office/drawing/2014/main" id="{79D51A1C-737E-43FC-8D3B-86E4D3CCA64F}"/>
              </a:ext>
            </a:extLst>
          </p:cNvPr>
          <p:cNvSpPr>
            <a:spLocks noGrp="1"/>
          </p:cNvSpPr>
          <p:nvPr>
            <p:ph type="ftr" sz="quarter" idx="11"/>
          </p:nvPr>
        </p:nvSpPr>
        <p:spPr>
          <a:xfrm>
            <a:off x="4038600" y="6356350"/>
            <a:ext cx="4114800" cy="365125"/>
          </a:xfrm>
        </p:spPr>
        <p:txBody>
          <a:bodyPr/>
          <a:lstStyle/>
          <a:p>
            <a:r>
              <a:rPr lang="en-US"/>
              <a:t>The Church In Thessalonica</a:t>
            </a:r>
            <a:endParaRPr lang="en-US" dirty="0"/>
          </a:p>
        </p:txBody>
      </p:sp>
    </p:spTree>
    <p:extLst>
      <p:ext uri="{BB962C8B-B14F-4D97-AF65-F5344CB8AC3E}">
        <p14:creationId xmlns:p14="http://schemas.microsoft.com/office/powerpoint/2010/main" val="262463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6EA5-1EEF-4F8D-A202-227127F37230}"/>
              </a:ext>
            </a:extLst>
          </p:cNvPr>
          <p:cNvSpPr>
            <a:spLocks noGrp="1"/>
          </p:cNvSpPr>
          <p:nvPr>
            <p:ph type="title"/>
          </p:nvPr>
        </p:nvSpPr>
        <p:spPr/>
        <p:txBody>
          <a:bodyPr/>
          <a:lstStyle/>
          <a:p>
            <a:r>
              <a:rPr lang="en-US" dirty="0"/>
              <a:t>Content </a:t>
            </a:r>
          </a:p>
        </p:txBody>
      </p:sp>
      <p:sp>
        <p:nvSpPr>
          <p:cNvPr id="3" name="Text Placeholder 2">
            <a:extLst>
              <a:ext uri="{FF2B5EF4-FFF2-40B4-BE49-F238E27FC236}">
                <a16:creationId xmlns:a16="http://schemas.microsoft.com/office/drawing/2014/main" id="{CE93E06A-806F-4CD1-9674-3E912429875F}"/>
              </a:ext>
            </a:extLst>
          </p:cNvPr>
          <p:cNvSpPr>
            <a:spLocks noGrp="1"/>
          </p:cNvSpPr>
          <p:nvPr>
            <p:ph type="body" idx="1"/>
          </p:nvPr>
        </p:nvSpPr>
        <p:spPr/>
        <p:txBody>
          <a:bodyPr/>
          <a:lstStyle/>
          <a:p>
            <a:r>
              <a:rPr lang="en-US" sz="2400" b="1" dirty="0"/>
              <a:t>Subtitle</a:t>
            </a:r>
          </a:p>
        </p:txBody>
      </p:sp>
      <p:sp>
        <p:nvSpPr>
          <p:cNvPr id="5" name="Text Placeholder 4">
            <a:extLst>
              <a:ext uri="{FF2B5EF4-FFF2-40B4-BE49-F238E27FC236}">
                <a16:creationId xmlns:a16="http://schemas.microsoft.com/office/drawing/2014/main" id="{EBB54FB5-947C-443A-A471-5A92DDDE7E78}"/>
              </a:ext>
            </a:extLst>
          </p:cNvPr>
          <p:cNvSpPr>
            <a:spLocks noGrp="1"/>
          </p:cNvSpPr>
          <p:nvPr>
            <p:ph type="body" sz="quarter" idx="3"/>
          </p:nvPr>
        </p:nvSpPr>
        <p:spPr/>
        <p:txBody>
          <a:bodyPr/>
          <a:lstStyle/>
          <a:p>
            <a:r>
              <a:rPr lang="en-US" sz="2400" b="1" dirty="0"/>
              <a:t>Subtitle</a:t>
            </a:r>
          </a:p>
        </p:txBody>
      </p:sp>
      <p:sp>
        <p:nvSpPr>
          <p:cNvPr id="10" name="Text Placeholder 9">
            <a:extLst>
              <a:ext uri="{FF2B5EF4-FFF2-40B4-BE49-F238E27FC236}">
                <a16:creationId xmlns:a16="http://schemas.microsoft.com/office/drawing/2014/main" id="{9A4A6380-3B85-4062-912A-4E390EC98130}"/>
              </a:ext>
            </a:extLst>
          </p:cNvPr>
          <p:cNvSpPr>
            <a:spLocks noGrp="1"/>
          </p:cNvSpPr>
          <p:nvPr>
            <p:ph type="body" sz="quarter" idx="13"/>
          </p:nvPr>
        </p:nvSpPr>
        <p:spPr/>
        <p:txBody>
          <a:bodyPr/>
          <a:lstStyle/>
          <a:p>
            <a:r>
              <a:rPr lang="en-US" sz="2400" b="1" dirty="0"/>
              <a:t>Subtitle</a:t>
            </a:r>
          </a:p>
        </p:txBody>
      </p:sp>
      <p:sp>
        <p:nvSpPr>
          <p:cNvPr id="4" name="Content Placeholder 3">
            <a:extLst>
              <a:ext uri="{FF2B5EF4-FFF2-40B4-BE49-F238E27FC236}">
                <a16:creationId xmlns:a16="http://schemas.microsoft.com/office/drawing/2014/main" id="{56E2AD97-6712-4E23-9D09-2FCFC43DE6FA}"/>
              </a:ext>
            </a:extLst>
          </p:cNvPr>
          <p:cNvSpPr>
            <a:spLocks noGrp="1"/>
          </p:cNvSpPr>
          <p:nvPr>
            <p:ph sz="half" idx="2"/>
          </p:nvPr>
        </p:nvSpPr>
        <p:spPr/>
        <p:txBody>
          <a:bodyPr/>
          <a:lstStyle/>
          <a:p>
            <a:pPr lvl="0"/>
            <a:r>
              <a:rPr lang="en-US" sz="1800" b="0" i="0" u="none" dirty="0"/>
              <a:t>Add text, images, art, and videos. </a:t>
            </a:r>
          </a:p>
          <a:p>
            <a:pPr lvl="0"/>
            <a:r>
              <a:rPr lang="en-US" sz="1800" b="0" i="0" u="none" dirty="0"/>
              <a:t>Add transitions, animations, and motion. </a:t>
            </a:r>
          </a:p>
          <a:p>
            <a:pPr lvl="0"/>
            <a:r>
              <a:rPr lang="en-US" sz="1800" b="0" i="0" u="none" dirty="0"/>
              <a:t>Save to OneDrive, to get to your presentations from your computer, tablet, or phone. </a:t>
            </a:r>
          </a:p>
        </p:txBody>
      </p:sp>
      <p:sp>
        <p:nvSpPr>
          <p:cNvPr id="6" name="Content Placeholder 5">
            <a:extLst>
              <a:ext uri="{FF2B5EF4-FFF2-40B4-BE49-F238E27FC236}">
                <a16:creationId xmlns:a16="http://schemas.microsoft.com/office/drawing/2014/main" id="{7B86909A-6871-4C18-9DB4-D10F772A4EC0}"/>
              </a:ext>
            </a:extLst>
          </p:cNvPr>
          <p:cNvSpPr>
            <a:spLocks noGrp="1"/>
          </p:cNvSpPr>
          <p:nvPr>
            <p:ph sz="quarter" idx="4"/>
          </p:nvPr>
        </p:nvSpPr>
        <p:spPr/>
        <p:txBody>
          <a:bodyPr/>
          <a:lstStyle/>
          <a:p>
            <a:r>
              <a:rPr lang="en-US" sz="1800" dirty="0"/>
              <a:t>Open the Design Ideas pane for instant slide makeovers. </a:t>
            </a:r>
          </a:p>
          <a:p>
            <a:r>
              <a:rPr lang="en-US" sz="1800" dirty="0"/>
              <a:t>When we have design ideas, we’ll show them to you right there. </a:t>
            </a:r>
          </a:p>
        </p:txBody>
      </p:sp>
      <p:sp>
        <p:nvSpPr>
          <p:cNvPr id="11" name="Content Placeholder 10">
            <a:extLst>
              <a:ext uri="{FF2B5EF4-FFF2-40B4-BE49-F238E27FC236}">
                <a16:creationId xmlns:a16="http://schemas.microsoft.com/office/drawing/2014/main" id="{4BA52259-E9BC-4D73-AB88-6F0A4227FEC2}"/>
              </a:ext>
            </a:extLst>
          </p:cNvPr>
          <p:cNvSpPr>
            <a:spLocks noGrp="1"/>
          </p:cNvSpPr>
          <p:nvPr>
            <p:ph sz="quarter" idx="14"/>
          </p:nvPr>
        </p:nvSpPr>
        <p:spPr/>
        <p:txBody>
          <a:bodyPr/>
          <a:lstStyle/>
          <a:p>
            <a:r>
              <a:rPr lang="en-US" sz="1800" dirty="0"/>
              <a:t>This PowerPoint theme uses its own unique set of colors, fonts, and effects to create the overall look and feel of these slides. </a:t>
            </a:r>
          </a:p>
          <a:p>
            <a:r>
              <a:rPr lang="en-US" sz="1800"/>
              <a:t>PowerPoint has tons of themes to give your presentation just the right personality. </a:t>
            </a:r>
            <a:endParaRPr lang="en-US" sz="1800" dirty="0"/>
          </a:p>
        </p:txBody>
      </p:sp>
      <p:sp>
        <p:nvSpPr>
          <p:cNvPr id="7" name="Date Placeholder 6">
            <a:extLst>
              <a:ext uri="{FF2B5EF4-FFF2-40B4-BE49-F238E27FC236}">
                <a16:creationId xmlns:a16="http://schemas.microsoft.com/office/drawing/2014/main" id="{A9E144FF-5A39-42A6-AAA4-4E5D672FA0BA}"/>
              </a:ext>
            </a:extLst>
          </p:cNvPr>
          <p:cNvSpPr>
            <a:spLocks noGrp="1"/>
          </p:cNvSpPr>
          <p:nvPr>
            <p:ph type="dt" sz="half" idx="10"/>
          </p:nvPr>
        </p:nvSpPr>
        <p:spPr/>
        <p:txBody>
          <a:bodyPr/>
          <a:lstStyle/>
          <a:p>
            <a:r>
              <a:rPr lang="en-US"/>
              <a:t>08/07/22 pm</a:t>
            </a:r>
            <a:endParaRPr lang="en-US" dirty="0"/>
          </a:p>
        </p:txBody>
      </p:sp>
      <p:sp>
        <p:nvSpPr>
          <p:cNvPr id="8" name="Footer Placeholder 7">
            <a:extLst>
              <a:ext uri="{FF2B5EF4-FFF2-40B4-BE49-F238E27FC236}">
                <a16:creationId xmlns:a16="http://schemas.microsoft.com/office/drawing/2014/main" id="{C3B54300-48D9-44C9-AE06-2EF38D9C7195}"/>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9554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372-10C9-4FE2-AA18-D3757770284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93CCB26-C7B5-4926-8F38-01AA28C00B75}"/>
              </a:ext>
            </a:extLst>
          </p:cNvPr>
          <p:cNvSpPr>
            <a:spLocks noGrp="1"/>
          </p:cNvSpPr>
          <p:nvPr>
            <p:ph idx="1"/>
          </p:nvPr>
        </p:nvSpPr>
        <p:spPr/>
        <p:txBody>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pic>
        <p:nvPicPr>
          <p:cNvPr id="19" name="Picture Placeholder 18" descr="hands writing on a pad of paper">
            <a:extLst>
              <a:ext uri="{FF2B5EF4-FFF2-40B4-BE49-F238E27FC236}">
                <a16:creationId xmlns:a16="http://schemas.microsoft.com/office/drawing/2014/main" id="{B9DA24F4-B703-4FC0-9F8E-A952502DA90F}"/>
              </a:ext>
            </a:extLst>
          </p:cNvPr>
          <p:cNvPicPr>
            <a:picLocks noGrp="1" noChangeAspect="1"/>
          </p:cNvPicPr>
          <p:nvPr>
            <p:ph type="pic" sz="quarter" idx="14"/>
          </p:nvPr>
        </p:nvPicPr>
        <p:blipFill rotWithShape="1">
          <a:blip r:embed="rId2"/>
          <a:srcRect l="138" r="138"/>
          <a:stretch/>
        </p:blipFill>
        <p:spPr/>
      </p:pic>
      <p:pic>
        <p:nvPicPr>
          <p:cNvPr id="21" name="Picture Placeholder 20" descr="woman using tablet">
            <a:extLst>
              <a:ext uri="{FF2B5EF4-FFF2-40B4-BE49-F238E27FC236}">
                <a16:creationId xmlns:a16="http://schemas.microsoft.com/office/drawing/2014/main" id="{87A22160-1F99-4B20-87AD-2F9117F992C9}"/>
              </a:ext>
            </a:extLst>
          </p:cNvPr>
          <p:cNvPicPr>
            <a:picLocks noGrp="1" noChangeAspect="1"/>
          </p:cNvPicPr>
          <p:nvPr>
            <p:ph type="pic" sz="quarter" idx="13"/>
          </p:nvPr>
        </p:nvPicPr>
        <p:blipFill rotWithShape="1">
          <a:blip r:embed="rId3"/>
          <a:srcRect l="268" r="268"/>
          <a:stretch/>
        </p:blipFill>
        <p:spPr/>
      </p:pic>
      <p:pic>
        <p:nvPicPr>
          <p:cNvPr id="23" name="Picture Placeholder 22" descr="group of professionals sitting in a circle">
            <a:extLst>
              <a:ext uri="{FF2B5EF4-FFF2-40B4-BE49-F238E27FC236}">
                <a16:creationId xmlns:a16="http://schemas.microsoft.com/office/drawing/2014/main" id="{0006A4E5-E551-4887-9767-4EBBCDF54EB8}"/>
              </a:ext>
            </a:extLst>
          </p:cNvPr>
          <p:cNvPicPr>
            <a:picLocks noGrp="1" noChangeAspect="1"/>
          </p:cNvPicPr>
          <p:nvPr>
            <p:ph type="pic" sz="quarter" idx="17"/>
          </p:nvPr>
        </p:nvPicPr>
        <p:blipFill rotWithShape="1">
          <a:blip r:embed="rId4"/>
          <a:srcRect t="59" b="59"/>
          <a:stretch/>
        </p:blipFill>
        <p:spPr/>
      </p:pic>
      <p:sp>
        <p:nvSpPr>
          <p:cNvPr id="7" name="Date Placeholder 6">
            <a:extLst>
              <a:ext uri="{FF2B5EF4-FFF2-40B4-BE49-F238E27FC236}">
                <a16:creationId xmlns:a16="http://schemas.microsoft.com/office/drawing/2014/main" id="{5AA8C21D-9EF8-49B7-B9B1-37E7E6897C97}"/>
              </a:ext>
            </a:extLst>
          </p:cNvPr>
          <p:cNvSpPr>
            <a:spLocks noGrp="1"/>
          </p:cNvSpPr>
          <p:nvPr>
            <p:ph type="dt" sz="half" idx="18"/>
          </p:nvPr>
        </p:nvSpPr>
        <p:spPr/>
        <p:txBody>
          <a:bodyPr/>
          <a:lstStyle/>
          <a:p>
            <a:r>
              <a:rPr lang="en-US"/>
              <a:t>08/07/22 pm</a:t>
            </a:r>
            <a:endParaRPr lang="en-US" dirty="0"/>
          </a:p>
        </p:txBody>
      </p:sp>
      <p:sp>
        <p:nvSpPr>
          <p:cNvPr id="8" name="Footer Placeholder 7">
            <a:extLst>
              <a:ext uri="{FF2B5EF4-FFF2-40B4-BE49-F238E27FC236}">
                <a16:creationId xmlns:a16="http://schemas.microsoft.com/office/drawing/2014/main" id="{0B606C04-4F4E-47CE-849C-FC29852F5B18}"/>
              </a:ext>
            </a:extLst>
          </p:cNvPr>
          <p:cNvSpPr>
            <a:spLocks noGrp="1"/>
          </p:cNvSpPr>
          <p:nvPr>
            <p:ph type="ftr" sz="quarter" idx="19"/>
          </p:nvPr>
        </p:nvSpPr>
        <p:spPr/>
        <p:txBody>
          <a:bodyPr/>
          <a:lstStyle/>
          <a:p>
            <a:r>
              <a:rPr lang="en-US"/>
              <a:t>The Church In Thessalonica</a:t>
            </a:r>
            <a:endParaRPr lang="en-US" dirty="0"/>
          </a:p>
        </p:txBody>
      </p:sp>
    </p:spTree>
    <p:extLst>
      <p:ext uri="{BB962C8B-B14F-4D97-AF65-F5344CB8AC3E}">
        <p14:creationId xmlns:p14="http://schemas.microsoft.com/office/powerpoint/2010/main" val="118579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r>
              <a:rPr lang="en-US" dirty="0"/>
              <a:t>Paul In Thessalonica</a:t>
            </a:r>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a:xfrm>
            <a:off x="554183" y="2147455"/>
            <a:ext cx="11352472" cy="4574020"/>
          </a:xfrm>
        </p:spPr>
        <p:txBody>
          <a:bodyPr>
            <a:normAutofit fontScale="92500" lnSpcReduction="10000"/>
          </a:bodyPr>
          <a:lstStyle/>
          <a:p>
            <a:pPr marL="0" indent="0">
              <a:buNone/>
            </a:pPr>
            <a:r>
              <a:rPr lang="en-US" sz="2800" dirty="0"/>
              <a:t>On his 2</a:t>
            </a:r>
            <a:r>
              <a:rPr lang="en-US" sz="2800" baseline="30000" dirty="0"/>
              <a:t>nd</a:t>
            </a:r>
            <a:r>
              <a:rPr lang="en-US" sz="2800" dirty="0"/>
              <a:t> missionary journey, Paul went to the synagogue of the Jews and “</a:t>
            </a:r>
            <a:r>
              <a:rPr lang="en-US" sz="2800" b="1" i="1" dirty="0"/>
              <a:t>reasoned with them from the scriptures</a:t>
            </a:r>
            <a:r>
              <a:rPr lang="en-US" sz="2800" dirty="0"/>
              <a:t>” regarding Jesus Christ. </a:t>
            </a:r>
            <a:br>
              <a:rPr lang="en-US" sz="2800" dirty="0"/>
            </a:br>
            <a:r>
              <a:rPr lang="en-US" sz="2800" dirty="0"/>
              <a:t>(Acts 17:2-3)</a:t>
            </a:r>
          </a:p>
          <a:p>
            <a:pPr marL="0" indent="0">
              <a:buNone/>
            </a:pPr>
            <a:r>
              <a:rPr lang="en-US" sz="2800" dirty="0"/>
              <a:t>Some success (Acts 17:4) which provoked jealous Jews to cause an uproar and sought to arrest Paul and Silas. </a:t>
            </a:r>
            <a:r>
              <a:rPr lang="en-US" sz="2800" b="1" i="1" dirty="0"/>
              <a:t>“These men who have turned the world upside down”. </a:t>
            </a:r>
          </a:p>
          <a:p>
            <a:pPr marL="0" indent="0">
              <a:buNone/>
            </a:pPr>
            <a:r>
              <a:rPr lang="en-US" sz="2800" dirty="0"/>
              <a:t>Paul in addition to receiving support from the Philippians (4:16), worked to support himself while he was there. (1 Thess. 2:9; 2 Thess. 3:8)</a:t>
            </a:r>
          </a:p>
          <a:p>
            <a:pPr marL="0" indent="0">
              <a:buNone/>
            </a:pPr>
            <a:r>
              <a:rPr lang="en-US" sz="2800" dirty="0"/>
              <a:t>1</a:t>
            </a:r>
            <a:r>
              <a:rPr lang="en-US" sz="2800" baseline="30000" dirty="0"/>
              <a:t>st</a:t>
            </a:r>
            <a:r>
              <a:rPr lang="en-US" sz="2800" dirty="0"/>
              <a:t> letter written by Paul from Corinth perhaps a year or so after leaving. The 2</a:t>
            </a:r>
            <a:r>
              <a:rPr lang="en-US" sz="2800" baseline="30000" dirty="0"/>
              <a:t>nd</a:t>
            </a:r>
            <a:r>
              <a:rPr lang="en-US" sz="2800" dirty="0"/>
              <a:t> letter written also from Corinth perhaps a year after the 1</a:t>
            </a:r>
            <a:r>
              <a:rPr lang="en-US" sz="2800" baseline="30000" dirty="0"/>
              <a:t>st</a:t>
            </a:r>
            <a:r>
              <a:rPr lang="en-US" sz="2800" dirty="0"/>
              <a:t>. </a:t>
            </a:r>
          </a:p>
        </p:txBody>
      </p:sp>
      <p:sp>
        <p:nvSpPr>
          <p:cNvPr id="3" name="Date Placeholder 2">
            <a:extLst>
              <a:ext uri="{FF2B5EF4-FFF2-40B4-BE49-F238E27FC236}">
                <a16:creationId xmlns:a16="http://schemas.microsoft.com/office/drawing/2014/main" id="{0EE19861-DBE8-5180-0DAF-F92DC4A1C9B0}"/>
              </a:ext>
            </a:extLst>
          </p:cNvPr>
          <p:cNvSpPr>
            <a:spLocks noGrp="1"/>
          </p:cNvSpPr>
          <p:nvPr>
            <p:ph type="dt" sz="half" idx="10"/>
          </p:nvPr>
        </p:nvSpPr>
        <p:spPr/>
        <p:txBody>
          <a:bodyPr/>
          <a:lstStyle/>
          <a:p>
            <a:r>
              <a:rPr lang="en-US"/>
              <a:t>08/07/22 pm</a:t>
            </a:r>
            <a:endParaRPr lang="en-US" dirty="0"/>
          </a:p>
        </p:txBody>
      </p:sp>
      <p:sp>
        <p:nvSpPr>
          <p:cNvPr id="4" name="Footer Placeholder 3">
            <a:extLst>
              <a:ext uri="{FF2B5EF4-FFF2-40B4-BE49-F238E27FC236}">
                <a16:creationId xmlns:a16="http://schemas.microsoft.com/office/drawing/2014/main" id="{72A72A34-F5D5-AEF2-C47B-E79EEA3A166F}"/>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354364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2E3A-DB80-46C8-A227-EE0F7E87D747}"/>
              </a:ext>
            </a:extLst>
          </p:cNvPr>
          <p:cNvSpPr>
            <a:spLocks noGrp="1"/>
          </p:cNvSpPr>
          <p:nvPr>
            <p:ph type="title"/>
          </p:nvPr>
        </p:nvSpPr>
        <p:spPr/>
        <p:txBody>
          <a:bodyPr/>
          <a:lstStyle/>
          <a:p>
            <a:r>
              <a:rPr lang="en-US" dirty="0"/>
              <a:t>Thank you</a:t>
            </a:r>
          </a:p>
        </p:txBody>
      </p:sp>
      <p:pic>
        <p:nvPicPr>
          <p:cNvPr id="17" name="Picture Placeholder 16" descr="woman writing on a dry erase board">
            <a:extLst>
              <a:ext uri="{FF2B5EF4-FFF2-40B4-BE49-F238E27FC236}">
                <a16:creationId xmlns:a16="http://schemas.microsoft.com/office/drawing/2014/main" id="{A0D4E925-DA83-45CF-9056-D6262F46A71D}"/>
              </a:ext>
            </a:extLst>
          </p:cNvPr>
          <p:cNvPicPr>
            <a:picLocks noGrp="1" noChangeAspect="1"/>
          </p:cNvPicPr>
          <p:nvPr>
            <p:ph type="pic" sz="quarter" idx="14"/>
          </p:nvPr>
        </p:nvPicPr>
        <p:blipFill rotWithShape="1">
          <a:blip r:embed="rId2"/>
          <a:srcRect l="59" r="59"/>
          <a:stretch/>
        </p:blipFill>
        <p:spPr/>
      </p:pic>
      <p:pic>
        <p:nvPicPr>
          <p:cNvPr id="19" name="Picture Placeholder 18" descr="hands on a set of papers">
            <a:extLst>
              <a:ext uri="{FF2B5EF4-FFF2-40B4-BE49-F238E27FC236}">
                <a16:creationId xmlns:a16="http://schemas.microsoft.com/office/drawing/2014/main" id="{00069E65-AC47-4CE9-B19A-7EA5888AA361}"/>
              </a:ext>
            </a:extLst>
          </p:cNvPr>
          <p:cNvPicPr>
            <a:picLocks noGrp="1" noChangeAspect="1"/>
          </p:cNvPicPr>
          <p:nvPr>
            <p:ph type="pic" sz="quarter" idx="13"/>
          </p:nvPr>
        </p:nvPicPr>
        <p:blipFill rotWithShape="1">
          <a:blip r:embed="rId3"/>
          <a:srcRect l="59" r="59"/>
          <a:stretch/>
        </p:blipFill>
        <p:spPr/>
      </p:pic>
      <p:pic>
        <p:nvPicPr>
          <p:cNvPr id="21" name="Picture Placeholder 20" descr="view of office">
            <a:extLst>
              <a:ext uri="{FF2B5EF4-FFF2-40B4-BE49-F238E27FC236}">
                <a16:creationId xmlns:a16="http://schemas.microsoft.com/office/drawing/2014/main" id="{D78D46DB-1C3A-41BD-860F-ECE8B446BB8C}"/>
              </a:ext>
            </a:extLst>
          </p:cNvPr>
          <p:cNvPicPr>
            <a:picLocks noGrp="1" noChangeAspect="1"/>
          </p:cNvPicPr>
          <p:nvPr>
            <p:ph type="pic" sz="quarter" idx="17"/>
          </p:nvPr>
        </p:nvPicPr>
        <p:blipFill rotWithShape="1">
          <a:blip r:embed="rId4"/>
          <a:srcRect l="29" r="29"/>
          <a:stretch/>
        </p:blipFill>
        <p:spPr/>
      </p:pic>
      <p:pic>
        <p:nvPicPr>
          <p:cNvPr id="23" name="Picture Placeholder 22" descr="pen on top of a day planner">
            <a:extLst>
              <a:ext uri="{FF2B5EF4-FFF2-40B4-BE49-F238E27FC236}">
                <a16:creationId xmlns:a16="http://schemas.microsoft.com/office/drawing/2014/main" id="{D978928C-7EEA-4B8E-AA43-12AFD61BC299}"/>
              </a:ext>
            </a:extLst>
          </p:cNvPr>
          <p:cNvPicPr>
            <a:picLocks noGrp="1" noChangeAspect="1"/>
          </p:cNvPicPr>
          <p:nvPr>
            <p:ph type="pic" sz="quarter" idx="21"/>
          </p:nvPr>
        </p:nvPicPr>
        <p:blipFill rotWithShape="1">
          <a:blip r:embed="rId5"/>
          <a:srcRect l="29" r="29"/>
          <a:stretch/>
        </p:blipFill>
        <p:spPr/>
      </p:pic>
      <p:pic>
        <p:nvPicPr>
          <p:cNvPr id="25" name="Online Image Placeholder 23" descr="User">
            <a:extLst>
              <a:ext uri="{FF2B5EF4-FFF2-40B4-BE49-F238E27FC236}">
                <a16:creationId xmlns:a16="http://schemas.microsoft.com/office/drawing/2014/main" id="{DD136AFE-38B3-4FAE-907B-277600FBDED5}"/>
              </a:ext>
            </a:extLst>
          </p:cNvPr>
          <p:cNvPicPr>
            <a:picLocks noGrp="1" noChangeAspect="1"/>
          </p:cNvPicPr>
          <p:nvPr>
            <p:ph type="pic" sz="quarter" idx="25"/>
          </p:nvPr>
        </p:nvPicPr>
        <p:blipFill rotWithShape="1">
          <a:blip r:embed="rId6">
            <a:extLst>
              <a:ext uri="{96DAC541-7B7A-43D3-8B79-37D633B846F1}">
                <asvg:svgBlip xmlns:asvg="http://schemas.microsoft.com/office/drawing/2016/SVG/main" r:embed="rId7"/>
              </a:ext>
            </a:extLst>
          </a:blip>
          <a:srcRect/>
          <a:stretch/>
        </p:blipFill>
        <p:spPr>
          <a:prstGeom prst="rect">
            <a:avLst/>
          </a:prstGeom>
        </p:spPr>
      </p:pic>
      <p:sp>
        <p:nvSpPr>
          <p:cNvPr id="10" name="Text Placeholder 9">
            <a:extLst>
              <a:ext uri="{FF2B5EF4-FFF2-40B4-BE49-F238E27FC236}">
                <a16:creationId xmlns:a16="http://schemas.microsoft.com/office/drawing/2014/main" id="{82977D1C-657B-4FA7-B4A1-CD08EC61D37B}"/>
              </a:ext>
            </a:extLst>
          </p:cNvPr>
          <p:cNvSpPr>
            <a:spLocks noGrp="1"/>
          </p:cNvSpPr>
          <p:nvPr>
            <p:ph type="body" sz="quarter" idx="22"/>
          </p:nvPr>
        </p:nvSpPr>
        <p:spPr/>
        <p:txBody>
          <a:bodyPr/>
          <a:lstStyle/>
          <a:p>
            <a:pPr marL="0" indent="0">
              <a:buNone/>
            </a:pPr>
            <a:r>
              <a:rPr lang="en-US" sz="1600" dirty="0"/>
              <a:t>Presenter name</a:t>
            </a:r>
          </a:p>
        </p:txBody>
      </p:sp>
      <p:pic>
        <p:nvPicPr>
          <p:cNvPr id="27" name="Online Image Placeholder 27" descr="Envelope">
            <a:extLst>
              <a:ext uri="{FF2B5EF4-FFF2-40B4-BE49-F238E27FC236}">
                <a16:creationId xmlns:a16="http://schemas.microsoft.com/office/drawing/2014/main" id="{79C99175-A844-475F-B903-FB0A246099C3}"/>
              </a:ext>
            </a:extLst>
          </p:cNvPr>
          <p:cNvPicPr>
            <a:picLocks noGrp="1" noChangeAspect="1"/>
          </p:cNvPicPr>
          <p:nvPr>
            <p:ph type="pic" sz="quarter" idx="26"/>
          </p:nvPr>
        </p:nvPicPr>
        <p:blipFill rotWithShape="1">
          <a:blip r:embed="rId8">
            <a:extLst>
              <a:ext uri="{96DAC541-7B7A-43D3-8B79-37D633B846F1}">
                <asvg:svgBlip xmlns:asvg="http://schemas.microsoft.com/office/drawing/2016/SVG/main" r:embed="rId9"/>
              </a:ext>
            </a:extLst>
          </a:blip>
          <a:srcRect/>
          <a:stretch/>
        </p:blipFill>
        <p:spPr>
          <a:prstGeom prst="rect">
            <a:avLst/>
          </a:prstGeom>
        </p:spPr>
      </p:pic>
      <p:sp>
        <p:nvSpPr>
          <p:cNvPr id="11" name="Text Placeholder 10">
            <a:extLst>
              <a:ext uri="{FF2B5EF4-FFF2-40B4-BE49-F238E27FC236}">
                <a16:creationId xmlns:a16="http://schemas.microsoft.com/office/drawing/2014/main" id="{5B2E9EE6-5A74-4119-8DAA-06582357CF72}"/>
              </a:ext>
            </a:extLst>
          </p:cNvPr>
          <p:cNvSpPr>
            <a:spLocks noGrp="1"/>
          </p:cNvSpPr>
          <p:nvPr>
            <p:ph type="body" sz="quarter" idx="23"/>
          </p:nvPr>
        </p:nvSpPr>
        <p:spPr/>
        <p:txBody>
          <a:bodyPr/>
          <a:lstStyle/>
          <a:p>
            <a:r>
              <a:rPr lang="en-US" sz="1600" dirty="0"/>
              <a:t>Email address</a:t>
            </a:r>
            <a:endParaRPr lang="en-US" dirty="0"/>
          </a:p>
        </p:txBody>
      </p:sp>
      <p:pic>
        <p:nvPicPr>
          <p:cNvPr id="29" name="Online Image Placeholder 11" descr="Monitor">
            <a:extLst>
              <a:ext uri="{FF2B5EF4-FFF2-40B4-BE49-F238E27FC236}">
                <a16:creationId xmlns:a16="http://schemas.microsoft.com/office/drawing/2014/main" id="{247D95FD-08A2-4831-BB6A-A0FCA300459A}"/>
              </a:ext>
            </a:extLst>
          </p:cNvPr>
          <p:cNvPicPr>
            <a:picLocks noGrp="1" noChangeAspect="1"/>
          </p:cNvPicPr>
          <p:nvPr>
            <p:ph type="pic" sz="quarter" idx="27"/>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prstGeom prst="rect">
            <a:avLst/>
          </a:prstGeom>
        </p:spPr>
      </p:pic>
      <p:sp>
        <p:nvSpPr>
          <p:cNvPr id="12" name="Text Placeholder 11">
            <a:extLst>
              <a:ext uri="{FF2B5EF4-FFF2-40B4-BE49-F238E27FC236}">
                <a16:creationId xmlns:a16="http://schemas.microsoft.com/office/drawing/2014/main" id="{A3CE7679-6065-4440-BCF7-BAFF752B013D}"/>
              </a:ext>
            </a:extLst>
          </p:cNvPr>
          <p:cNvSpPr>
            <a:spLocks noGrp="1"/>
          </p:cNvSpPr>
          <p:nvPr>
            <p:ph type="body" sz="quarter" idx="24"/>
          </p:nvPr>
        </p:nvSpPr>
        <p:spPr/>
        <p:txBody>
          <a:bodyPr/>
          <a:lstStyle/>
          <a:p>
            <a:r>
              <a:rPr lang="en-US" sz="1600" dirty="0"/>
              <a:t>Website</a:t>
            </a:r>
            <a:endParaRPr lang="en-US" dirty="0"/>
          </a:p>
        </p:txBody>
      </p:sp>
      <p:sp>
        <p:nvSpPr>
          <p:cNvPr id="6" name="Date Placeholder 5">
            <a:extLst>
              <a:ext uri="{FF2B5EF4-FFF2-40B4-BE49-F238E27FC236}">
                <a16:creationId xmlns:a16="http://schemas.microsoft.com/office/drawing/2014/main" id="{D6C90EA9-2998-4A9C-A666-B38258E20B60}"/>
              </a:ext>
            </a:extLst>
          </p:cNvPr>
          <p:cNvSpPr>
            <a:spLocks noGrp="1"/>
          </p:cNvSpPr>
          <p:nvPr>
            <p:ph type="dt" sz="half" idx="18"/>
          </p:nvPr>
        </p:nvSpPr>
        <p:spPr/>
        <p:txBody>
          <a:bodyPr/>
          <a:lstStyle/>
          <a:p>
            <a:r>
              <a:rPr lang="en-US"/>
              <a:t>08/07/22 pm</a:t>
            </a:r>
            <a:endParaRPr lang="en-US" dirty="0"/>
          </a:p>
        </p:txBody>
      </p:sp>
      <p:sp>
        <p:nvSpPr>
          <p:cNvPr id="7" name="Footer Placeholder 6">
            <a:extLst>
              <a:ext uri="{FF2B5EF4-FFF2-40B4-BE49-F238E27FC236}">
                <a16:creationId xmlns:a16="http://schemas.microsoft.com/office/drawing/2014/main" id="{E1241EFF-1DFD-4B6D-BFDE-8E8B18833441}"/>
              </a:ext>
            </a:extLst>
          </p:cNvPr>
          <p:cNvSpPr>
            <a:spLocks noGrp="1"/>
          </p:cNvSpPr>
          <p:nvPr>
            <p:ph type="ftr" sz="quarter" idx="19"/>
          </p:nvPr>
        </p:nvSpPr>
        <p:spPr/>
        <p:txBody>
          <a:bodyPr/>
          <a:lstStyle/>
          <a:p>
            <a:r>
              <a:rPr lang="en-US"/>
              <a:t>The Church In Thessalonica</a:t>
            </a:r>
            <a:endParaRPr lang="en-US" dirty="0"/>
          </a:p>
        </p:txBody>
      </p:sp>
    </p:spTree>
    <p:extLst>
      <p:ext uri="{BB962C8B-B14F-4D97-AF65-F5344CB8AC3E}">
        <p14:creationId xmlns:p14="http://schemas.microsoft.com/office/powerpoint/2010/main" val="125775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1839-0E2C-8247-6CAF-532439C61B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BBD41C-2B91-CDFD-776E-858DE809BA59}"/>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E97F7054-BDD3-A7AF-3A03-A6FFB0BEEA98}"/>
              </a:ext>
            </a:extLst>
          </p:cNvPr>
          <p:cNvSpPr>
            <a:spLocks noGrp="1"/>
          </p:cNvSpPr>
          <p:nvPr>
            <p:ph type="dt" sz="half" idx="10"/>
          </p:nvPr>
        </p:nvSpPr>
        <p:spPr/>
        <p:txBody>
          <a:bodyPr/>
          <a:lstStyle/>
          <a:p>
            <a:r>
              <a:rPr lang="en-US"/>
              <a:t>08/07/22 pm</a:t>
            </a:r>
            <a:endParaRPr lang="en-US" dirty="0"/>
          </a:p>
        </p:txBody>
      </p:sp>
      <p:sp>
        <p:nvSpPr>
          <p:cNvPr id="5" name="Footer Placeholder 4">
            <a:extLst>
              <a:ext uri="{FF2B5EF4-FFF2-40B4-BE49-F238E27FC236}">
                <a16:creationId xmlns:a16="http://schemas.microsoft.com/office/drawing/2014/main" id="{753DA0CF-8E6A-CCCF-C8C6-ADB765E39A87}"/>
              </a:ext>
            </a:extLst>
          </p:cNvPr>
          <p:cNvSpPr>
            <a:spLocks noGrp="1"/>
          </p:cNvSpPr>
          <p:nvPr>
            <p:ph type="ftr" sz="quarter" idx="11"/>
          </p:nvPr>
        </p:nvSpPr>
        <p:spPr/>
        <p:txBody>
          <a:bodyPr/>
          <a:lstStyle/>
          <a:p>
            <a:r>
              <a:rPr lang="en-US"/>
              <a:t>The Church In Thessalonica</a:t>
            </a:r>
            <a:endParaRPr lang="en-US" dirty="0"/>
          </a:p>
        </p:txBody>
      </p:sp>
      <p:sp>
        <p:nvSpPr>
          <p:cNvPr id="7" name="Picture Placeholder 6">
            <a:extLst>
              <a:ext uri="{FF2B5EF4-FFF2-40B4-BE49-F238E27FC236}">
                <a16:creationId xmlns:a16="http://schemas.microsoft.com/office/drawing/2014/main" id="{27C93E97-260F-5795-AC4D-9D65AAE2EA74}"/>
              </a:ext>
            </a:extLst>
          </p:cNvPr>
          <p:cNvSpPr>
            <a:spLocks noGrp="1"/>
          </p:cNvSpPr>
          <p:nvPr>
            <p:ph type="pic" sz="quarter" idx="13"/>
          </p:nvPr>
        </p:nvSpPr>
        <p:spPr/>
      </p:sp>
      <p:pic>
        <p:nvPicPr>
          <p:cNvPr id="9" name="Picture 8">
            <a:extLst>
              <a:ext uri="{FF2B5EF4-FFF2-40B4-BE49-F238E27FC236}">
                <a16:creationId xmlns:a16="http://schemas.microsoft.com/office/drawing/2014/main" id="{DBEAFDBF-B046-E496-8F25-C1D16AEABC5D}"/>
              </a:ext>
            </a:extLst>
          </p:cNvPr>
          <p:cNvPicPr>
            <a:picLocks noChangeAspect="1"/>
          </p:cNvPicPr>
          <p:nvPr/>
        </p:nvPicPr>
        <p:blipFill rotWithShape="1">
          <a:blip r:embed="rId2"/>
          <a:srcRect l="8537" t="4757" r="7077" b="54042"/>
          <a:stretch/>
        </p:blipFill>
        <p:spPr>
          <a:xfrm>
            <a:off x="0" y="-1"/>
            <a:ext cx="12192000" cy="6893773"/>
          </a:xfrm>
          <a:prstGeom prst="rect">
            <a:avLst/>
          </a:prstGeom>
        </p:spPr>
      </p:pic>
      <p:sp>
        <p:nvSpPr>
          <p:cNvPr id="10" name="Rectangle 9">
            <a:extLst>
              <a:ext uri="{FF2B5EF4-FFF2-40B4-BE49-F238E27FC236}">
                <a16:creationId xmlns:a16="http://schemas.microsoft.com/office/drawing/2014/main" id="{B83ECC20-10E6-BE12-A86B-E9822BCC689A}"/>
              </a:ext>
            </a:extLst>
          </p:cNvPr>
          <p:cNvSpPr/>
          <p:nvPr/>
        </p:nvSpPr>
        <p:spPr>
          <a:xfrm>
            <a:off x="0" y="1292772"/>
            <a:ext cx="2806262" cy="5360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21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r>
              <a:rPr lang="en-US" dirty="0"/>
              <a:t>Positives</a:t>
            </a:r>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a:xfrm>
            <a:off x="554183" y="2147455"/>
            <a:ext cx="11208326" cy="4024745"/>
          </a:xfrm>
        </p:spPr>
        <p:txBody>
          <a:bodyPr>
            <a:normAutofit lnSpcReduction="10000"/>
          </a:bodyPr>
          <a:lstStyle/>
          <a:p>
            <a:pPr marL="457200" indent="-457200">
              <a:buFont typeface="+mj-lt"/>
              <a:buAutoNum type="arabicPeriod"/>
            </a:pPr>
            <a:r>
              <a:rPr lang="en-US" sz="2800" dirty="0"/>
              <a:t>Their </a:t>
            </a:r>
            <a:r>
              <a:rPr lang="en-US" sz="2800" b="1" i="1" dirty="0"/>
              <a:t>“work of faith and labor of love and steadfastness of hope.”</a:t>
            </a:r>
            <a:r>
              <a:rPr lang="en-US" sz="2800" dirty="0"/>
              <a:t> (1:3)</a:t>
            </a:r>
          </a:p>
          <a:p>
            <a:pPr lvl="1"/>
            <a:r>
              <a:rPr lang="en-US" sz="2800" dirty="0"/>
              <a:t>Is our </a:t>
            </a:r>
            <a:r>
              <a:rPr lang="en-US" sz="2800" b="1" dirty="0"/>
              <a:t>faith “working”</a:t>
            </a:r>
            <a:r>
              <a:rPr lang="en-US" sz="2800" dirty="0"/>
              <a:t> (James 2:18; Galatians 5:6) and our </a:t>
            </a:r>
            <a:br>
              <a:rPr lang="en-US" sz="2800" dirty="0"/>
            </a:br>
            <a:r>
              <a:rPr lang="en-US" sz="2800" b="1" dirty="0"/>
              <a:t>love “laboring” </a:t>
            </a:r>
            <a:r>
              <a:rPr lang="en-US" sz="2800" dirty="0"/>
              <a:t>(John 14:15; Genesis 29:20)?</a:t>
            </a:r>
          </a:p>
          <a:p>
            <a:pPr marL="457200" indent="-457200">
              <a:buFont typeface="+mj-lt"/>
              <a:buAutoNum type="arabicPeriod" startAt="2"/>
            </a:pPr>
            <a:r>
              <a:rPr lang="en-US" sz="2800" dirty="0"/>
              <a:t>Their “</a:t>
            </a:r>
            <a:r>
              <a:rPr lang="en-US" sz="2800" b="1" dirty="0"/>
              <a:t>imitation” of “us and the Lord</a:t>
            </a:r>
            <a:r>
              <a:rPr lang="en-US" sz="2800" dirty="0"/>
              <a:t>”. (1:6; cf., Philippians 3:17; 1 Corinthians 11:1; Hebrews 6:11-12)</a:t>
            </a:r>
          </a:p>
          <a:p>
            <a:pPr lvl="1"/>
            <a:r>
              <a:rPr lang="en-US" sz="2800" dirty="0"/>
              <a:t>Following in His steps in matters of “</a:t>
            </a:r>
            <a:r>
              <a:rPr lang="en-US" sz="2800" b="1" i="1" dirty="0"/>
              <a:t>tribulation</a:t>
            </a:r>
            <a:r>
              <a:rPr lang="en-US" sz="2800" dirty="0"/>
              <a:t>” and adversity. (1 Peter 2:19ff)</a:t>
            </a:r>
          </a:p>
        </p:txBody>
      </p:sp>
      <p:sp>
        <p:nvSpPr>
          <p:cNvPr id="3" name="Date Placeholder 2">
            <a:extLst>
              <a:ext uri="{FF2B5EF4-FFF2-40B4-BE49-F238E27FC236}">
                <a16:creationId xmlns:a16="http://schemas.microsoft.com/office/drawing/2014/main" id="{C52C5ABC-D45C-2356-1629-92559B2D3BF8}"/>
              </a:ext>
            </a:extLst>
          </p:cNvPr>
          <p:cNvSpPr>
            <a:spLocks noGrp="1"/>
          </p:cNvSpPr>
          <p:nvPr>
            <p:ph type="dt" sz="half" idx="10"/>
          </p:nvPr>
        </p:nvSpPr>
        <p:spPr/>
        <p:txBody>
          <a:bodyPr/>
          <a:lstStyle/>
          <a:p>
            <a:r>
              <a:rPr lang="en-US"/>
              <a:t>08/07/22 pm</a:t>
            </a:r>
            <a:endParaRPr lang="en-US" dirty="0"/>
          </a:p>
        </p:txBody>
      </p:sp>
      <p:sp>
        <p:nvSpPr>
          <p:cNvPr id="4" name="Footer Placeholder 3">
            <a:extLst>
              <a:ext uri="{FF2B5EF4-FFF2-40B4-BE49-F238E27FC236}">
                <a16:creationId xmlns:a16="http://schemas.microsoft.com/office/drawing/2014/main" id="{8784D384-53CC-3FDE-A5DB-EBA225C06568}"/>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40847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r>
              <a:rPr lang="en-US" dirty="0"/>
              <a:t>Positives</a:t>
            </a:r>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a:xfrm>
            <a:off x="554183" y="2147455"/>
            <a:ext cx="11443376" cy="4024745"/>
          </a:xfrm>
        </p:spPr>
        <p:txBody>
          <a:bodyPr>
            <a:noAutofit/>
          </a:bodyPr>
          <a:lstStyle/>
          <a:p>
            <a:pPr marL="457200" indent="-457200">
              <a:buFont typeface="+mj-lt"/>
              <a:buAutoNum type="arabicPeriod" startAt="3"/>
            </a:pPr>
            <a:r>
              <a:rPr lang="en-US" sz="3200" dirty="0"/>
              <a:t>The </a:t>
            </a:r>
            <a:r>
              <a:rPr lang="en-US" sz="3200" b="1" i="1" dirty="0"/>
              <a:t>“word of the Lord has sounded forth from you…” </a:t>
            </a:r>
            <a:r>
              <a:rPr lang="en-US" sz="3200" dirty="0"/>
              <a:t>(1:8)</a:t>
            </a:r>
          </a:p>
          <a:p>
            <a:pPr lvl="1"/>
            <a:r>
              <a:rPr lang="en-US" sz="3200" dirty="0"/>
              <a:t>Is the word of the Lord reverberating everywhere we go? </a:t>
            </a:r>
            <a:br>
              <a:rPr lang="en-US" sz="3200" dirty="0"/>
            </a:br>
            <a:r>
              <a:rPr lang="en-US" sz="3200" dirty="0"/>
              <a:t>(Acts 8:4; Proverbs 22:18) Is our heart set to teach?</a:t>
            </a:r>
          </a:p>
          <a:p>
            <a:pPr marL="457200" indent="-457200">
              <a:buFont typeface="+mj-lt"/>
              <a:buAutoNum type="arabicPeriod" startAt="4"/>
            </a:pPr>
            <a:r>
              <a:rPr lang="en-US" sz="3100" dirty="0"/>
              <a:t>Their acceptance of the message as </a:t>
            </a:r>
            <a:r>
              <a:rPr lang="en-US" sz="3100" b="1" dirty="0"/>
              <a:t>the “</a:t>
            </a:r>
            <a:r>
              <a:rPr lang="en-US" sz="3100" b="1" i="1" dirty="0"/>
              <a:t>word of God</a:t>
            </a:r>
            <a:r>
              <a:rPr lang="en-US" sz="3100" b="1" dirty="0"/>
              <a:t>” and not as “</a:t>
            </a:r>
            <a:r>
              <a:rPr lang="en-US" sz="3100" b="1" i="1" dirty="0"/>
              <a:t>the word of men.”</a:t>
            </a:r>
            <a:r>
              <a:rPr lang="en-US" sz="3100" dirty="0"/>
              <a:t> </a:t>
            </a:r>
            <a:r>
              <a:rPr lang="en-US" sz="2800" dirty="0"/>
              <a:t>(2:13; 2 Pet. 3:1-2; 1 Pet. 4:11)</a:t>
            </a:r>
            <a:endParaRPr lang="en-US" sz="3100" dirty="0"/>
          </a:p>
          <a:p>
            <a:pPr lvl="1"/>
            <a:r>
              <a:rPr lang="en-US" sz="3200" dirty="0"/>
              <a:t>Compare Acts 17:11?</a:t>
            </a:r>
          </a:p>
        </p:txBody>
      </p:sp>
      <p:sp>
        <p:nvSpPr>
          <p:cNvPr id="9" name="Date Placeholder 8">
            <a:extLst>
              <a:ext uri="{FF2B5EF4-FFF2-40B4-BE49-F238E27FC236}">
                <a16:creationId xmlns:a16="http://schemas.microsoft.com/office/drawing/2014/main" id="{A2FA261C-D605-0C30-A417-405C5E76D5CC}"/>
              </a:ext>
            </a:extLst>
          </p:cNvPr>
          <p:cNvSpPr>
            <a:spLocks noGrp="1"/>
          </p:cNvSpPr>
          <p:nvPr>
            <p:ph type="dt" sz="half" idx="10"/>
          </p:nvPr>
        </p:nvSpPr>
        <p:spPr/>
        <p:txBody>
          <a:bodyPr/>
          <a:lstStyle/>
          <a:p>
            <a:r>
              <a:rPr lang="en-US"/>
              <a:t>08/07/22 pm</a:t>
            </a:r>
            <a:endParaRPr lang="en-US" dirty="0"/>
          </a:p>
        </p:txBody>
      </p:sp>
      <p:sp>
        <p:nvSpPr>
          <p:cNvPr id="17" name="Footer Placeholder 16">
            <a:extLst>
              <a:ext uri="{FF2B5EF4-FFF2-40B4-BE49-F238E27FC236}">
                <a16:creationId xmlns:a16="http://schemas.microsoft.com/office/drawing/2014/main" id="{5B6F1DFF-D67F-8BE0-0497-2934818B58A5}"/>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21306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r>
              <a:rPr lang="en-US" dirty="0"/>
              <a:t>Positives</a:t>
            </a:r>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a:xfrm>
            <a:off x="554183" y="2147455"/>
            <a:ext cx="11208326" cy="4024745"/>
          </a:xfrm>
        </p:spPr>
        <p:txBody>
          <a:bodyPr>
            <a:normAutofit/>
          </a:bodyPr>
          <a:lstStyle/>
          <a:p>
            <a:pPr marL="457200" indent="-457200">
              <a:buFont typeface="+mj-lt"/>
              <a:buAutoNum type="arabicPeriod" startAt="5"/>
            </a:pPr>
            <a:r>
              <a:rPr lang="en-US" sz="3200" dirty="0"/>
              <a:t>Their </a:t>
            </a:r>
            <a:r>
              <a:rPr lang="en-US" sz="3200" b="1" dirty="0"/>
              <a:t>endurance of “the same sufferings</a:t>
            </a:r>
            <a:r>
              <a:rPr lang="en-US" sz="3200" dirty="0"/>
              <a:t>”. (2:14)</a:t>
            </a:r>
          </a:p>
          <a:p>
            <a:r>
              <a:rPr lang="en-US" sz="3200" dirty="0"/>
              <a:t>Are we able to endure? (Hebrews 10:35ff)</a:t>
            </a:r>
          </a:p>
          <a:p>
            <a:pPr marL="457200" indent="-457200">
              <a:buFont typeface="+mj-lt"/>
              <a:buAutoNum type="arabicPeriod" startAt="6"/>
            </a:pPr>
            <a:r>
              <a:rPr lang="en-US" sz="3200" dirty="0"/>
              <a:t>Their </a:t>
            </a:r>
            <a:r>
              <a:rPr lang="en-US" sz="3200" b="1" i="1" dirty="0"/>
              <a:t>“walking and pleasing God…” </a:t>
            </a:r>
            <a:r>
              <a:rPr lang="en-US" sz="3200" dirty="0"/>
              <a:t>(4:1)</a:t>
            </a:r>
          </a:p>
          <a:p>
            <a:r>
              <a:rPr lang="en-US" sz="3200" dirty="0"/>
              <a:t>The need to keep putting to death the lusts of the flesh. (Ephesians 4:17; 5:8, 15)</a:t>
            </a:r>
            <a:endParaRPr lang="en-US" sz="2800" dirty="0"/>
          </a:p>
        </p:txBody>
      </p:sp>
      <p:sp>
        <p:nvSpPr>
          <p:cNvPr id="3" name="Date Placeholder 2">
            <a:extLst>
              <a:ext uri="{FF2B5EF4-FFF2-40B4-BE49-F238E27FC236}">
                <a16:creationId xmlns:a16="http://schemas.microsoft.com/office/drawing/2014/main" id="{6DB7ED6A-EC9B-F620-4197-E199BE46E15D}"/>
              </a:ext>
            </a:extLst>
          </p:cNvPr>
          <p:cNvSpPr>
            <a:spLocks noGrp="1"/>
          </p:cNvSpPr>
          <p:nvPr>
            <p:ph type="dt" sz="half" idx="10"/>
          </p:nvPr>
        </p:nvSpPr>
        <p:spPr/>
        <p:txBody>
          <a:bodyPr/>
          <a:lstStyle/>
          <a:p>
            <a:r>
              <a:rPr lang="en-US"/>
              <a:t>08/07/22 pm</a:t>
            </a:r>
            <a:endParaRPr lang="en-US" dirty="0"/>
          </a:p>
        </p:txBody>
      </p:sp>
      <p:sp>
        <p:nvSpPr>
          <p:cNvPr id="4" name="Footer Placeholder 3">
            <a:extLst>
              <a:ext uri="{FF2B5EF4-FFF2-40B4-BE49-F238E27FC236}">
                <a16:creationId xmlns:a16="http://schemas.microsoft.com/office/drawing/2014/main" id="{445D7BAE-BBD3-B037-4F2F-5535E4943238}"/>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282829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r>
              <a:rPr lang="en-US" dirty="0"/>
              <a:t>Positives</a:t>
            </a:r>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a:xfrm>
            <a:off x="554183" y="2147455"/>
            <a:ext cx="11208326" cy="4024745"/>
          </a:xfrm>
        </p:spPr>
        <p:txBody>
          <a:bodyPr>
            <a:normAutofit/>
          </a:bodyPr>
          <a:lstStyle/>
          <a:p>
            <a:pPr marL="457200" indent="-457200">
              <a:buFont typeface="+mj-lt"/>
              <a:buAutoNum type="arabicPeriod" startAt="7"/>
            </a:pPr>
            <a:r>
              <a:rPr lang="en-US" sz="3200" dirty="0"/>
              <a:t>Their </a:t>
            </a:r>
            <a:r>
              <a:rPr lang="en-US" sz="3200" b="1" dirty="0"/>
              <a:t>Love of the brethren</a:t>
            </a:r>
            <a:r>
              <a:rPr lang="en-US" sz="3200" dirty="0"/>
              <a:t>. (4:9-10; John 13:35; 15:12)</a:t>
            </a:r>
          </a:p>
          <a:p>
            <a:pPr lvl="1"/>
            <a:r>
              <a:rPr lang="en-US" sz="2800" dirty="0"/>
              <a:t>Will we love as He loved us?</a:t>
            </a:r>
          </a:p>
        </p:txBody>
      </p:sp>
      <p:sp>
        <p:nvSpPr>
          <p:cNvPr id="3" name="Date Placeholder 2">
            <a:extLst>
              <a:ext uri="{FF2B5EF4-FFF2-40B4-BE49-F238E27FC236}">
                <a16:creationId xmlns:a16="http://schemas.microsoft.com/office/drawing/2014/main" id="{CBC767D3-6D4D-9C6E-DC16-E9F6A1581317}"/>
              </a:ext>
            </a:extLst>
          </p:cNvPr>
          <p:cNvSpPr>
            <a:spLocks noGrp="1"/>
          </p:cNvSpPr>
          <p:nvPr>
            <p:ph type="dt" sz="half" idx="10"/>
          </p:nvPr>
        </p:nvSpPr>
        <p:spPr/>
        <p:txBody>
          <a:bodyPr/>
          <a:lstStyle/>
          <a:p>
            <a:r>
              <a:rPr lang="en-US"/>
              <a:t>08/07/22 pm</a:t>
            </a:r>
            <a:endParaRPr lang="en-US" dirty="0"/>
          </a:p>
        </p:txBody>
      </p:sp>
      <p:sp>
        <p:nvSpPr>
          <p:cNvPr id="4" name="Footer Placeholder 3">
            <a:extLst>
              <a:ext uri="{FF2B5EF4-FFF2-40B4-BE49-F238E27FC236}">
                <a16:creationId xmlns:a16="http://schemas.microsoft.com/office/drawing/2014/main" id="{84C49D20-5BE2-F600-1507-44F9CAEA6455}"/>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947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9E4-B947-4446-AD42-C1B3A0C1F583}"/>
              </a:ext>
            </a:extLst>
          </p:cNvPr>
          <p:cNvSpPr>
            <a:spLocks noGrp="1"/>
          </p:cNvSpPr>
          <p:nvPr>
            <p:ph type="title"/>
          </p:nvPr>
        </p:nvSpPr>
        <p:spPr/>
        <p:txBody>
          <a:bodyPr/>
          <a:lstStyle/>
          <a:p>
            <a:r>
              <a:rPr lang="en-US" dirty="0"/>
              <a:t>Continuing Needs</a:t>
            </a:r>
          </a:p>
        </p:txBody>
      </p:sp>
      <p:sp>
        <p:nvSpPr>
          <p:cNvPr id="12" name="Content Placeholder 11">
            <a:extLst>
              <a:ext uri="{FF2B5EF4-FFF2-40B4-BE49-F238E27FC236}">
                <a16:creationId xmlns:a16="http://schemas.microsoft.com/office/drawing/2014/main" id="{3D88E8B5-C20C-47A1-9C22-B545284DA4A4}"/>
              </a:ext>
            </a:extLst>
          </p:cNvPr>
          <p:cNvSpPr>
            <a:spLocks noGrp="1"/>
          </p:cNvSpPr>
          <p:nvPr>
            <p:ph sz="half" idx="2"/>
          </p:nvPr>
        </p:nvSpPr>
        <p:spPr>
          <a:xfrm>
            <a:off x="554182" y="2147455"/>
            <a:ext cx="11333018" cy="4024745"/>
          </a:xfrm>
        </p:spPr>
        <p:txBody>
          <a:bodyPr>
            <a:normAutofit lnSpcReduction="10000"/>
          </a:bodyPr>
          <a:lstStyle/>
          <a:p>
            <a:pPr marL="514350" indent="-514350">
              <a:buFont typeface="+mj-lt"/>
              <a:buAutoNum type="arabicPeriod"/>
            </a:pPr>
            <a:r>
              <a:rPr lang="en-US" sz="2800" dirty="0"/>
              <a:t>The need to keep </a:t>
            </a:r>
            <a:r>
              <a:rPr lang="en-US" sz="2800" b="1" dirty="0"/>
              <a:t>growing</a:t>
            </a:r>
            <a:r>
              <a:rPr lang="en-US" sz="2800" dirty="0"/>
              <a:t>. (1 Thess. 4:1; 2 Thess. 1:3; </a:t>
            </a:r>
            <a:br>
              <a:rPr lang="en-US" sz="2800" dirty="0"/>
            </a:br>
            <a:r>
              <a:rPr lang="en-US" sz="2800" dirty="0"/>
              <a:t>2 Peter 1:5-11; 3:17-18; Philippians 3:13-14; John 15:2)</a:t>
            </a:r>
          </a:p>
          <a:p>
            <a:pPr marL="514350" indent="-514350">
              <a:buFont typeface="+mj-lt"/>
              <a:buAutoNum type="arabicPeriod"/>
            </a:pPr>
            <a:r>
              <a:rPr lang="en-US" sz="2800" dirty="0"/>
              <a:t>The need to keep </a:t>
            </a:r>
            <a:r>
              <a:rPr lang="en-US" sz="2800" b="1" dirty="0"/>
              <a:t>loving truth</a:t>
            </a:r>
            <a:r>
              <a:rPr lang="en-US" sz="2800" dirty="0"/>
              <a:t>. (2 Thess. 2:10; Matthew 6:33; Psalms 25:4-5)</a:t>
            </a:r>
          </a:p>
          <a:p>
            <a:pPr marL="514350" indent="-514350">
              <a:buFont typeface="+mj-lt"/>
              <a:buAutoNum type="arabicPeriod"/>
            </a:pPr>
            <a:r>
              <a:rPr lang="en-US" sz="2800" dirty="0"/>
              <a:t>The need to keep </a:t>
            </a:r>
            <a:r>
              <a:rPr lang="en-US" sz="2800" b="1" dirty="0"/>
              <a:t>working</a:t>
            </a:r>
            <a:r>
              <a:rPr lang="en-US" sz="2800" dirty="0"/>
              <a:t>. (2 Thess. 3:8-10; 1 Corinthians 15:58; Romans 12:11; Luke 10:2)</a:t>
            </a:r>
          </a:p>
          <a:p>
            <a:pPr marL="514350" indent="-514350">
              <a:buFont typeface="+mj-lt"/>
              <a:buAutoNum type="arabicPeriod"/>
            </a:pPr>
            <a:r>
              <a:rPr lang="en-US" sz="2800" dirty="0"/>
              <a:t>The need to keep </a:t>
            </a:r>
            <a:r>
              <a:rPr lang="en-US" sz="2800" b="1" dirty="0"/>
              <a:t>praying</a:t>
            </a:r>
            <a:r>
              <a:rPr lang="en-US" sz="2800" dirty="0"/>
              <a:t>. (1 Thess. 5:16-18; Colossians 4:2)</a:t>
            </a:r>
          </a:p>
          <a:p>
            <a:pPr marL="514350" indent="-514350">
              <a:buFont typeface="+mj-lt"/>
              <a:buAutoNum type="arabicPeriod"/>
            </a:pPr>
            <a:r>
              <a:rPr lang="en-US" sz="2800" dirty="0"/>
              <a:t>The need to stay </a:t>
            </a:r>
            <a:r>
              <a:rPr lang="en-US" sz="2800" b="1" dirty="0"/>
              <a:t>alert</a:t>
            </a:r>
            <a:r>
              <a:rPr lang="en-US" sz="2800" dirty="0"/>
              <a:t>. (1 Thess. 5:4-11; 1 Peter 1:13; Rom. 13:11)</a:t>
            </a:r>
            <a:endParaRPr lang="en-US" sz="2400" dirty="0"/>
          </a:p>
        </p:txBody>
      </p:sp>
      <p:sp>
        <p:nvSpPr>
          <p:cNvPr id="3" name="Date Placeholder 2">
            <a:extLst>
              <a:ext uri="{FF2B5EF4-FFF2-40B4-BE49-F238E27FC236}">
                <a16:creationId xmlns:a16="http://schemas.microsoft.com/office/drawing/2014/main" id="{AD8E187B-BDF5-FD2A-912C-CCDECE5B9DC2}"/>
              </a:ext>
            </a:extLst>
          </p:cNvPr>
          <p:cNvSpPr>
            <a:spLocks noGrp="1"/>
          </p:cNvSpPr>
          <p:nvPr>
            <p:ph type="dt" sz="half" idx="10"/>
          </p:nvPr>
        </p:nvSpPr>
        <p:spPr/>
        <p:txBody>
          <a:bodyPr/>
          <a:lstStyle/>
          <a:p>
            <a:r>
              <a:rPr lang="en-US"/>
              <a:t>08/07/22 pm</a:t>
            </a:r>
            <a:endParaRPr lang="en-US" dirty="0"/>
          </a:p>
        </p:txBody>
      </p:sp>
      <p:sp>
        <p:nvSpPr>
          <p:cNvPr id="4" name="Footer Placeholder 3">
            <a:extLst>
              <a:ext uri="{FF2B5EF4-FFF2-40B4-BE49-F238E27FC236}">
                <a16:creationId xmlns:a16="http://schemas.microsoft.com/office/drawing/2014/main" id="{36DDBCDF-D447-F999-10BF-E18E067D814A}"/>
              </a:ext>
            </a:extLst>
          </p:cNvPr>
          <p:cNvSpPr>
            <a:spLocks noGrp="1"/>
          </p:cNvSpPr>
          <p:nvPr>
            <p:ph type="ftr" sz="quarter" idx="11"/>
          </p:nvPr>
        </p:nvSpPr>
        <p:spPr/>
        <p:txBody>
          <a:bodyPr/>
          <a:lstStyle/>
          <a:p>
            <a:r>
              <a:rPr lang="en-US"/>
              <a:t>The Church In Thessalonica</a:t>
            </a:r>
            <a:endParaRPr lang="en-US" dirty="0"/>
          </a:p>
        </p:txBody>
      </p:sp>
    </p:spTree>
    <p:extLst>
      <p:ext uri="{BB962C8B-B14F-4D97-AF65-F5344CB8AC3E}">
        <p14:creationId xmlns:p14="http://schemas.microsoft.com/office/powerpoint/2010/main" val="366308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1839-0E2C-8247-6CAF-532439C61B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BBD41C-2B91-CDFD-776E-858DE809BA5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97F7054-BDD3-A7AF-3A03-A6FFB0BEEA98}"/>
              </a:ext>
            </a:extLst>
          </p:cNvPr>
          <p:cNvSpPr>
            <a:spLocks noGrp="1"/>
          </p:cNvSpPr>
          <p:nvPr>
            <p:ph type="dt" sz="half" idx="10"/>
          </p:nvPr>
        </p:nvSpPr>
        <p:spPr/>
        <p:txBody>
          <a:bodyPr/>
          <a:lstStyle/>
          <a:p>
            <a:r>
              <a:rPr lang="en-US"/>
              <a:t>08/07/22 pm</a:t>
            </a:r>
            <a:endParaRPr lang="en-US" dirty="0"/>
          </a:p>
        </p:txBody>
      </p:sp>
      <p:sp>
        <p:nvSpPr>
          <p:cNvPr id="5" name="Footer Placeholder 4">
            <a:extLst>
              <a:ext uri="{FF2B5EF4-FFF2-40B4-BE49-F238E27FC236}">
                <a16:creationId xmlns:a16="http://schemas.microsoft.com/office/drawing/2014/main" id="{753DA0CF-8E6A-CCCF-C8C6-ADB765E39A87}"/>
              </a:ext>
            </a:extLst>
          </p:cNvPr>
          <p:cNvSpPr>
            <a:spLocks noGrp="1"/>
          </p:cNvSpPr>
          <p:nvPr>
            <p:ph type="ftr" sz="quarter" idx="11"/>
          </p:nvPr>
        </p:nvSpPr>
        <p:spPr/>
        <p:txBody>
          <a:bodyPr/>
          <a:lstStyle/>
          <a:p>
            <a:r>
              <a:rPr lang="en-US"/>
              <a:t>The Church In Thessalonica</a:t>
            </a:r>
            <a:endParaRPr lang="en-US" dirty="0"/>
          </a:p>
        </p:txBody>
      </p:sp>
      <p:sp>
        <p:nvSpPr>
          <p:cNvPr id="7" name="Picture Placeholder 6">
            <a:extLst>
              <a:ext uri="{FF2B5EF4-FFF2-40B4-BE49-F238E27FC236}">
                <a16:creationId xmlns:a16="http://schemas.microsoft.com/office/drawing/2014/main" id="{27C93E97-260F-5795-AC4D-9D65AAE2EA74}"/>
              </a:ext>
            </a:extLst>
          </p:cNvPr>
          <p:cNvSpPr>
            <a:spLocks noGrp="1"/>
          </p:cNvSpPr>
          <p:nvPr>
            <p:ph type="pic" sz="quarter" idx="13"/>
          </p:nvPr>
        </p:nvSpPr>
        <p:spPr/>
      </p:sp>
      <p:pic>
        <p:nvPicPr>
          <p:cNvPr id="8" name="Picture 7">
            <a:extLst>
              <a:ext uri="{FF2B5EF4-FFF2-40B4-BE49-F238E27FC236}">
                <a16:creationId xmlns:a16="http://schemas.microsoft.com/office/drawing/2014/main" id="{167BC4E5-DD3B-6768-9CB7-AEF066462A78}"/>
              </a:ext>
            </a:extLst>
          </p:cNvPr>
          <p:cNvPicPr>
            <a:picLocks noChangeAspect="1"/>
          </p:cNvPicPr>
          <p:nvPr/>
        </p:nvPicPr>
        <p:blipFill>
          <a:blip r:embed="rId2"/>
          <a:stretch>
            <a:fillRect/>
          </a:stretch>
        </p:blipFill>
        <p:spPr>
          <a:xfrm>
            <a:off x="0" y="-22202"/>
            <a:ext cx="12192000" cy="6880202"/>
          </a:xfrm>
          <a:prstGeom prst="rect">
            <a:avLst/>
          </a:prstGeom>
        </p:spPr>
      </p:pic>
    </p:spTree>
    <p:extLst>
      <p:ext uri="{BB962C8B-B14F-4D97-AF65-F5344CB8AC3E}">
        <p14:creationId xmlns:p14="http://schemas.microsoft.com/office/powerpoint/2010/main" val="167631201"/>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0D7697-8E53-4EA8-8CBB-9C19575257BF}">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B927DC71-2909-427C-BDB0-3E47E2101517}">
  <ds:schemaRefs>
    <ds:schemaRef ds:uri="http://schemas.microsoft.com/sharepoint/v3/contenttype/forms"/>
  </ds:schemaRefs>
</ds:datastoreItem>
</file>

<file path=customXml/itemProps3.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AccentBox presentation</Template>
  <TotalTime>5457</TotalTime>
  <Words>1574</Words>
  <Application>Microsoft Office PowerPoint</Application>
  <PresentationFormat>Widescreen</PresentationFormat>
  <Paragraphs>182</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Next LT Pro</vt:lpstr>
      <vt:lpstr>Calibri</vt:lpstr>
      <vt:lpstr>Open Sans</vt:lpstr>
      <vt:lpstr>Segoe UI</vt:lpstr>
      <vt:lpstr>AccentBoxVTI</vt:lpstr>
      <vt:lpstr>The Church In Thessalonica</vt:lpstr>
      <vt:lpstr>Paul In Thessalonica</vt:lpstr>
      <vt:lpstr>PowerPoint Presentation</vt:lpstr>
      <vt:lpstr>Positives</vt:lpstr>
      <vt:lpstr>Positives</vt:lpstr>
      <vt:lpstr>Positives</vt:lpstr>
      <vt:lpstr>Positives</vt:lpstr>
      <vt:lpstr>Continuing Needs</vt:lpstr>
      <vt:lpstr>PowerPoint Presentation</vt:lpstr>
      <vt:lpstr>Agenda</vt:lpstr>
      <vt:lpstr>Introduction</vt:lpstr>
      <vt:lpstr>Topic one</vt:lpstr>
      <vt:lpstr>Chart</vt:lpstr>
      <vt:lpstr>Table</vt:lpstr>
      <vt:lpstr>The way to get started is to quit  talking and begin doing.</vt:lpstr>
      <vt:lpstr>Team</vt:lpstr>
      <vt:lpstr>Timeline</vt:lpstr>
      <vt:lpstr>Content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In Thessalonica</dc:title>
  <dc:creator>Chris Simmons</dc:creator>
  <cp:lastModifiedBy>Chris Simmons</cp:lastModifiedBy>
  <cp:revision>6</cp:revision>
  <dcterms:created xsi:type="dcterms:W3CDTF">2022-08-06T14:26:27Z</dcterms:created>
  <dcterms:modified xsi:type="dcterms:W3CDTF">2022-08-23T19:25:06Z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