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976" autoAdjust="0"/>
  </p:normalViewPr>
  <p:slideViewPr>
    <p:cSldViewPr snapToGrid="0">
      <p:cViewPr varScale="1">
        <p:scale>
          <a:sx n="62" d="100"/>
          <a:sy n="62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6B4D60-E07F-7E76-F4A9-37E5F18460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D5B31-4F7C-BB57-FADE-2E38618F90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en-US"/>
              <a:t>8/21/2022 pm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23BA5-8466-0B28-1CD3-AE9A0B2BC0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r>
              <a:rPr lang="en-US"/>
              <a:t>Lessons From Uzza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5B3DB-B29A-500E-2C1C-E84B329C4D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B01027D-AA8E-426A-AAEC-9F45C1D6A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6379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en-US"/>
              <a:t>8/21/2022 pm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r>
              <a:rPr lang="en-US"/>
              <a:t>Lessons From Uzza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0A9213A-FB54-42D5-B585-48B7EC54F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8794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09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7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45” x 27” x 27”</a:t>
            </a:r>
          </a:p>
          <a:p>
            <a:pPr defTabSz="942289"/>
            <a:r>
              <a:rPr lang="en-US" dirty="0"/>
              <a:t>AKA “</a:t>
            </a:r>
            <a:r>
              <a:rPr lang="en-US" i="1" dirty="0"/>
              <a:t>The ark of the Lord</a:t>
            </a:r>
            <a:r>
              <a:rPr lang="en-US" dirty="0"/>
              <a:t>”, “</a:t>
            </a:r>
            <a:r>
              <a:rPr lang="en-US" i="1" dirty="0"/>
              <a:t>the ark of God</a:t>
            </a:r>
            <a:r>
              <a:rPr lang="en-US" dirty="0"/>
              <a:t>” or “</a:t>
            </a:r>
            <a:r>
              <a:rPr lang="en-US" i="1" dirty="0"/>
              <a:t>the ark of the Testimony</a:t>
            </a:r>
            <a:r>
              <a:rPr lang="en-US" dirty="0"/>
              <a:t>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D04CA-F3D2-DC11-74C3-A640A6C32C2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30FB9-7882-C27A-C82A-CAFFC562BB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</p:spTree>
    <p:extLst>
      <p:ext uri="{BB962C8B-B14F-4D97-AF65-F5344CB8AC3E}">
        <p14:creationId xmlns:p14="http://schemas.microsoft.com/office/powerpoint/2010/main" val="155679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45” x 27” x 27”</a:t>
            </a:r>
          </a:p>
          <a:p>
            <a:pPr defTabSz="942289">
              <a:defRPr/>
            </a:pPr>
            <a:r>
              <a:rPr lang="en-US" dirty="0"/>
              <a:t>AKA “</a:t>
            </a:r>
            <a:r>
              <a:rPr lang="en-US" i="1" dirty="0"/>
              <a:t>The ark of the Lord</a:t>
            </a:r>
            <a:r>
              <a:rPr lang="en-US" dirty="0"/>
              <a:t>”, “</a:t>
            </a:r>
            <a:r>
              <a:rPr lang="en-US" i="1" dirty="0"/>
              <a:t>the ark of God</a:t>
            </a:r>
            <a:r>
              <a:rPr lang="en-US" dirty="0"/>
              <a:t>” or “</a:t>
            </a:r>
            <a:r>
              <a:rPr lang="en-US" i="1" dirty="0"/>
              <a:t>the ark of the Testimony</a:t>
            </a:r>
            <a:r>
              <a:rPr lang="en-US" dirty="0"/>
              <a:t>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EA5FD-BFF1-C365-3429-36B08F9CEE3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89A8E-57BF-DCFF-95A5-7833B21419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</p:spTree>
    <p:extLst>
      <p:ext uri="{BB962C8B-B14F-4D97-AF65-F5344CB8AC3E}">
        <p14:creationId xmlns:p14="http://schemas.microsoft.com/office/powerpoint/2010/main" val="2952303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45” x 27” x 27”</a:t>
            </a:r>
          </a:p>
          <a:p>
            <a:pPr defTabSz="942289">
              <a:defRPr/>
            </a:pPr>
            <a:r>
              <a:rPr lang="en-US" dirty="0"/>
              <a:t>AKA “</a:t>
            </a:r>
            <a:r>
              <a:rPr lang="en-US" i="1" dirty="0"/>
              <a:t>The ark of the Lord</a:t>
            </a:r>
            <a:r>
              <a:rPr lang="en-US" dirty="0"/>
              <a:t>”, “</a:t>
            </a:r>
            <a:r>
              <a:rPr lang="en-US" i="1" dirty="0"/>
              <a:t>the ark of God</a:t>
            </a:r>
            <a:r>
              <a:rPr lang="en-US" dirty="0"/>
              <a:t>” or “</a:t>
            </a:r>
            <a:r>
              <a:rPr lang="en-US" i="1" dirty="0"/>
              <a:t>the ark of the Testimony</a:t>
            </a:r>
            <a:r>
              <a:rPr lang="en-US" dirty="0"/>
              <a:t>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CF7DB-2C3F-AF97-C2BF-BBBD116BE16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E228E-1EB4-8C0C-8045-CDAFC69315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</p:spTree>
    <p:extLst>
      <p:ext uri="{BB962C8B-B14F-4D97-AF65-F5344CB8AC3E}">
        <p14:creationId xmlns:p14="http://schemas.microsoft.com/office/powerpoint/2010/main" val="1455236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56ADD-F88A-5A7E-5DBE-931FA694C8D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A97900-6D4A-3E31-D28A-E6C6C805AB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</p:spTree>
    <p:extLst>
      <p:ext uri="{BB962C8B-B14F-4D97-AF65-F5344CB8AC3E}">
        <p14:creationId xmlns:p14="http://schemas.microsoft.com/office/powerpoint/2010/main" val="1810774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D097E-72CC-5B9F-A4D6-A152C1E3A07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422E0-C133-8DFF-C611-3E609532B49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</p:spTree>
    <p:extLst>
      <p:ext uri="{BB962C8B-B14F-4D97-AF65-F5344CB8AC3E}">
        <p14:creationId xmlns:p14="http://schemas.microsoft.com/office/powerpoint/2010/main" val="264884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9213A-FB54-42D5-B585-48B7EC54F332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C55DF-2B62-5E4C-9644-357608D88A9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8/21/2022 pm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6376B-5C5C-3FD2-56AF-E1C271F28A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Lessons From Uzza</a:t>
            </a:r>
          </a:p>
        </p:txBody>
      </p:sp>
    </p:spTree>
    <p:extLst>
      <p:ext uri="{BB962C8B-B14F-4D97-AF65-F5344CB8AC3E}">
        <p14:creationId xmlns:p14="http://schemas.microsoft.com/office/powerpoint/2010/main" val="141170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4B76E-B62E-4812-BA7D-825654688684}"/>
              </a:ext>
            </a:extLst>
          </p:cNvPr>
          <p:cNvSpPr/>
          <p:nvPr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EF05D1-197A-4EB5-A82C-7DC2425B571D}"/>
              </a:ext>
            </a:extLst>
          </p:cNvPr>
          <p:cNvSpPr/>
          <p:nvPr/>
        </p:nvSpPr>
        <p:spPr>
          <a:xfrm>
            <a:off x="639413" y="2818150"/>
            <a:ext cx="10913175" cy="257181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CFFE35-CB40-419E-BEDE-1E852C7CC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424" y="3154680"/>
            <a:ext cx="9994392" cy="1335024"/>
          </a:xfrm>
        </p:spPr>
        <p:txBody>
          <a:bodyPr lIns="109728" tIns="109728" rIns="109728" bIns="91440" anchor="b">
            <a:normAutofit/>
          </a:bodyPr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66B81-8E0E-4B31-9B8A-AD8615CF5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184" y="4489704"/>
            <a:ext cx="10009632" cy="768096"/>
          </a:xfrm>
        </p:spPr>
        <p:txBody>
          <a:bodyPr lIns="109728" tIns="109728" rIns="109728" bIns="91440" anchor="ctr"/>
          <a:lstStyle>
            <a:lvl1pPr marL="0" indent="0" algn="l">
              <a:buNone/>
              <a:defRPr sz="24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E3122-8086-4B62-A94B-822FD6B4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B18AD-F44F-484C-A3D2-C5EF8D94DE24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9890-8F9E-40E4-9E32-1481709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4A2E-05AC-44E3-B11A-086CA906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6B81F-97CD-4934-852B-F0AECFD0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AAC2-5C8E-4AC4-A655-1BBB12DEF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DEA25-8853-4480-B177-F6FB3A913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0C9A-FAAB-4907-9074-ED83F291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897D3-3687-4972-B93C-3CFDF36BF9D2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E74C0-6AA6-4DAA-B696-21A593BF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C47E9-9A55-415E-8340-5E2B5BD2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48E5-4047-441F-8F68-CAA0E5D31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39413" y="365125"/>
            <a:ext cx="7933087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861A-99E0-4DD2-8956-9C3A8BC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AA46-D730-4A32-BF6D-5880ED7B6ED6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9F9A7-D5EB-4CB0-ADF9-A2D67864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34A46-E778-48F1-85FB-88A2605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87D44-2EFA-42B2-8345-F3CB14FC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7687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29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999A3-430D-4D78-9DF7-56578715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B09F0-EED8-49A3-8DEB-65D7E568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3971-B6D0-433D-83AE-34616CE6E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D2D1-B868-4347-B796-3B5A5EB129FF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CA778-7EAA-41F9-B37D-C8E67AE7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F7F5B-F40C-4ECA-9FD3-760EAA2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D79C4-5B2D-490C-A3A9-EB977CFA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1709738"/>
            <a:ext cx="10913175" cy="2852737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D5857-FA4D-4A9B-856D-701234DE6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3" y="4589463"/>
            <a:ext cx="1091317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F6E9-7983-40C8-AB5B-67D364A5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3C2D-6745-47B6-A29E-FE249DBCE96C}" type="datetime1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F873F-0C78-4B75-A7F3-78AAA381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F4A66-FCCD-4CC0-955A-6FF62FECD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A81E-979B-46D7-9D93-0797856AE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3245F-4511-4B93-8CB3-0EC22FD62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94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B029B-9D0E-4CB2-9A69-10A2F8C1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22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F89C47-F724-4908-A6AD-806E765B2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244C2-3623-4BFB-B9A0-94542302335A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700E8-4086-4363-88E6-CA24CE39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4F54F-F3CE-42F0-ADD3-F174B9BB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5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BAB1-26FD-44BF-86E8-57ED04D7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5488"/>
            <a:ext cx="10908792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FCB96-93C7-4E74-8285-0327A1A26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DF5A1-7F2F-4B53-9402-85306B933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413" y="2969917"/>
            <a:ext cx="5157787" cy="3219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775651-3077-40D2-B167-CAB37859E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565" y="1904474"/>
            <a:ext cx="5120640" cy="83872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lang="en-US" sz="1800" b="1" kern="1200" cap="all" spc="15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D45EC-3B0F-49DC-91BC-2B4E4DA046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565" y="2969915"/>
            <a:ext cx="5120639" cy="3219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B7364-544C-427F-8C26-40E48F77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3B92-D160-4899-8AEB-23E2AB3EBB07}" type="datetime1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7AF57-EA04-49AA-91E0-7393B8DB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EDA6F2-A8DC-49B2-B9D6-7A001FF3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67CAD-C446-4819-8D43-D93D35E7998F}"/>
              </a:ext>
            </a:extLst>
          </p:cNvPr>
          <p:cNvCxnSpPr>
            <a:cxnSpLocks/>
          </p:cNvCxnSpPr>
          <p:nvPr/>
        </p:nvCxnSpPr>
        <p:spPr>
          <a:xfrm>
            <a:off x="6096000" y="1613647"/>
            <a:ext cx="0" cy="4515986"/>
          </a:xfrm>
          <a:prstGeom prst="line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09AB5-A960-4D82-97A6-922633B79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FEF6C-EDD1-4573-A6D1-D5582457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A71B3-2886-4196-8AEE-F25AFF1977D5}" type="datetime1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8429F-6359-4950-8C39-80E03A2D2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B98F5-EE2F-4214-975A-76719DBD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39CD7-DA28-4950-958A-9781728CF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A954-8CB7-411C-B9F4-2C7BBA3637E7}" type="datetime1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345F2-29FF-4A4D-A577-8FED65D0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6B79A-87C1-4CB8-BC9B-8705CEC4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1454-EF5C-4D4A-95D3-B320D15C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7D4B9-4A42-478A-AEFB-3F5D0629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1656589"/>
            <a:ext cx="6245352" cy="420446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2F622-E127-4877-8F61-E5FAE62CD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6588"/>
            <a:ext cx="4132612" cy="4212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03E8C1-6159-4F82-A5F4-35DDE51E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446A-20B5-4264-B561-E7D9C581BFC4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C603F-9904-472E-86B9-D7223CAB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828B-5598-4BB2-9FC6-86BDC5EC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8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E4FD-3561-45A0-82BC-1E0F739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5488"/>
            <a:ext cx="10908792" cy="685800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019FD7-F525-433A-BC5B-E8251F514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45666"/>
            <a:ext cx="6365684" cy="4215384"/>
          </a:xfrm>
          <a:solidFill>
            <a:srgbClr val="DDDDDD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CAD49-8534-4DA7-91E6-D2827CBEB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414" y="1655064"/>
            <a:ext cx="4132612" cy="421538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F16CE-96E3-44EC-B9C8-F7FEDA1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C44C-94B9-4BA1-95A5-21C59D41B284}" type="datetime1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E4BBD5-FCB5-45FF-A806-445007BA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43AF2-82EC-4A16-9E91-742792F0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FF4B-E35B-4DE6-97A9-05E54E649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262A92C-3DD6-4D28-BA90-423F0C949F16}" type="datetime1">
              <a:rPr lang="en-US" smtClean="0"/>
              <a:t>8/19/2022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8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12641-8C44-0A1B-124E-A9DA07D19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Lessons From Uzza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424A5-2F00-7A58-35E2-CE363A19AC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(&amp; David) 1 Chronicles 13</a:t>
            </a:r>
          </a:p>
        </p:txBody>
      </p:sp>
    </p:spTree>
    <p:extLst>
      <p:ext uri="{BB962C8B-B14F-4D97-AF65-F5344CB8AC3E}">
        <p14:creationId xmlns:p14="http://schemas.microsoft.com/office/powerpoint/2010/main" val="269125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34DB2-0443-9C72-E58A-92737C9D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46916-55DF-5978-51EB-4C02600A7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FC734C-F9D3-D7F7-9378-944DC7347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4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A29E-15A7-4B38-E6DE-220BAB2F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1039969" cy="689608"/>
          </a:xfrm>
        </p:spPr>
        <p:txBody>
          <a:bodyPr>
            <a:noAutofit/>
          </a:bodyPr>
          <a:lstStyle/>
          <a:p>
            <a:r>
              <a:rPr lang="en-US" sz="3600" dirty="0"/>
              <a:t>Brief History Of The Ark Of The Covenant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752F-38BF-D7D9-F68D-42811227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39615"/>
            <a:ext cx="11039970" cy="4537348"/>
          </a:xfrm>
        </p:spPr>
        <p:txBody>
          <a:bodyPr>
            <a:normAutofit/>
          </a:bodyPr>
          <a:lstStyle/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Exodus 25:10-14, Moses commanded to build the ark of Acacia wood and designated how it was to be carried… only by the sons of Kohath of the tribe of Levi (Numbers 4:4, 15; Numbers 7:9). </a:t>
            </a:r>
          </a:p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The Israelites lose the ark in a battle against the Philistines, and then God smites the Philistines who send the ark back to the Israelites at Beth-Shemesh where 50k die because they look in the ark. (1 Samuel 4-6)</a:t>
            </a:r>
          </a:p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The ark is sent to </a:t>
            </a:r>
            <a:r>
              <a:rPr lang="en-US" sz="2400" b="0" dirty="0" err="1"/>
              <a:t>Kiriath-jearim</a:t>
            </a:r>
            <a:r>
              <a:rPr lang="en-US" sz="2400" b="0" dirty="0"/>
              <a:t> to the house of </a:t>
            </a:r>
            <a:r>
              <a:rPr lang="en-US" sz="2400" b="0" dirty="0" err="1"/>
              <a:t>Abinadab</a:t>
            </a:r>
            <a:r>
              <a:rPr lang="en-US" sz="2400" b="0" dirty="0"/>
              <a:t> where 20 years goes by before they seek God and deliverance from the Philistines. (1 Samuel 7)</a:t>
            </a:r>
          </a:p>
        </p:txBody>
      </p:sp>
    </p:spTree>
    <p:extLst>
      <p:ext uri="{BB962C8B-B14F-4D97-AF65-F5344CB8AC3E}">
        <p14:creationId xmlns:p14="http://schemas.microsoft.com/office/powerpoint/2010/main" val="67262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A29E-15A7-4B38-E6DE-220BAB2F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1015312" cy="689608"/>
          </a:xfrm>
        </p:spPr>
        <p:txBody>
          <a:bodyPr>
            <a:noAutofit/>
          </a:bodyPr>
          <a:lstStyle/>
          <a:p>
            <a:r>
              <a:rPr lang="en-US" sz="3600" dirty="0"/>
              <a:t>Brief History Of The Ark Of The Covenant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752F-38BF-D7D9-F68D-42811227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39614"/>
            <a:ext cx="11263286" cy="5218385"/>
          </a:xfrm>
        </p:spPr>
        <p:txBody>
          <a:bodyPr>
            <a:normAutofit/>
          </a:bodyPr>
          <a:lstStyle/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Israel then demands a king “when Samuel was old” </a:t>
            </a:r>
            <a:br>
              <a:rPr lang="en-US" sz="2400" b="0" dirty="0"/>
            </a:br>
            <a:r>
              <a:rPr lang="en-US" sz="2400" b="0" dirty="0"/>
              <a:t>(1 Samuel 8) approximately 20 years later - King Saul who reigns for 40 years. The ark continues to remain in </a:t>
            </a:r>
            <a:r>
              <a:rPr lang="en-US" sz="2400" b="0" dirty="0" err="1"/>
              <a:t>Kiriath-jearim</a:t>
            </a:r>
            <a:r>
              <a:rPr lang="en-US" sz="2400" b="0" dirty="0"/>
              <a:t>.</a:t>
            </a:r>
          </a:p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David becomes king of Israel and after 7 years of his reign, he moves the kingdom from Hebron to Jerusalem and decides to bring the ark to Jerusalem after approximately 92 years. (2 Samuel 6 &amp; 1 Chronicles 13; note vs. 1-3)</a:t>
            </a:r>
          </a:p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Without referring to God’s command, and perhaps by referencing how the Philistines sent the ark back to them, David brings the ark back on a cart. (1 Chronicles 13:7)</a:t>
            </a:r>
          </a:p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While celebrating it’s return, the cart is upset and Uzza (Uzzah) reaches out to steady the ark and he died. (1 Chron. 13:9-10)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1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A29E-15A7-4B38-E6DE-220BAB2FF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1046309" cy="689608"/>
          </a:xfrm>
        </p:spPr>
        <p:txBody>
          <a:bodyPr>
            <a:noAutofit/>
          </a:bodyPr>
          <a:lstStyle/>
          <a:p>
            <a:r>
              <a:rPr lang="en-US" sz="3600" dirty="0"/>
              <a:t>Brief History Of The Ark Of The Covenant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752F-38BF-D7D9-F68D-42811227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1" y="1639615"/>
            <a:ext cx="11387273" cy="4916168"/>
          </a:xfrm>
        </p:spPr>
        <p:txBody>
          <a:bodyPr>
            <a:normAutofit/>
          </a:bodyPr>
          <a:lstStyle/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“</a:t>
            </a:r>
            <a:r>
              <a:rPr lang="en-US" sz="2400" b="0" i="1" dirty="0"/>
              <a:t>Then </a:t>
            </a:r>
            <a:r>
              <a:rPr lang="en-US" sz="2400" i="1" dirty="0"/>
              <a:t>David became angry </a:t>
            </a:r>
            <a:r>
              <a:rPr lang="en-US" sz="2400" b="0" i="1" dirty="0"/>
              <a:t>because of the Lord’s outburst against Uzza… </a:t>
            </a:r>
            <a:r>
              <a:rPr lang="en-US" sz="2400" i="1" dirty="0"/>
              <a:t>David was afraid of God </a:t>
            </a:r>
            <a:r>
              <a:rPr lang="en-US" sz="2400" b="0" i="1" dirty="0"/>
              <a:t>that day saying, ‘How can I bring the ark of God home to me?</a:t>
            </a:r>
            <a:r>
              <a:rPr lang="en-US" sz="2400" b="0" dirty="0"/>
              <a:t>’”</a:t>
            </a:r>
          </a:p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So he sent it to the house of Obed-</a:t>
            </a:r>
            <a:r>
              <a:rPr lang="en-US" sz="2400" b="0" dirty="0" err="1"/>
              <a:t>edom</a:t>
            </a:r>
            <a:r>
              <a:rPr lang="en-US" sz="2400" b="0" dirty="0"/>
              <a:t>, whose family God blessed during the 3 months it was there. (1 Chronicles 13:12-14)</a:t>
            </a:r>
          </a:p>
          <a:p>
            <a:pPr marL="342900" indent="-342900">
              <a:lnSpc>
                <a:spcPts val="28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David then builds a place for the ark in the City of David and prepares to bring the ark according to the ordinance of God.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58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A29E-15A7-4B38-E6DE-220BAB2F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Why Did Uzza Perish?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752F-38BF-D7D9-F68D-42811227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39615"/>
            <a:ext cx="11263286" cy="49161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</a:pPr>
            <a:r>
              <a:rPr lang="en-US" sz="3200" b="0" i="1" dirty="0"/>
              <a:t>“God struck him down there </a:t>
            </a:r>
            <a:r>
              <a:rPr lang="en-US" sz="3200" i="1" dirty="0"/>
              <a:t>for his irreverence (error; </a:t>
            </a:r>
            <a:r>
              <a:rPr lang="en-US" sz="1200" b="0" dirty="0"/>
              <a:t>NJKV, ESV</a:t>
            </a:r>
            <a:r>
              <a:rPr lang="en-US" sz="3200" i="1" dirty="0"/>
              <a:t>)</a:t>
            </a:r>
            <a:r>
              <a:rPr lang="en-US" sz="3200" b="0" dirty="0"/>
              <a:t>…” (2 Samuel 6:7)</a:t>
            </a:r>
          </a:p>
          <a:p>
            <a:pPr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</a:pPr>
            <a:r>
              <a:rPr lang="en-US" sz="3200" b="0" dirty="0"/>
              <a:t>Later, David realized, “</a:t>
            </a:r>
            <a:r>
              <a:rPr lang="en-US" sz="3200" i="1" dirty="0"/>
              <a:t>we did not seek Him according to the ordinance</a:t>
            </a:r>
            <a:r>
              <a:rPr lang="en-US" sz="3200" b="0" dirty="0"/>
              <a:t>.” (1 Chron. 15:13, note vs. 2; remember 13:2; note 1 Chron. 14 and David seeking God’s will)</a:t>
            </a:r>
          </a:p>
        </p:txBody>
      </p:sp>
    </p:spTree>
    <p:extLst>
      <p:ext uri="{BB962C8B-B14F-4D97-AF65-F5344CB8AC3E}">
        <p14:creationId xmlns:p14="http://schemas.microsoft.com/office/powerpoint/2010/main" val="29996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A29E-15A7-4B38-E6DE-220BAB2F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Lessons Learned From Uzza &amp; David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752F-38BF-D7D9-F68D-42811227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39615"/>
            <a:ext cx="11263286" cy="491616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AutoNum type="arabicPeriod"/>
            </a:pPr>
            <a:r>
              <a:rPr lang="en-US" sz="3200" dirty="0"/>
              <a:t>The need to make fellowship with God unconditional</a:t>
            </a:r>
            <a:r>
              <a:rPr lang="en-US" sz="3200" b="0" dirty="0"/>
              <a:t>. </a:t>
            </a:r>
            <a:r>
              <a:rPr lang="en-US" sz="2400" b="0" dirty="0"/>
              <a:t>(1 Samuel 6:20; 1 Chron. 13:12; Job?)</a:t>
            </a:r>
          </a:p>
          <a:p>
            <a:pPr marL="514350" indent="-51435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AutoNum type="arabicPeriod"/>
            </a:pPr>
            <a:r>
              <a:rPr lang="en-US" sz="3200" dirty="0"/>
              <a:t>Whom do we seek and consult with?</a:t>
            </a:r>
            <a:r>
              <a:rPr lang="en-US" sz="2400" b="0" dirty="0"/>
              <a:t> </a:t>
            </a:r>
            <a:br>
              <a:rPr lang="en-US" sz="2400" b="0" dirty="0"/>
            </a:br>
            <a:r>
              <a:rPr lang="en-US" sz="2400" b="0" dirty="0"/>
              <a:t>(1 Chronicles 13:1-3; 15:13)</a:t>
            </a:r>
          </a:p>
          <a:p>
            <a:pPr marL="514350" indent="-51435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AutoNum type="arabicPeriod"/>
            </a:pPr>
            <a:r>
              <a:rPr lang="en-US" sz="3200" dirty="0"/>
              <a:t>Do not learn the way of the nations</a:t>
            </a:r>
            <a:r>
              <a:rPr lang="en-US" sz="3200" b="0" dirty="0"/>
              <a:t>. </a:t>
            </a:r>
            <a:br>
              <a:rPr lang="en-US" sz="3200" b="0" dirty="0"/>
            </a:br>
            <a:r>
              <a:rPr lang="en-US" sz="2400" b="0" dirty="0"/>
              <a:t>(Jeremiah 10:12; Deuteronomy 12:30)</a:t>
            </a:r>
          </a:p>
          <a:p>
            <a:pPr marL="514350" indent="-51435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AutoNum type="arabicPeriod"/>
            </a:pPr>
            <a:r>
              <a:rPr lang="en-US" sz="3200" dirty="0"/>
              <a:t>Disobedience to God’s revealed cost lives</a:t>
            </a:r>
            <a:r>
              <a:rPr lang="en-US" sz="2400" b="0" dirty="0"/>
              <a:t>. (Ezekiel 18:20; Joshua 7:1-13)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3243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A29E-15A7-4B38-E6DE-220BAB2FF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Lessons Learned Uzza and David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5752F-38BF-D7D9-F68D-428112278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39615"/>
            <a:ext cx="11263286" cy="491616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3200" dirty="0"/>
              <a:t>Intentions do not excuse disobedience</a:t>
            </a:r>
            <a:r>
              <a:rPr lang="en-US" sz="3200" b="0" dirty="0"/>
              <a:t>. </a:t>
            </a:r>
            <a:br>
              <a:rPr lang="en-US" sz="3200" b="0" dirty="0"/>
            </a:br>
            <a:r>
              <a:rPr lang="en-US" sz="2400" b="0" dirty="0"/>
              <a:t>(Matthew 7:21-23; Acts 18:24-26)</a:t>
            </a:r>
          </a:p>
          <a:p>
            <a:pPr marL="514350" indent="-51435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AutoNum type="arabicPeriod" startAt="5"/>
            </a:pPr>
            <a:r>
              <a:rPr lang="en-US" sz="3200" dirty="0"/>
              <a:t>Our ways are not God’s ways</a:t>
            </a:r>
            <a:br>
              <a:rPr lang="en-US" sz="2400" b="0" dirty="0"/>
            </a:br>
            <a:r>
              <a:rPr lang="en-US" sz="2400" b="0" dirty="0"/>
              <a:t>(Isaiah 55:8-9; )</a:t>
            </a:r>
          </a:p>
          <a:p>
            <a:pPr marL="514350" indent="-514350">
              <a:lnSpc>
                <a:spcPct val="100000"/>
              </a:lnSpc>
              <a:spcBef>
                <a:spcPts val="900"/>
              </a:spcBef>
              <a:spcAft>
                <a:spcPts val="600"/>
              </a:spcAft>
              <a:buAutoNum type="arabicPeriod" startAt="5"/>
            </a:pPr>
            <a:r>
              <a:rPr lang="en-US" sz="3200" dirty="0"/>
              <a:t>God expects and deserves to have His will respected</a:t>
            </a:r>
            <a:r>
              <a:rPr lang="en-US" sz="3200" b="0" dirty="0"/>
              <a:t>. </a:t>
            </a:r>
            <a:r>
              <a:rPr lang="en-US" sz="2400" b="0" dirty="0"/>
              <a:t>(Jeremiah 10:12; Deuteronomy 12:30)</a:t>
            </a:r>
          </a:p>
        </p:txBody>
      </p:sp>
    </p:spTree>
    <p:extLst>
      <p:ext uri="{BB962C8B-B14F-4D97-AF65-F5344CB8AC3E}">
        <p14:creationId xmlns:p14="http://schemas.microsoft.com/office/powerpoint/2010/main" val="14141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iryoVTI" id="{3EF0B2FA-4C70-4C56-AE0C-16E6000BE750}" vid="{C80AAF17-7084-4B19-8ADF-AE8F46812F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Meiryo</Template>
  <TotalTime>5272</TotalTime>
  <Words>713</Words>
  <Application>Microsoft Office PowerPoint</Application>
  <PresentationFormat>Widescreen</PresentationFormat>
  <Paragraphs>57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Meiryo</vt:lpstr>
      <vt:lpstr>Meiryo UI</vt:lpstr>
      <vt:lpstr>Arial</vt:lpstr>
      <vt:lpstr>Calibri</vt:lpstr>
      <vt:lpstr>Wingdings</vt:lpstr>
      <vt:lpstr>MeiryoVTI</vt:lpstr>
      <vt:lpstr>Lessons From Uzza</vt:lpstr>
      <vt:lpstr>PowerPoint Presentation</vt:lpstr>
      <vt:lpstr>Brief History Of The Ark Of The Covenant</vt:lpstr>
      <vt:lpstr>Brief History Of The Ark Of The Covenant</vt:lpstr>
      <vt:lpstr>Brief History Of The Ark Of The Covenant</vt:lpstr>
      <vt:lpstr>Why Did Uzza Perish?</vt:lpstr>
      <vt:lpstr>Lessons Learned From Uzza &amp; David</vt:lpstr>
      <vt:lpstr>Lessons Learned Uzza and David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From Uzza</dc:title>
  <dc:creator>Chris Simmons</dc:creator>
  <cp:lastModifiedBy>Chris Simmons</cp:lastModifiedBy>
  <cp:revision>6</cp:revision>
  <cp:lastPrinted>2022-08-21T20:56:12Z</cp:lastPrinted>
  <dcterms:created xsi:type="dcterms:W3CDTF">2022-08-20T02:02:54Z</dcterms:created>
  <dcterms:modified xsi:type="dcterms:W3CDTF">2022-08-23T17:55:48Z</dcterms:modified>
</cp:coreProperties>
</file>