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78" r:id="rId7"/>
    <p:sldId id="279" r:id="rId8"/>
    <p:sldId id="287" r:id="rId9"/>
    <p:sldId id="281" r:id="rId10"/>
    <p:sldId id="282" r:id="rId11"/>
    <p:sldId id="283" r:id="rId12"/>
    <p:sldId id="284" r:id="rId13"/>
    <p:sldId id="288" r:id="rId14"/>
    <p:sldId id="285" r:id="rId15"/>
    <p:sldId id="286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97" autoAdjust="0"/>
  </p:normalViewPr>
  <p:slideViewPr>
    <p:cSldViewPr snapToGrid="0">
      <p:cViewPr varScale="1">
        <p:scale>
          <a:sx n="59" d="100"/>
          <a:sy n="59" d="100"/>
        </p:scale>
        <p:origin x="300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r">
              <a:defRPr sz="1200"/>
            </a:lvl1pPr>
          </a:lstStyle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l">
              <a:defRPr sz="1200"/>
            </a:lvl1pPr>
          </a:lstStyle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27" tIns="47113" rIns="94227" bIns="47113" rtlCol="0"/>
          <a:lstStyle>
            <a:lvl1pPr algn="r">
              <a:defRPr sz="1200"/>
            </a:lvl1pPr>
          </a:lstStyle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4750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7" tIns="47113" rIns="94227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168610"/>
          </a:xfrm>
          <a:prstGeom prst="rect">
            <a:avLst/>
          </a:prstGeom>
        </p:spPr>
        <p:txBody>
          <a:bodyPr vert="horz" lIns="94227" tIns="47113" rIns="94227" bIns="47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l">
              <a:defRPr sz="1200"/>
            </a:lvl1pPr>
          </a:lstStyle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27" tIns="47113" rIns="94227" bIns="47113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9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6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7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7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3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9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9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5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6/19/2022pm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Acknowledge God In All Your Ways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2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6"/>
            <a:ext cx="8226491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2"/>
            <a:ext cx="4572000" cy="43481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2"/>
            <a:ext cx="4572000" cy="43481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1" cy="15544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685800"/>
            <a:ext cx="610222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1" cy="18288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1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4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3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“In All Your Ways Acknowledge Him”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Proverbs 3:1-12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at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693024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Accept the roles and responsibilities that God has given us. (Ephesians 5:22-33; 6:1-4)</a:t>
            </a:r>
          </a:p>
          <a:p>
            <a:pPr lvl="1"/>
            <a:r>
              <a:rPr lang="en-US" sz="3200" dirty="0"/>
              <a:t>In our time together and all our conversations. (Deuteronomy 6:1-9)</a:t>
            </a:r>
          </a:p>
          <a:p>
            <a:pPr lvl="1"/>
            <a:r>
              <a:rPr lang="en-US" sz="3200" dirty="0"/>
              <a:t>How important it is to read together &amp; pray together.</a:t>
            </a:r>
          </a:p>
        </p:txBody>
      </p:sp>
    </p:spTree>
    <p:extLst>
      <p:ext uri="{BB962C8B-B14F-4D97-AF65-F5344CB8AC3E}">
        <p14:creationId xmlns:p14="http://schemas.microsoft.com/office/powerpoint/2010/main" val="6759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all the days of your life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693024"/>
          </a:xfrm>
        </p:spPr>
        <p:txBody>
          <a:bodyPr>
            <a:noAutofit/>
          </a:bodyPr>
          <a:lstStyle/>
          <a:p>
            <a:r>
              <a:rPr lang="en-US" sz="3200" dirty="0"/>
              <a:t>When you’re young(</a:t>
            </a:r>
            <a:r>
              <a:rPr lang="en-US" sz="3200" dirty="0" err="1"/>
              <a:t>er</a:t>
            </a:r>
            <a:r>
              <a:rPr lang="en-US" sz="3200" dirty="0"/>
              <a:t>) (Ecclesiastes 12:1) and when you’re older (Titus 2:2-3). </a:t>
            </a:r>
          </a:p>
          <a:p>
            <a:r>
              <a:rPr lang="en-US" sz="3200" dirty="0"/>
              <a:t>“</a:t>
            </a:r>
            <a:r>
              <a:rPr lang="en-US" sz="3200" i="1" dirty="0"/>
              <a:t>All the days of my life</a:t>
            </a:r>
            <a:r>
              <a:rPr lang="en-US" sz="3200" dirty="0"/>
              <a:t>…” (Psalms 27:4)</a:t>
            </a:r>
          </a:p>
        </p:txBody>
      </p:sp>
    </p:spTree>
    <p:extLst>
      <p:ext uri="{BB962C8B-B14F-4D97-AF65-F5344CB8AC3E}">
        <p14:creationId xmlns:p14="http://schemas.microsoft.com/office/powerpoint/2010/main" val="40549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</a:t>
            </a:r>
            <a:r>
              <a:rPr lang="en-US" sz="3200" b="1" i="1" dirty="0"/>
              <a:t>He will make your paths straight</a:t>
            </a:r>
            <a:r>
              <a:rPr lang="en-US" sz="3200" dirty="0"/>
              <a:t>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88128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Hebrew word for “straight” means: “to lead, direct, to lead straight along” </a:t>
            </a:r>
            <a:r>
              <a:rPr lang="en-US" sz="1800" dirty="0"/>
              <a:t>(Brown Driver &amp; Briggs Hebrew Lexicon). </a:t>
            </a:r>
            <a:endParaRPr lang="en-US" sz="3000" dirty="0"/>
          </a:p>
          <a:p>
            <a:r>
              <a:rPr lang="en-US" sz="3000" dirty="0"/>
              <a:t>In Matthew chapter 7, the focus of Jesus’ discussion of the narrow and straight way (vs. 13-14) is where it leads us to; that is </a:t>
            </a:r>
            <a:r>
              <a:rPr lang="en-US" sz="3000" i="1" dirty="0"/>
              <a:t>“to life”</a:t>
            </a:r>
            <a:r>
              <a:rPr lang="en-US" sz="3000" dirty="0"/>
              <a:t>. </a:t>
            </a:r>
          </a:p>
          <a:p>
            <a:r>
              <a:rPr lang="en-US" sz="3000" dirty="0"/>
              <a:t>The point is the success of where those straight paths lead – to eternal life. </a:t>
            </a:r>
          </a:p>
          <a:p>
            <a:r>
              <a:rPr lang="en-US" sz="3000" dirty="0"/>
              <a:t>If we walk as Christians acknowledging God then we are promised the </a:t>
            </a:r>
            <a:r>
              <a:rPr lang="en-US" sz="3000" i="1" dirty="0"/>
              <a:t>“entrance into the eternal kingdom will be abundantly supplied”</a:t>
            </a:r>
            <a:r>
              <a:rPr lang="en-US" sz="3000" dirty="0"/>
              <a:t> to us (2 Peter 1:11) and we will “be right” with God forever.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God’s existence and continual presence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9746673" cy="4693024"/>
          </a:xfrm>
        </p:spPr>
        <p:txBody>
          <a:bodyPr>
            <a:noAutofit/>
          </a:bodyPr>
          <a:lstStyle/>
          <a:p>
            <a:r>
              <a:rPr lang="en-US" sz="2800" dirty="0"/>
              <a:t>Begin by </a:t>
            </a:r>
            <a:r>
              <a:rPr lang="en-US" sz="2800" b="1" dirty="0"/>
              <a:t>acknowledging His existence</a:t>
            </a:r>
            <a:r>
              <a:rPr lang="en-US" sz="2800" dirty="0"/>
              <a:t>.  (Hebrews 11:6) </a:t>
            </a:r>
          </a:p>
          <a:p>
            <a:r>
              <a:rPr lang="en-US" sz="2800" dirty="0"/>
              <a:t>By acknowledging that “</a:t>
            </a:r>
            <a:r>
              <a:rPr lang="en-US" sz="2800" b="1" i="1" dirty="0"/>
              <a:t>I am fearfully and wonderfully made”</a:t>
            </a:r>
            <a:r>
              <a:rPr lang="en-US" sz="2800" dirty="0"/>
              <a:t> (Psalms 139:14; Isaiah 45:9-13). </a:t>
            </a:r>
          </a:p>
          <a:p>
            <a:r>
              <a:rPr lang="en-US" sz="2800" dirty="0"/>
              <a:t>Failure to acknowledge is the beginning of all apostasy. (Romans 1:28</a:t>
            </a:r>
            <a:r>
              <a:rPr lang="en-US" sz="2800" i="1" dirty="0"/>
              <a:t>)</a:t>
            </a:r>
            <a:endParaRPr lang="en-US" sz="2800" dirty="0"/>
          </a:p>
          <a:p>
            <a:r>
              <a:rPr lang="en-US" sz="2800" dirty="0"/>
              <a:t>We can’t be </a:t>
            </a:r>
            <a:r>
              <a:rPr lang="en-US" sz="2800" b="1" i="1" dirty="0"/>
              <a:t>“the fool”</a:t>
            </a:r>
            <a:r>
              <a:rPr lang="en-US" sz="2800" dirty="0"/>
              <a:t> – (Psalms 14:1)</a:t>
            </a:r>
          </a:p>
          <a:p>
            <a:r>
              <a:rPr lang="en-US" sz="2800" dirty="0"/>
              <a:t>Remembering that He is </a:t>
            </a:r>
            <a:r>
              <a:rPr lang="en-US" sz="2800" b="1" i="1" dirty="0"/>
              <a:t>“intimately acquainted with all my ways”</a:t>
            </a:r>
            <a:r>
              <a:rPr lang="en-US" sz="2800" dirty="0"/>
              <a:t>. (Psalms 139:1-10)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9" y="362303"/>
            <a:ext cx="10945090" cy="106994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Acknowledge by submitting to God’s right to rule as our Creator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9" y="1828800"/>
            <a:ext cx="10945090" cy="4693024"/>
          </a:xfrm>
        </p:spPr>
        <p:txBody>
          <a:bodyPr>
            <a:noAutofit/>
          </a:bodyPr>
          <a:lstStyle/>
          <a:p>
            <a:r>
              <a:rPr lang="en-US" sz="3200" dirty="0"/>
              <a:t>We begin by acknowledging that we are created beings &amp; our life is not our own. (Psalms 100:3; 119:73-75)</a:t>
            </a:r>
          </a:p>
          <a:p>
            <a:r>
              <a:rPr lang="en-US" sz="3200" dirty="0"/>
              <a:t>Acknowledge that He knows best. (Jeremiah 10:23; Proverbs 16:25). </a:t>
            </a:r>
          </a:p>
          <a:p>
            <a:r>
              <a:rPr lang="en-US" sz="3200" dirty="0"/>
              <a:t>Regarding our plans we take the attitude </a:t>
            </a:r>
            <a:r>
              <a:rPr lang="en-US" sz="3200" i="1" dirty="0"/>
              <a:t>“If the Lord wills”</a:t>
            </a:r>
            <a:r>
              <a:rPr lang="en-US" sz="3200" dirty="0"/>
              <a:t> (James 4:15; Proverbs 16:9; 3:5 &amp; 7). </a:t>
            </a:r>
          </a:p>
          <a:p>
            <a:r>
              <a:rPr lang="en-US" sz="3200" dirty="0"/>
              <a:t>Acknowledge God’s authority. (Matt. 21:23-27; 7:21-23). </a:t>
            </a:r>
          </a:p>
          <a:p>
            <a:r>
              <a:rPr lang="en-US" sz="3200" dirty="0"/>
              <a:t>Acknowledge by acting in faith. (Philippians 4:13; </a:t>
            </a:r>
            <a:br>
              <a:rPr lang="en-US" sz="3200" dirty="0"/>
            </a:br>
            <a:r>
              <a:rPr lang="en-US" sz="3200" dirty="0"/>
              <a:t>1 Samuel 17:37ff; Hebrews 13:5; Romans 8:31)</a:t>
            </a:r>
          </a:p>
        </p:txBody>
      </p:sp>
    </p:spTree>
    <p:extLst>
      <p:ext uri="{BB962C8B-B14F-4D97-AF65-F5344CB8AC3E}">
        <p14:creationId xmlns:p14="http://schemas.microsoft.com/office/powerpoint/2010/main" val="2887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362303"/>
            <a:ext cx="10245436" cy="106994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Acknowledge God by listening to Him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828800"/>
            <a:ext cx="10404763" cy="4693024"/>
          </a:xfrm>
        </p:spPr>
        <p:txBody>
          <a:bodyPr>
            <a:noAutofit/>
          </a:bodyPr>
          <a:lstStyle/>
          <a:p>
            <a:r>
              <a:rPr lang="en-US" sz="3200" b="1" dirty="0"/>
              <a:t>To Him alone</a:t>
            </a:r>
            <a:r>
              <a:rPr lang="en-US" sz="3200" dirty="0"/>
              <a:t>. (Matthew 17:5; Hebrews 1:1-2)</a:t>
            </a:r>
          </a:p>
          <a:p>
            <a:r>
              <a:rPr lang="en-US" sz="3200" b="1" dirty="0"/>
              <a:t>Paying attention</a:t>
            </a:r>
            <a:r>
              <a:rPr lang="en-US" sz="3200" dirty="0"/>
              <a:t>. (Proverbs 4:20; 1 Timothy 4:13; Hebrews 2:1)</a:t>
            </a:r>
          </a:p>
          <a:p>
            <a:r>
              <a:rPr lang="en-US" sz="3200" b="1" dirty="0"/>
              <a:t>Not allowing distractions</a:t>
            </a:r>
            <a:r>
              <a:rPr lang="en-US" sz="3200" dirty="0"/>
              <a:t>. (Luke 10:40)</a:t>
            </a:r>
          </a:p>
          <a:p>
            <a:r>
              <a:rPr lang="en-US" sz="3200" b="1" dirty="0"/>
              <a:t>Keep listening even when it challenges our will</a:t>
            </a:r>
            <a:r>
              <a:rPr lang="en-US" sz="3200" dirty="0"/>
              <a:t>. (Acts 22:22)</a:t>
            </a:r>
          </a:p>
        </p:txBody>
      </p:sp>
    </p:spTree>
    <p:extLst>
      <p:ext uri="{BB962C8B-B14F-4D97-AF65-F5344CB8AC3E}">
        <p14:creationId xmlns:p14="http://schemas.microsoft.com/office/powerpoint/2010/main" val="18028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2303"/>
            <a:ext cx="10287000" cy="106994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Acknowledge God by praying to Him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446327" cy="4693024"/>
          </a:xfrm>
        </p:spPr>
        <p:txBody>
          <a:bodyPr>
            <a:noAutofit/>
          </a:bodyPr>
          <a:lstStyle/>
          <a:p>
            <a:r>
              <a:rPr lang="en-US" sz="3200" dirty="0"/>
              <a:t>Do we not </a:t>
            </a:r>
            <a:r>
              <a:rPr lang="en-US" sz="3200" i="1" dirty="0"/>
              <a:t>“acknowledge”</a:t>
            </a:r>
            <a:r>
              <a:rPr lang="en-US" sz="3200" dirty="0"/>
              <a:t> God when we unceasingly come to Him in prayer?  (1 Thessalonians 5:17)</a:t>
            </a:r>
          </a:p>
          <a:p>
            <a:r>
              <a:rPr lang="en-US" sz="3200" dirty="0"/>
              <a:t>When we seek His assistance and divine help. </a:t>
            </a:r>
            <a:br>
              <a:rPr lang="en-US" sz="3200" dirty="0"/>
            </a:br>
            <a:r>
              <a:rPr lang="en-US" sz="3200" dirty="0"/>
              <a:t>(Psalms 38:21-22; 119:173-175)</a:t>
            </a:r>
          </a:p>
          <a:p>
            <a:r>
              <a:rPr lang="en-US" sz="3200" dirty="0"/>
              <a:t>We acknowledge God by not being anxious about life (Philippians 4:6; cf., Matthew 6:). </a:t>
            </a:r>
          </a:p>
          <a:p>
            <a:r>
              <a:rPr lang="en-US" sz="3200" dirty="0"/>
              <a:t>We acknowledge God by believing that we can indeed cast all our anxiety upon Him (1 Peter 5:6-8). </a:t>
            </a:r>
          </a:p>
        </p:txBody>
      </p:sp>
    </p:spTree>
    <p:extLst>
      <p:ext uri="{BB962C8B-B14F-4D97-AF65-F5344CB8AC3E}">
        <p14:creationId xmlns:p14="http://schemas.microsoft.com/office/powerpoint/2010/main" val="17710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by giving thanks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802091" cy="4693024"/>
          </a:xfrm>
        </p:spPr>
        <p:txBody>
          <a:bodyPr>
            <a:noAutofit/>
          </a:bodyPr>
          <a:lstStyle/>
          <a:p>
            <a:r>
              <a:rPr lang="en-US" sz="3200" dirty="0"/>
              <a:t>Recognizing that all that we have, and are, and hope to be come from Him. (James 1:17; Ephesians 1:3)</a:t>
            </a:r>
          </a:p>
          <a:p>
            <a:r>
              <a:rPr lang="en-US" sz="3200" dirty="0"/>
              <a:t>We need to recognize God for His temporal and eternal spiritual blessings in Christ </a:t>
            </a:r>
            <a:br>
              <a:rPr lang="en-US" sz="3200" dirty="0"/>
            </a:br>
            <a:r>
              <a:rPr lang="en-US" sz="3200" dirty="0"/>
              <a:t>(Colossians 4:2; 3:15-17; 1 Thessalonians 5:18)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14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by giving 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693024"/>
          </a:xfrm>
        </p:spPr>
        <p:txBody>
          <a:bodyPr>
            <a:noAutofit/>
          </a:bodyPr>
          <a:lstStyle/>
          <a:p>
            <a:r>
              <a:rPr lang="en-US" sz="3200" dirty="0"/>
              <a:t>Proverbs 3:9, </a:t>
            </a:r>
            <a:r>
              <a:rPr lang="en-US" sz="3200" i="1" dirty="0"/>
              <a:t>“Honor the Lord from your wealth, and from the first of all your produce”.</a:t>
            </a:r>
            <a:r>
              <a:rPr lang="en-US" sz="3200" dirty="0"/>
              <a:t> </a:t>
            </a:r>
          </a:p>
          <a:p>
            <a:r>
              <a:rPr lang="en-US" sz="3200" dirty="0"/>
              <a:t>Cheerfully, ungrudgingly and free of compulsion </a:t>
            </a:r>
            <a:br>
              <a:rPr lang="en-US" sz="3200" dirty="0"/>
            </a:br>
            <a:r>
              <a:rPr lang="en-US" sz="3200" dirty="0"/>
              <a:t>(2 Cor. 9:7) as stewards acknowledging Him as the rightful owner. </a:t>
            </a:r>
          </a:p>
          <a:p>
            <a:r>
              <a:rPr lang="en-US" sz="3200" dirty="0"/>
              <a:t>Not only of what we have but who we are. (Matthew 25:14ff; Romans 12:1-2; Matthew 5:13-16; 2 Corinthians 12:15)</a:t>
            </a:r>
          </a:p>
        </p:txBody>
      </p:sp>
    </p:spTree>
    <p:extLst>
      <p:ext uri="{BB962C8B-B14F-4D97-AF65-F5344CB8AC3E}">
        <p14:creationId xmlns:p14="http://schemas.microsoft.com/office/powerpoint/2010/main" val="23955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through worship &amp; praise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693024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i="1" dirty="0"/>
              <a:t>In spirit and truth</a:t>
            </a:r>
            <a:r>
              <a:rPr lang="en-US" sz="3200" dirty="0"/>
              <a:t>” (John 4:23-24)</a:t>
            </a:r>
          </a:p>
          <a:p>
            <a:r>
              <a:rPr lang="en-US" sz="3200" dirty="0"/>
              <a:t>What is </a:t>
            </a:r>
            <a:r>
              <a:rPr lang="en-US" sz="3200" i="1" dirty="0"/>
              <a:t>“due to His name</a:t>
            </a:r>
            <a:r>
              <a:rPr lang="en-US" sz="3200" dirty="0"/>
              <a:t>”! (Psalms 29:2)</a:t>
            </a:r>
          </a:p>
          <a:p>
            <a:r>
              <a:rPr lang="en-US" sz="3200" dirty="0"/>
              <a:t>What is our habit or custom? (Hebrews 10:25)</a:t>
            </a:r>
          </a:p>
          <a:p>
            <a:r>
              <a:rPr lang="en-US" sz="3200" dirty="0"/>
              <a:t>Acknowledge God reverently. (Hebrews 12:28; Deuteronomy 10:17; Nehemiah 1:5)</a:t>
            </a:r>
          </a:p>
        </p:txBody>
      </p:sp>
    </p:spTree>
    <p:extLst>
      <p:ext uri="{BB962C8B-B14F-4D97-AF65-F5344CB8AC3E}">
        <p14:creationId xmlns:p14="http://schemas.microsoft.com/office/powerpoint/2010/main" val="900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Acknowledge God in our homes and families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693024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Accept the roles and responsibilities that God has given us. (Ephesians 5:22-33; 6:1-4)</a:t>
            </a:r>
          </a:p>
          <a:p>
            <a:pPr lvl="1"/>
            <a:r>
              <a:rPr lang="en-US" sz="3200" dirty="0"/>
              <a:t>In our time together and all our conversations. (Deuteronomy 6:1-9)</a:t>
            </a:r>
          </a:p>
          <a:p>
            <a:pPr lvl="1"/>
            <a:r>
              <a:rPr lang="en-US" sz="3200" dirty="0"/>
              <a:t>How important it is to read together &amp; pray together.</a:t>
            </a:r>
          </a:p>
        </p:txBody>
      </p:sp>
    </p:spTree>
    <p:extLst>
      <p:ext uri="{BB962C8B-B14F-4D97-AF65-F5344CB8AC3E}">
        <p14:creationId xmlns:p14="http://schemas.microsoft.com/office/powerpoint/2010/main" val="15089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10409</TotalTime>
  <Words>858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Georgia</vt:lpstr>
      <vt:lpstr>Brushed Metal 16x9</vt:lpstr>
      <vt:lpstr>“In All Your Ways Acknowledge Him”</vt:lpstr>
      <vt:lpstr>Acknowledge God’s existence and continual presence</vt:lpstr>
      <vt:lpstr>Acknowledge by submitting to God’s right to rule as our Creator</vt:lpstr>
      <vt:lpstr>Acknowledge God by listening to Him</vt:lpstr>
      <vt:lpstr>Acknowledge God by praying to Him</vt:lpstr>
      <vt:lpstr>Acknowledge God by giving thanks</vt:lpstr>
      <vt:lpstr>Acknowledge God by giving back</vt:lpstr>
      <vt:lpstr>Acknowledge God through worship &amp; praise</vt:lpstr>
      <vt:lpstr>Acknowledge God in our homes and families</vt:lpstr>
      <vt:lpstr>Acknowledge God at work</vt:lpstr>
      <vt:lpstr>Acknowledge God all the days of your life</vt:lpstr>
      <vt:lpstr>“He will make your paths straight…”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All Your Ways Acknowledge Him”</dc:title>
  <dc:creator>Chris Simmons</dc:creator>
  <cp:lastModifiedBy>Chris Simmons</cp:lastModifiedBy>
  <cp:revision>16</cp:revision>
  <cp:lastPrinted>2022-06-19T21:05:12Z</cp:lastPrinted>
  <dcterms:created xsi:type="dcterms:W3CDTF">2017-07-23T13:49:55Z</dcterms:created>
  <dcterms:modified xsi:type="dcterms:W3CDTF">2022-08-24T23:27:51Z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