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7" r:id="rId1"/>
  </p:sldMasterIdLst>
  <p:notesMasterIdLst>
    <p:notesMasterId r:id="rId13"/>
  </p:notesMasterIdLst>
  <p:sldIdLst>
    <p:sldId id="256" r:id="rId2"/>
    <p:sldId id="258" r:id="rId3"/>
    <p:sldId id="284" r:id="rId4"/>
    <p:sldId id="257" r:id="rId5"/>
    <p:sldId id="277" r:id="rId6"/>
    <p:sldId id="278" r:id="rId7"/>
    <p:sldId id="280" r:id="rId8"/>
    <p:sldId id="279" r:id="rId9"/>
    <p:sldId id="281" r:id="rId10"/>
    <p:sldId id="282" r:id="rId11"/>
    <p:sldId id="283" r:id="rId12"/>
  </p:sldIdLst>
  <p:sldSz cx="18288000" cy="10287000"/>
  <p:notesSz cx="6858000" cy="9144000"/>
  <p:embeddedFontLst>
    <p:embeddedFont>
      <p:font typeface="Assistant" pitchFamily="2" charset="-79"/>
      <p:regular r:id="rId14"/>
      <p:bold r:id="rId15"/>
    </p:embeddedFont>
    <p:embeddedFont>
      <p:font typeface="Calibri" panose="020F0502020204030204" pitchFamily="34" charset="0"/>
      <p:regular r:id="rId16"/>
      <p:bold r:id="rId17"/>
      <p:italic r:id="rId18"/>
      <p:boldItalic r:id="rId19"/>
    </p:embeddedFont>
    <p:embeddedFont>
      <p:font typeface="Tenor Sans" panose="020B0604020202020204" charset="0"/>
      <p:regular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70902" autoAdjust="0"/>
  </p:normalViewPr>
  <p:slideViewPr>
    <p:cSldViewPr snapToGrid="0">
      <p:cViewPr varScale="1">
        <p:scale>
          <a:sx n="46" d="100"/>
          <a:sy n="46" d="100"/>
        </p:scale>
        <p:origin x="696" y="3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3" d="100"/>
          <a:sy n="53" d="100"/>
        </p:scale>
        <p:origin x="284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2" name="Google Shape;5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300" dirty="0"/>
              <a:t>The covering is the darkness of the condemnation of sin.</a:t>
            </a:r>
          </a:p>
          <a:p>
            <a:pPr marL="0" lvl="0" indent="0" algn="l" rtl="0">
              <a:spcBef>
                <a:spcPts val="0"/>
              </a:spcBef>
              <a:spcAft>
                <a:spcPts val="0"/>
              </a:spcAft>
              <a:buNone/>
            </a:pPr>
            <a:r>
              <a:rPr lang="en-US" sz="1300" dirty="0"/>
              <a:t>Isa 60:1-3</a:t>
            </a:r>
          </a:p>
          <a:p>
            <a:pPr marL="0" lvl="0" indent="0" algn="l" rtl="0">
              <a:spcBef>
                <a:spcPts val="0"/>
              </a:spcBef>
              <a:spcAft>
                <a:spcPts val="0"/>
              </a:spcAft>
              <a:buNone/>
            </a:pPr>
            <a:r>
              <a:rPr lang="en-US" sz="1300" dirty="0"/>
              <a:t>Arise, shine; for your light has come, And the glory of the Lord has risen upon you. </a:t>
            </a:r>
          </a:p>
          <a:p>
            <a:pPr marL="0" lvl="0" indent="0" algn="l" rtl="0">
              <a:spcBef>
                <a:spcPts val="0"/>
              </a:spcBef>
              <a:spcAft>
                <a:spcPts val="0"/>
              </a:spcAft>
              <a:buNone/>
            </a:pPr>
            <a:r>
              <a:rPr lang="en-US" sz="1300" dirty="0"/>
              <a:t>2 "For behold, </a:t>
            </a:r>
            <a:r>
              <a:rPr lang="en-US" sz="1300" b="1" dirty="0"/>
              <a:t>darkness will cover the earth and deep darkness the peoples; But the Lord will rise upon you And His glory will appear upon yo</a:t>
            </a:r>
            <a:r>
              <a:rPr lang="en-US" sz="1300" dirty="0"/>
              <a:t>u. </a:t>
            </a:r>
          </a:p>
          <a:p>
            <a:pPr marL="0" lvl="0" indent="0" algn="l" rtl="0">
              <a:spcBef>
                <a:spcPts val="0"/>
              </a:spcBef>
              <a:spcAft>
                <a:spcPts val="0"/>
              </a:spcAft>
              <a:buNone/>
            </a:pPr>
            <a:r>
              <a:rPr lang="en-US" sz="1300" dirty="0"/>
              <a:t>3 "</a:t>
            </a:r>
            <a:r>
              <a:rPr lang="en-US" sz="1300" b="1" dirty="0"/>
              <a:t>Nations will come to your light</a:t>
            </a:r>
            <a:r>
              <a:rPr lang="en-US" sz="1300" dirty="0"/>
              <a:t>, And kings to the brightness of your rising. </a:t>
            </a:r>
          </a:p>
          <a:p>
            <a:pPr marL="0" lvl="0" indent="0" algn="l" rtl="0">
              <a:spcBef>
                <a:spcPts val="0"/>
              </a:spcBef>
              <a:spcAft>
                <a:spcPts val="0"/>
              </a:spcAft>
              <a:buNone/>
            </a:pPr>
            <a:endParaRPr lang="en-US" sz="1300" dirty="0"/>
          </a:p>
          <a:p>
            <a:pPr marL="0" lvl="0" indent="0" algn="l" rtl="0">
              <a:spcBef>
                <a:spcPts val="0"/>
              </a:spcBef>
              <a:spcAft>
                <a:spcPts val="0"/>
              </a:spcAft>
              <a:buNone/>
            </a:pPr>
            <a:r>
              <a:rPr lang="en-US" sz="1300" dirty="0"/>
              <a:t>Eph 4:17-18</a:t>
            </a:r>
          </a:p>
          <a:p>
            <a:pPr marL="0" lvl="0" indent="0" algn="l" rtl="0">
              <a:spcBef>
                <a:spcPts val="0"/>
              </a:spcBef>
              <a:spcAft>
                <a:spcPts val="0"/>
              </a:spcAft>
              <a:buNone/>
            </a:pPr>
            <a:r>
              <a:rPr lang="en-US" sz="1300" dirty="0"/>
              <a:t>So this I say, and affirm together with the Lord, that you walk no longer just as the Gentiles also walk, </a:t>
            </a:r>
            <a:r>
              <a:rPr lang="en-US" sz="1300" b="1" dirty="0"/>
              <a:t>in the futility of their mind, 18 being darkened in their understanding</a:t>
            </a:r>
            <a:r>
              <a:rPr lang="en-US" sz="1300" dirty="0"/>
              <a:t>, </a:t>
            </a:r>
            <a:r>
              <a:rPr lang="en-US" sz="1300" b="1" dirty="0"/>
              <a:t>excluded from the life of God </a:t>
            </a:r>
            <a:r>
              <a:rPr lang="en-US" sz="1300" dirty="0"/>
              <a:t>because of the ignorance that is in them, because of the hardness of their heart</a:t>
            </a:r>
          </a:p>
          <a:p>
            <a:pPr marL="0" lvl="0" indent="0" algn="l" rtl="0">
              <a:spcBef>
                <a:spcPts val="0"/>
              </a:spcBef>
              <a:spcAft>
                <a:spcPts val="0"/>
              </a:spcAft>
              <a:buNone/>
            </a:pPr>
            <a:endParaRPr lang="en-US" sz="1300" dirty="0"/>
          </a:p>
          <a:p>
            <a:pPr marL="0" lvl="0" indent="0" algn="l" rtl="0">
              <a:spcBef>
                <a:spcPts val="0"/>
              </a:spcBef>
              <a:spcAft>
                <a:spcPts val="0"/>
              </a:spcAft>
              <a:buNone/>
            </a:pPr>
            <a:r>
              <a:rPr lang="en-US" sz="1300" dirty="0"/>
              <a:t>2 Cor 3:14-18</a:t>
            </a:r>
          </a:p>
          <a:p>
            <a:pPr marL="0" lvl="0" indent="0" algn="l" rtl="0">
              <a:spcBef>
                <a:spcPts val="0"/>
              </a:spcBef>
              <a:spcAft>
                <a:spcPts val="0"/>
              </a:spcAft>
              <a:buNone/>
            </a:pPr>
            <a:r>
              <a:rPr lang="en-US" sz="1300" dirty="0"/>
              <a:t>But </a:t>
            </a:r>
            <a:r>
              <a:rPr lang="en-US" sz="1300" b="1" dirty="0"/>
              <a:t>their minds were hardened</a:t>
            </a:r>
            <a:r>
              <a:rPr lang="en-US" sz="1300" dirty="0"/>
              <a:t>; for until this very day at the reading of the old covenant </a:t>
            </a:r>
            <a:r>
              <a:rPr lang="en-US" sz="1300" b="1" dirty="0"/>
              <a:t>the same veil remains </a:t>
            </a:r>
            <a:r>
              <a:rPr lang="en-US" sz="1300" dirty="0" err="1"/>
              <a:t>unlifted</a:t>
            </a:r>
            <a:r>
              <a:rPr lang="en-US" sz="1300" dirty="0"/>
              <a:t>, </a:t>
            </a:r>
            <a:r>
              <a:rPr lang="en-US" sz="1300" b="1" dirty="0"/>
              <a:t>because it is removed in Christ</a:t>
            </a:r>
            <a:r>
              <a:rPr lang="en-US" sz="1300" dirty="0"/>
              <a:t>. 15 But to this day whenever Moses is read, a veil lies over their heart; 16 but </a:t>
            </a:r>
            <a:r>
              <a:rPr lang="en-US" sz="1300" b="1" dirty="0"/>
              <a:t>whenever a person turns to the Lord, the veil is taken away</a:t>
            </a:r>
            <a:r>
              <a:rPr lang="en-US" sz="1300" dirty="0"/>
              <a:t>. 17 Now the Lord is the Spirit, and where the Spirit of the Lord is, there is liberty. 18 But we all, with unveiled face, beholding as in a mirror the glory of the Lord, are being transformed into the same image from glory to glory, just as from the Lord, the Spirit.</a:t>
            </a:r>
          </a:p>
          <a:p>
            <a:pPr marL="0" lvl="0" indent="0" algn="l" rtl="0">
              <a:spcBef>
                <a:spcPts val="0"/>
              </a:spcBef>
              <a:spcAft>
                <a:spcPts val="0"/>
              </a:spcAft>
              <a:buNone/>
            </a:pPr>
            <a:endParaRPr lang="en-US" sz="1300" dirty="0"/>
          </a:p>
          <a:p>
            <a:pPr marL="0" lvl="0" indent="0" algn="l" rtl="0">
              <a:spcBef>
                <a:spcPts val="0"/>
              </a:spcBef>
              <a:spcAft>
                <a:spcPts val="0"/>
              </a:spcAft>
              <a:buNone/>
            </a:pPr>
            <a:r>
              <a:rPr lang="en-US" sz="1300" dirty="0" err="1"/>
              <a:t>Neh</a:t>
            </a:r>
            <a:r>
              <a:rPr lang="en-US" sz="1300" dirty="0"/>
              <a:t> 1:3</a:t>
            </a:r>
          </a:p>
          <a:p>
            <a:pPr marL="0" lvl="0" indent="0" algn="l" rtl="0">
              <a:spcBef>
                <a:spcPts val="0"/>
              </a:spcBef>
              <a:spcAft>
                <a:spcPts val="0"/>
              </a:spcAft>
              <a:buNone/>
            </a:pPr>
            <a:r>
              <a:rPr lang="en-US" sz="1300" dirty="0"/>
              <a:t> They said to me, "The remnant there in the province who survived the captivity are in great distress and reproach, and the wall of Jerusalem is broken down and its gates are burned with fire." </a:t>
            </a:r>
          </a:p>
          <a:p>
            <a:pPr marL="0" lvl="0" indent="0" algn="l" rtl="0">
              <a:spcBef>
                <a:spcPts val="0"/>
              </a:spcBef>
              <a:spcAft>
                <a:spcPts val="0"/>
              </a:spcAft>
              <a:buNone/>
            </a:pPr>
            <a:endParaRPr lang="en-US" sz="1300" dirty="0"/>
          </a:p>
          <a:p>
            <a:pPr marL="0" lvl="0" indent="0" algn="l" rtl="0">
              <a:spcBef>
                <a:spcPts val="0"/>
              </a:spcBef>
              <a:spcAft>
                <a:spcPts val="0"/>
              </a:spcAft>
              <a:buNone/>
            </a:pPr>
            <a:r>
              <a:rPr lang="en-US" sz="1300" dirty="0"/>
              <a:t>Ps 22:6-7</a:t>
            </a:r>
          </a:p>
          <a:p>
            <a:pPr marL="0" lvl="0" indent="0" algn="l" rtl="0">
              <a:spcBef>
                <a:spcPts val="0"/>
              </a:spcBef>
              <a:spcAft>
                <a:spcPts val="0"/>
              </a:spcAft>
              <a:buNone/>
            </a:pPr>
            <a:r>
              <a:rPr lang="en-US" sz="1300" dirty="0"/>
              <a:t>But I am a worm and not a man, A reproach of men and despised by the people. </a:t>
            </a:r>
          </a:p>
          <a:p>
            <a:pPr marL="0" lvl="0" indent="0" algn="l" rtl="0">
              <a:spcBef>
                <a:spcPts val="0"/>
              </a:spcBef>
              <a:spcAft>
                <a:spcPts val="0"/>
              </a:spcAft>
              <a:buNone/>
            </a:pPr>
            <a:r>
              <a:rPr lang="en-US" sz="1300" dirty="0"/>
              <a:t>7 All who see me sneer at me; They separate with the lip, they wag the head, saying, </a:t>
            </a:r>
          </a:p>
          <a:p>
            <a:pPr marL="0" lvl="0" indent="0" algn="l" rtl="0">
              <a:spcBef>
                <a:spcPts val="0"/>
              </a:spcBef>
              <a:spcAft>
                <a:spcPts val="0"/>
              </a:spcAft>
              <a:buNone/>
            </a:pPr>
            <a:endParaRPr lang="en-US" sz="1300" dirty="0"/>
          </a:p>
          <a:p>
            <a:pPr marL="0" lvl="0" indent="0" algn="l" rtl="0">
              <a:spcBef>
                <a:spcPts val="0"/>
              </a:spcBef>
              <a:spcAft>
                <a:spcPts val="0"/>
              </a:spcAft>
              <a:buNone/>
            </a:pPr>
            <a:r>
              <a:rPr lang="en-US" sz="1300" dirty="0"/>
              <a:t>1 Peter 1:6-9</a:t>
            </a:r>
          </a:p>
          <a:p>
            <a:pPr marL="0" lvl="0" indent="0" algn="l" rtl="0">
              <a:spcBef>
                <a:spcPts val="0"/>
              </a:spcBef>
              <a:spcAft>
                <a:spcPts val="0"/>
              </a:spcAft>
              <a:buNone/>
            </a:pPr>
            <a:r>
              <a:rPr lang="en-US" sz="1300" dirty="0"/>
              <a:t>In this you greatly rejoice, even though now for a little while, if necessary, you have been distressed by various trials, 7 so that the proof of your faith, being more precious than gold which is perishable, even though tested by fire, </a:t>
            </a:r>
            <a:r>
              <a:rPr lang="en-US" sz="1300" b="1" dirty="0"/>
              <a:t>may be found to result in praise and glory and honor at the revelation of Jesus Christ</a:t>
            </a:r>
            <a:r>
              <a:rPr lang="en-US" sz="1300" dirty="0"/>
              <a:t>; 8 and though you have not seen Him, you love Him, and though you do not see Him now, but believe in Him, you greatly rejoice with joy inexpressible and full of glory, 9 </a:t>
            </a:r>
            <a:r>
              <a:rPr lang="en-US" sz="1300" b="1" dirty="0"/>
              <a:t>obtaining as the outcome of your faith the salvation of your souls</a:t>
            </a:r>
            <a:r>
              <a:rPr lang="en-US" sz="1300" dirty="0"/>
              <a:t>. </a:t>
            </a:r>
          </a:p>
          <a:p>
            <a:pPr marL="0" lvl="0" indent="0" algn="l" rtl="0">
              <a:spcBef>
                <a:spcPts val="0"/>
              </a:spcBef>
              <a:spcAft>
                <a:spcPts val="0"/>
              </a:spcAft>
              <a:buNone/>
            </a:pPr>
            <a:endParaRPr lang="en-US" sz="1300" dirty="0"/>
          </a:p>
          <a:p>
            <a:pPr marL="0" lvl="0" indent="0" algn="l" rtl="0">
              <a:spcBef>
                <a:spcPts val="0"/>
              </a:spcBef>
              <a:spcAft>
                <a:spcPts val="0"/>
              </a:spcAft>
              <a:buNone/>
            </a:pPr>
            <a:endParaRPr lang="en-US" sz="1300" dirty="0"/>
          </a:p>
          <a:p>
            <a:pPr marL="0" lvl="0" indent="0" algn="l" rtl="0">
              <a:spcBef>
                <a:spcPts val="0"/>
              </a:spcBef>
              <a:spcAft>
                <a:spcPts val="0"/>
              </a:spcAft>
              <a:buNone/>
            </a:pPr>
            <a:endParaRPr dirty="0"/>
          </a:p>
        </p:txBody>
      </p:sp>
      <p:sp>
        <p:nvSpPr>
          <p:cNvPr id="90" name="Google Shape;90;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1125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300" dirty="0"/>
              <a:t>Ps 132:13-16</a:t>
            </a:r>
          </a:p>
          <a:p>
            <a:pPr marL="0" lvl="0" indent="0" algn="l" rtl="0">
              <a:spcBef>
                <a:spcPts val="0"/>
              </a:spcBef>
              <a:spcAft>
                <a:spcPts val="0"/>
              </a:spcAft>
              <a:buNone/>
            </a:pPr>
            <a:r>
              <a:rPr lang="en-US" sz="1300" dirty="0"/>
              <a:t>For </a:t>
            </a:r>
            <a:r>
              <a:rPr lang="en-US" sz="1300" b="1" dirty="0"/>
              <a:t>the Lord has chosen Zion</a:t>
            </a:r>
            <a:r>
              <a:rPr lang="en-US" sz="1300" dirty="0"/>
              <a:t>; He has desired it for </a:t>
            </a:r>
            <a:r>
              <a:rPr lang="en-US" sz="1300" b="1" dirty="0"/>
              <a:t>His habitation</a:t>
            </a:r>
            <a:r>
              <a:rPr lang="en-US" sz="1300" dirty="0"/>
              <a:t>. </a:t>
            </a:r>
          </a:p>
          <a:p>
            <a:pPr marL="0" lvl="0" indent="0" algn="l" rtl="0">
              <a:spcBef>
                <a:spcPts val="0"/>
              </a:spcBef>
              <a:spcAft>
                <a:spcPts val="0"/>
              </a:spcAft>
              <a:buNone/>
            </a:pPr>
            <a:r>
              <a:rPr lang="en-US" sz="1300" dirty="0"/>
              <a:t>14 "This is </a:t>
            </a:r>
            <a:r>
              <a:rPr lang="en-US" sz="1300" b="1" dirty="0"/>
              <a:t>My resting place forever</a:t>
            </a:r>
            <a:r>
              <a:rPr lang="en-US" sz="1300" dirty="0"/>
              <a:t>; </a:t>
            </a:r>
            <a:r>
              <a:rPr lang="en-US" sz="1300" b="1" dirty="0"/>
              <a:t>Here I will dwell</a:t>
            </a:r>
            <a:r>
              <a:rPr lang="en-US" sz="1300" dirty="0"/>
              <a:t>, for I have desired it. </a:t>
            </a:r>
          </a:p>
          <a:p>
            <a:pPr marL="0" lvl="0" indent="0" algn="l" rtl="0">
              <a:spcBef>
                <a:spcPts val="0"/>
              </a:spcBef>
              <a:spcAft>
                <a:spcPts val="0"/>
              </a:spcAft>
              <a:buNone/>
            </a:pPr>
            <a:r>
              <a:rPr lang="en-US" sz="1300" dirty="0"/>
              <a:t>15 "I will </a:t>
            </a:r>
            <a:r>
              <a:rPr lang="en-US" sz="1300" b="1" dirty="0"/>
              <a:t>abundantly bless </a:t>
            </a:r>
            <a:r>
              <a:rPr lang="en-US" sz="1300" dirty="0"/>
              <a:t>her provision; I will </a:t>
            </a:r>
            <a:r>
              <a:rPr lang="en-US" sz="1300" b="1" dirty="0"/>
              <a:t>satisfy her needy </a:t>
            </a:r>
            <a:r>
              <a:rPr lang="en-US" sz="1300" dirty="0"/>
              <a:t>with </a:t>
            </a:r>
            <a:r>
              <a:rPr lang="en-US" sz="1300" b="1" dirty="0"/>
              <a:t>bread</a:t>
            </a:r>
            <a:r>
              <a:rPr lang="en-US" sz="1300" dirty="0"/>
              <a:t>. </a:t>
            </a:r>
          </a:p>
          <a:p>
            <a:pPr marL="0" lvl="0" indent="0" algn="l" rtl="0">
              <a:spcBef>
                <a:spcPts val="0"/>
              </a:spcBef>
              <a:spcAft>
                <a:spcPts val="0"/>
              </a:spcAft>
              <a:buNone/>
            </a:pPr>
            <a:r>
              <a:rPr lang="en-US" sz="1300" dirty="0"/>
              <a:t>16 "Her priests also I will </a:t>
            </a:r>
            <a:r>
              <a:rPr lang="en-US" sz="1300" b="1" dirty="0"/>
              <a:t>clothe with salvation</a:t>
            </a:r>
            <a:r>
              <a:rPr lang="en-US" sz="1300" dirty="0"/>
              <a:t>, And her godly ones will </a:t>
            </a:r>
            <a:r>
              <a:rPr lang="en-US" sz="1300" b="1" dirty="0"/>
              <a:t>sing aloud for joy</a:t>
            </a:r>
            <a:r>
              <a:rPr lang="en-US" sz="1300" dirty="0"/>
              <a:t>. </a:t>
            </a:r>
          </a:p>
          <a:p>
            <a:pPr marL="0" lvl="0" indent="0" algn="l" rtl="0">
              <a:spcBef>
                <a:spcPts val="0"/>
              </a:spcBef>
              <a:spcAft>
                <a:spcPts val="0"/>
              </a:spcAft>
              <a:buNone/>
            </a:pPr>
            <a:endParaRPr lang="en-US" sz="1300" dirty="0"/>
          </a:p>
          <a:p>
            <a:pPr marL="0" lvl="0" indent="0" algn="l" rtl="0">
              <a:spcBef>
                <a:spcPts val="0"/>
              </a:spcBef>
              <a:spcAft>
                <a:spcPts val="0"/>
              </a:spcAft>
              <a:buNone/>
            </a:pPr>
            <a:r>
              <a:rPr lang="en-US" sz="1300" dirty="0"/>
              <a:t>John 10:27-30</a:t>
            </a:r>
          </a:p>
          <a:p>
            <a:pPr marL="0" lvl="0" indent="0" algn="l" rtl="0">
              <a:spcBef>
                <a:spcPts val="0"/>
              </a:spcBef>
              <a:spcAft>
                <a:spcPts val="0"/>
              </a:spcAft>
              <a:buNone/>
            </a:pPr>
            <a:r>
              <a:rPr lang="en-US" sz="1300" b="1" dirty="0"/>
              <a:t>My sheep hear My voice, and I know them, and they follow Me</a:t>
            </a:r>
            <a:r>
              <a:rPr lang="en-US" sz="1300" dirty="0"/>
              <a:t>;  28 and I give eternal life to them, </a:t>
            </a:r>
            <a:r>
              <a:rPr lang="en-US" sz="1300" b="1" dirty="0"/>
              <a:t>and they will never perish; and no one will snatch them out of My hand</a:t>
            </a:r>
            <a:r>
              <a:rPr lang="en-US" sz="1300" dirty="0"/>
              <a:t>.  29 "My Father, who has given them to Me, is greater than all; and no one is able to snatch them out of the Father's hand.  30 "I and the Father are one." </a:t>
            </a:r>
          </a:p>
          <a:p>
            <a:pPr marL="0" lvl="0" indent="0" algn="l" rtl="0">
              <a:spcBef>
                <a:spcPts val="0"/>
              </a:spcBef>
              <a:spcAft>
                <a:spcPts val="0"/>
              </a:spcAft>
              <a:buNone/>
            </a:pPr>
            <a:endParaRPr lang="en-US" sz="1300" dirty="0"/>
          </a:p>
          <a:p>
            <a:pPr marL="0" lvl="0" indent="0" algn="l" rtl="0">
              <a:spcBef>
                <a:spcPts val="0"/>
              </a:spcBef>
              <a:spcAft>
                <a:spcPts val="0"/>
              </a:spcAft>
              <a:buNone/>
            </a:pPr>
            <a:endParaRPr lang="en-US" sz="1300" dirty="0"/>
          </a:p>
        </p:txBody>
      </p:sp>
      <p:sp>
        <p:nvSpPr>
          <p:cNvPr id="90" name="Google Shape;90;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44656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90" name="Google Shape;90;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300" dirty="0"/>
              <a:t>Matt 28:18-20</a:t>
            </a:r>
          </a:p>
          <a:p>
            <a:pPr marL="0" lvl="0" indent="0" algn="l" rtl="0">
              <a:spcBef>
                <a:spcPts val="0"/>
              </a:spcBef>
              <a:spcAft>
                <a:spcPts val="0"/>
              </a:spcAft>
              <a:buNone/>
            </a:pPr>
            <a:r>
              <a:rPr lang="en-US" sz="1300" dirty="0"/>
              <a:t>"All authority has been given to Me in heaven and on earth.  19 "Go therefore and make disciples of all the nations, baptizing them in the name of the Father and the Son and the Holy Spirit,  20 </a:t>
            </a:r>
            <a:r>
              <a:rPr lang="en-US" sz="1300" b="1" dirty="0"/>
              <a:t>teaching them to observe all that I commanded you</a:t>
            </a:r>
            <a:r>
              <a:rPr lang="en-US" sz="1300" dirty="0"/>
              <a:t>; and lo, I am with you always, even to the end of the age."</a:t>
            </a:r>
          </a:p>
          <a:p>
            <a:pPr marL="0" lvl="0" indent="0" algn="l" rtl="0">
              <a:spcBef>
                <a:spcPts val="0"/>
              </a:spcBef>
              <a:spcAft>
                <a:spcPts val="0"/>
              </a:spcAft>
              <a:buNone/>
            </a:pPr>
            <a:endParaRPr lang="en-US" sz="1300" dirty="0"/>
          </a:p>
          <a:p>
            <a:pPr marL="0" lvl="0" indent="0" algn="l" rtl="0">
              <a:spcBef>
                <a:spcPts val="0"/>
              </a:spcBef>
              <a:spcAft>
                <a:spcPts val="0"/>
              </a:spcAft>
              <a:buNone/>
            </a:pPr>
            <a:r>
              <a:rPr lang="en-US" sz="1300" dirty="0"/>
              <a:t>2 Tim 2:1-2</a:t>
            </a:r>
          </a:p>
          <a:p>
            <a:pPr marL="0" lvl="0" indent="0" algn="l" rtl="0">
              <a:spcBef>
                <a:spcPts val="0"/>
              </a:spcBef>
              <a:spcAft>
                <a:spcPts val="0"/>
              </a:spcAft>
              <a:buNone/>
            </a:pPr>
            <a:r>
              <a:rPr lang="en-US" sz="1300" dirty="0"/>
              <a:t>You therefore, my son, be strong in the grace that is in Christ Jesus. 2 The things which you have heard from me in the presence of many witnesses, entrust these to faithful men who will be able to teach others also.</a:t>
            </a:r>
          </a:p>
          <a:p>
            <a:pPr marL="0" lvl="0" indent="0" algn="l" rtl="0">
              <a:spcBef>
                <a:spcPts val="0"/>
              </a:spcBef>
              <a:spcAft>
                <a:spcPts val="0"/>
              </a:spcAft>
              <a:buNone/>
            </a:pPr>
            <a:endParaRPr lang="en-US" sz="1300" dirty="0"/>
          </a:p>
          <a:p>
            <a:pPr marL="0" lvl="0" indent="0" algn="l" rtl="0">
              <a:spcBef>
                <a:spcPts val="0"/>
              </a:spcBef>
              <a:spcAft>
                <a:spcPts val="0"/>
              </a:spcAft>
              <a:buNone/>
            </a:pPr>
            <a:r>
              <a:rPr lang="en-US" sz="1300" dirty="0"/>
              <a:t>Col 1:28-29</a:t>
            </a:r>
          </a:p>
          <a:p>
            <a:pPr marL="0" lvl="0" indent="0" algn="l" rtl="0">
              <a:spcBef>
                <a:spcPts val="0"/>
              </a:spcBef>
              <a:spcAft>
                <a:spcPts val="0"/>
              </a:spcAft>
              <a:buNone/>
            </a:pPr>
            <a:r>
              <a:rPr lang="en-US" sz="1300" dirty="0"/>
              <a:t>We proclaim Him, admonishing every man and teaching every man with all wisdom, so that we may present every man complete in Christ. </a:t>
            </a:r>
          </a:p>
          <a:p>
            <a:pPr marL="0" lvl="0" indent="0" algn="l" rtl="0">
              <a:spcBef>
                <a:spcPts val="0"/>
              </a:spcBef>
              <a:spcAft>
                <a:spcPts val="0"/>
              </a:spcAft>
              <a:buNone/>
            </a:pPr>
            <a:endParaRPr lang="en-US" sz="1300" dirty="0"/>
          </a:p>
          <a:p>
            <a:pPr marL="0" lvl="0" indent="0" algn="l" rtl="0">
              <a:spcBef>
                <a:spcPts val="0"/>
              </a:spcBef>
              <a:spcAft>
                <a:spcPts val="0"/>
              </a:spcAft>
              <a:buNone/>
            </a:pPr>
            <a:r>
              <a:rPr lang="en-US" sz="1300" dirty="0"/>
              <a:t>Isa 27:13</a:t>
            </a:r>
          </a:p>
          <a:p>
            <a:pPr marL="0" lvl="0" indent="0" algn="l" rtl="0">
              <a:spcBef>
                <a:spcPts val="0"/>
              </a:spcBef>
              <a:spcAft>
                <a:spcPts val="0"/>
              </a:spcAft>
              <a:buNone/>
            </a:pPr>
            <a:r>
              <a:rPr lang="en-US" sz="1300" dirty="0"/>
              <a:t>It will come about also in that day that a great trumpet will be blown, and those who were perishing in the land of Assyria and who were scattered in the land of Egypt will come and worship the Lord in the holy mountain at Jerusalem.</a:t>
            </a:r>
          </a:p>
          <a:p>
            <a:pPr marL="0" lvl="0" indent="0" algn="l" rtl="0">
              <a:spcBef>
                <a:spcPts val="0"/>
              </a:spcBef>
              <a:spcAft>
                <a:spcPts val="0"/>
              </a:spcAft>
              <a:buNone/>
            </a:pPr>
            <a:endParaRPr lang="en-US" sz="1300" dirty="0"/>
          </a:p>
          <a:p>
            <a:pPr marL="0" lvl="0" indent="0" algn="l" rtl="0">
              <a:spcBef>
                <a:spcPts val="0"/>
              </a:spcBef>
              <a:spcAft>
                <a:spcPts val="0"/>
              </a:spcAft>
              <a:buNone/>
            </a:pPr>
            <a:r>
              <a:rPr lang="en-US" sz="1300" dirty="0"/>
              <a:t>Isa 56:6-8</a:t>
            </a:r>
          </a:p>
          <a:p>
            <a:pPr marL="0" lvl="0" indent="0" algn="l" rtl="0">
              <a:spcBef>
                <a:spcPts val="0"/>
              </a:spcBef>
              <a:spcAft>
                <a:spcPts val="0"/>
              </a:spcAft>
              <a:buNone/>
            </a:pPr>
            <a:r>
              <a:rPr lang="en-US" sz="1300" dirty="0"/>
              <a:t>Also the foreigners who join themselves to the Lord, To minister to Him, and to love the name of the Lord, To be His servants, every one who keeps from profaning the sabbath And holds fast My covenant; </a:t>
            </a:r>
          </a:p>
          <a:p>
            <a:pPr marL="0" lvl="0" indent="0" algn="l" rtl="0">
              <a:spcBef>
                <a:spcPts val="0"/>
              </a:spcBef>
              <a:spcAft>
                <a:spcPts val="0"/>
              </a:spcAft>
              <a:buNone/>
            </a:pPr>
            <a:r>
              <a:rPr lang="en-US" sz="1300" dirty="0"/>
              <a:t>7 Even those I will bring to My holy mountain And make them joyful in My house of prayer. Their burnt offerings and their sacrifices will be acceptable on My altar; For My house will be called a house of prayer for all the peoples." </a:t>
            </a:r>
          </a:p>
          <a:p>
            <a:pPr marL="0" lvl="0" indent="0" algn="l" rtl="0">
              <a:spcBef>
                <a:spcPts val="0"/>
              </a:spcBef>
              <a:spcAft>
                <a:spcPts val="0"/>
              </a:spcAft>
              <a:buNone/>
            </a:pPr>
            <a:r>
              <a:rPr lang="en-US" sz="1300" dirty="0"/>
              <a:t>8 The Lord God, who gathers the dispersed of Israel, declares, "Yet others I will gather to them, to those already gathered." </a:t>
            </a:r>
          </a:p>
          <a:p>
            <a:pPr marL="0" lvl="0" indent="0" algn="l" rtl="0">
              <a:spcBef>
                <a:spcPts val="0"/>
              </a:spcBef>
              <a:spcAft>
                <a:spcPts val="0"/>
              </a:spcAft>
              <a:buNone/>
            </a:pPr>
            <a:endParaRPr lang="en-US" sz="1300" dirty="0"/>
          </a:p>
          <a:p>
            <a:pPr marL="0" lvl="0" indent="0" algn="l" rtl="0">
              <a:spcBef>
                <a:spcPts val="0"/>
              </a:spcBef>
              <a:spcAft>
                <a:spcPts val="0"/>
              </a:spcAft>
              <a:buNone/>
            </a:pPr>
            <a:r>
              <a:rPr lang="en-US" sz="1300" dirty="0"/>
              <a:t>Dan 2:35</a:t>
            </a:r>
          </a:p>
          <a:p>
            <a:pPr marL="0" lvl="0" indent="0" algn="l" rtl="0">
              <a:spcBef>
                <a:spcPts val="0"/>
              </a:spcBef>
              <a:spcAft>
                <a:spcPts val="0"/>
              </a:spcAft>
              <a:buNone/>
            </a:pPr>
            <a:r>
              <a:rPr lang="en-US" sz="1300" dirty="0"/>
              <a:t>Then the iron, the clay, the bronze, the silver and the gold were crushed all at the same time and became like chaff from the summer threshing floors; and the wind carried them away so that not a trace of them was found. But the stone that struck the statue became a great mountain and filled the whole earth. </a:t>
            </a:r>
          </a:p>
          <a:p>
            <a:pPr marL="0" lvl="0" indent="0" algn="l" rtl="0">
              <a:spcBef>
                <a:spcPts val="0"/>
              </a:spcBef>
              <a:spcAft>
                <a:spcPts val="0"/>
              </a:spcAft>
              <a:buNone/>
            </a:pPr>
            <a:endParaRPr lang="en-US" sz="1300" dirty="0"/>
          </a:p>
          <a:p>
            <a:pPr marL="0" lvl="0" indent="0" algn="l" rtl="0">
              <a:spcBef>
                <a:spcPts val="0"/>
              </a:spcBef>
              <a:spcAft>
                <a:spcPts val="0"/>
              </a:spcAft>
              <a:buNone/>
            </a:pPr>
            <a:r>
              <a:rPr lang="en-US" sz="1300" dirty="0"/>
              <a:t>Dan 2:44-45</a:t>
            </a:r>
          </a:p>
          <a:p>
            <a:pPr marL="0" lvl="0" indent="0" algn="l" rtl="0">
              <a:spcBef>
                <a:spcPts val="0"/>
              </a:spcBef>
              <a:spcAft>
                <a:spcPts val="0"/>
              </a:spcAft>
              <a:buNone/>
            </a:pPr>
            <a:r>
              <a:rPr lang="en-US" sz="1300" dirty="0"/>
              <a:t>"In the days of those kings the God of heaven will set up a kingdom which will never be destroyed, and that kingdom will not be left for another people; it will crush and put an end to all these kingdoms, but it will itself endure forever. 45 "Inasmuch as you saw that a stone was cut out of the mountain without hands and that it crushed the iron, the bronze, the clay, the silver and the gold, the great God has made known to the king what will take place in the future</a:t>
            </a:r>
          </a:p>
          <a:p>
            <a:pPr marL="0" lvl="0" indent="0" algn="l" rtl="0">
              <a:spcBef>
                <a:spcPts val="0"/>
              </a:spcBef>
              <a:spcAft>
                <a:spcPts val="0"/>
              </a:spcAft>
              <a:buNone/>
            </a:pPr>
            <a:endParaRPr lang="en-US" sz="1300" dirty="0"/>
          </a:p>
          <a:p>
            <a:pPr marL="0" lvl="0" indent="0" algn="l" rtl="0">
              <a:spcBef>
                <a:spcPts val="0"/>
              </a:spcBef>
              <a:spcAft>
                <a:spcPts val="0"/>
              </a:spcAft>
              <a:buNone/>
            </a:pPr>
            <a:endParaRPr lang="en-US" sz="1300" dirty="0"/>
          </a:p>
          <a:p>
            <a:pPr marL="0" lvl="0" indent="0" algn="l" rtl="0">
              <a:spcBef>
                <a:spcPts val="0"/>
              </a:spcBef>
              <a:spcAft>
                <a:spcPts val="0"/>
              </a:spcAft>
              <a:buNone/>
            </a:pPr>
            <a:endParaRPr lang="en-US" sz="1300" dirty="0"/>
          </a:p>
          <a:p>
            <a:pPr marL="0" lvl="0" indent="0" algn="l" rtl="0">
              <a:spcBef>
                <a:spcPts val="0"/>
              </a:spcBef>
              <a:spcAft>
                <a:spcPts val="0"/>
              </a:spcAft>
              <a:buNone/>
            </a:pPr>
            <a:endParaRPr lang="en-US" dirty="0"/>
          </a:p>
        </p:txBody>
      </p:sp>
      <p:sp>
        <p:nvSpPr>
          <p:cNvPr id="90" name="Google Shape;90;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57377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6" name="Google Shape;6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300" dirty="0"/>
              <a:t>Isa 55:1-3</a:t>
            </a:r>
          </a:p>
          <a:p>
            <a:pPr marL="0" lvl="0" indent="0" algn="l" rtl="0">
              <a:spcBef>
                <a:spcPts val="0"/>
              </a:spcBef>
              <a:spcAft>
                <a:spcPts val="0"/>
              </a:spcAft>
              <a:buNone/>
            </a:pPr>
            <a:r>
              <a:rPr lang="en-US" sz="1300" dirty="0"/>
              <a:t>Ho! Every one who thirsts, come to the waters; And you who have no money come, buy and eat. Come, buy wine and milk Without money and without cost. </a:t>
            </a:r>
          </a:p>
          <a:p>
            <a:pPr marL="0" lvl="0" indent="0" algn="l" rtl="0">
              <a:spcBef>
                <a:spcPts val="0"/>
              </a:spcBef>
              <a:spcAft>
                <a:spcPts val="0"/>
              </a:spcAft>
              <a:buNone/>
            </a:pPr>
            <a:r>
              <a:rPr lang="en-US" sz="1300" dirty="0"/>
              <a:t>2 "Why do you spend money for what is not bread, And your wages for what does not satisfy? Listen carefully to Me, and eat what is good, And delight yourself in abundance. </a:t>
            </a:r>
          </a:p>
          <a:p>
            <a:pPr marL="0" lvl="0" indent="0" algn="l" rtl="0">
              <a:spcBef>
                <a:spcPts val="0"/>
              </a:spcBef>
              <a:spcAft>
                <a:spcPts val="0"/>
              </a:spcAft>
              <a:buNone/>
            </a:pPr>
            <a:r>
              <a:rPr lang="en-US" sz="1300" dirty="0"/>
              <a:t>3 "Incline your ear and come to Me. Listen, that you may live; And I will make an everlasting covenant with you, According to the faithful mercies shown to David. </a:t>
            </a:r>
          </a:p>
          <a:p>
            <a:pPr marL="0" lvl="0" indent="0" algn="l" rtl="0">
              <a:spcBef>
                <a:spcPts val="0"/>
              </a:spcBef>
              <a:spcAft>
                <a:spcPts val="0"/>
              </a:spcAft>
              <a:buNone/>
            </a:pPr>
            <a:endParaRPr lang="en-US" dirty="0"/>
          </a:p>
          <a:p>
            <a:pPr marL="0" lvl="0" indent="0" algn="l" rtl="0">
              <a:spcBef>
                <a:spcPts val="0"/>
              </a:spcBef>
              <a:spcAft>
                <a:spcPts val="0"/>
              </a:spcAft>
              <a:buNone/>
            </a:pPr>
            <a:r>
              <a:rPr lang="en-US" sz="1300" dirty="0"/>
              <a:t>Ps 63:1-5</a:t>
            </a:r>
          </a:p>
          <a:p>
            <a:pPr marL="0" lvl="0" indent="0" algn="l" rtl="0">
              <a:spcBef>
                <a:spcPts val="0"/>
              </a:spcBef>
              <a:spcAft>
                <a:spcPts val="0"/>
              </a:spcAft>
              <a:buNone/>
            </a:pPr>
            <a:r>
              <a:rPr lang="en-US" sz="1300" dirty="0"/>
              <a:t>O God, You are my God; I shall seek You earnestly; My soul thirsts for You, my flesh yearns for You, In a dry and weary land where there is no water. </a:t>
            </a:r>
          </a:p>
          <a:p>
            <a:pPr marL="0" lvl="0" indent="0" algn="l" rtl="0">
              <a:spcBef>
                <a:spcPts val="0"/>
              </a:spcBef>
              <a:spcAft>
                <a:spcPts val="0"/>
              </a:spcAft>
              <a:buNone/>
            </a:pPr>
            <a:r>
              <a:rPr lang="en-US" sz="1300" dirty="0"/>
              <a:t>2 Thus I have seen You in the sanctuary, To see Your power and Your glory. </a:t>
            </a:r>
          </a:p>
          <a:p>
            <a:pPr marL="0" lvl="0" indent="0" algn="l" rtl="0">
              <a:spcBef>
                <a:spcPts val="0"/>
              </a:spcBef>
              <a:spcAft>
                <a:spcPts val="0"/>
              </a:spcAft>
              <a:buNone/>
            </a:pPr>
            <a:r>
              <a:rPr lang="en-US" sz="1300" dirty="0"/>
              <a:t>3 Because Your lovingkindness is better than life, My lips will praise You. </a:t>
            </a:r>
          </a:p>
          <a:p>
            <a:pPr marL="0" lvl="0" indent="0" algn="l" rtl="0">
              <a:spcBef>
                <a:spcPts val="0"/>
              </a:spcBef>
              <a:spcAft>
                <a:spcPts val="0"/>
              </a:spcAft>
              <a:buNone/>
            </a:pPr>
            <a:r>
              <a:rPr lang="en-US" sz="1300" dirty="0"/>
              <a:t>4 So I will bless You as long as I live; I will lift up my hands in Your name. </a:t>
            </a:r>
          </a:p>
          <a:p>
            <a:pPr marL="0" lvl="0" indent="0" algn="l" rtl="0">
              <a:spcBef>
                <a:spcPts val="0"/>
              </a:spcBef>
              <a:spcAft>
                <a:spcPts val="0"/>
              </a:spcAft>
              <a:buNone/>
            </a:pPr>
            <a:r>
              <a:rPr lang="en-US" sz="1300" dirty="0"/>
              <a:t>5 My soul is satisfied as with marrow and fatness, And my mouth offers praises with joyful lips. </a:t>
            </a:r>
          </a:p>
          <a:p>
            <a:pPr marL="0" lvl="0" indent="0" algn="l" rtl="0">
              <a:spcBef>
                <a:spcPts val="0"/>
              </a:spcBef>
              <a:spcAft>
                <a:spcPts val="0"/>
              </a:spcAft>
              <a:buNone/>
            </a:pPr>
            <a:endParaRPr lang="en-US" sz="1300" dirty="0"/>
          </a:p>
          <a:p>
            <a:pPr marL="0" lvl="0" indent="0" algn="l" rtl="0">
              <a:spcBef>
                <a:spcPts val="0"/>
              </a:spcBef>
              <a:spcAft>
                <a:spcPts val="0"/>
              </a:spcAft>
              <a:buNone/>
            </a:pPr>
            <a:r>
              <a:rPr lang="en-US" sz="1300" dirty="0"/>
              <a:t>Ps 22:25-27</a:t>
            </a:r>
          </a:p>
          <a:p>
            <a:pPr marL="0" lvl="0" indent="0" algn="l" rtl="0">
              <a:spcBef>
                <a:spcPts val="0"/>
              </a:spcBef>
              <a:spcAft>
                <a:spcPts val="0"/>
              </a:spcAft>
              <a:buNone/>
            </a:pPr>
            <a:r>
              <a:rPr lang="en-US" sz="1300" dirty="0"/>
              <a:t>From You comes my praise in the great assembly; I shall pay my vows before those who fear Him. </a:t>
            </a:r>
          </a:p>
          <a:p>
            <a:pPr marL="0" lvl="0" indent="0" algn="l" rtl="0">
              <a:spcBef>
                <a:spcPts val="0"/>
              </a:spcBef>
              <a:spcAft>
                <a:spcPts val="0"/>
              </a:spcAft>
              <a:buNone/>
            </a:pPr>
            <a:r>
              <a:rPr lang="en-US" sz="1300" dirty="0"/>
              <a:t>26 The afflicted will eat and be satisfied; Those who seek Him will praise the Lord. Let your heart live forever! </a:t>
            </a:r>
          </a:p>
          <a:p>
            <a:pPr marL="0" lvl="0" indent="0" algn="l" rtl="0">
              <a:spcBef>
                <a:spcPts val="0"/>
              </a:spcBef>
              <a:spcAft>
                <a:spcPts val="0"/>
              </a:spcAft>
              <a:buNone/>
            </a:pPr>
            <a:r>
              <a:rPr lang="en-US" sz="1300" dirty="0"/>
              <a:t>27 All the ends of the earth will remember and turn to the Lord, And all the families of the nations will worship before You. </a:t>
            </a:r>
          </a:p>
          <a:p>
            <a:pPr marL="0" lvl="0" indent="0" algn="l" rtl="0">
              <a:spcBef>
                <a:spcPts val="0"/>
              </a:spcBef>
              <a:spcAft>
                <a:spcPts val="0"/>
              </a:spcAft>
              <a:buNone/>
            </a:pPr>
            <a:endParaRPr lang="en-US" sz="1300" dirty="0"/>
          </a:p>
          <a:p>
            <a:pPr marL="0" lvl="0" indent="0" algn="l" rtl="0">
              <a:spcBef>
                <a:spcPts val="0"/>
              </a:spcBef>
              <a:spcAft>
                <a:spcPts val="0"/>
              </a:spcAft>
              <a:buNone/>
            </a:pPr>
            <a:r>
              <a:rPr lang="en-US" sz="1300" dirty="0"/>
              <a:t>John 7:37-39</a:t>
            </a:r>
          </a:p>
          <a:p>
            <a:pPr marL="0" lvl="0" indent="0" algn="l" rtl="0">
              <a:spcBef>
                <a:spcPts val="0"/>
              </a:spcBef>
              <a:spcAft>
                <a:spcPts val="0"/>
              </a:spcAft>
              <a:buNone/>
            </a:pPr>
            <a:r>
              <a:rPr lang="en-US" sz="1300" dirty="0"/>
              <a:t> Now on the last day, the great day of the feast, Jesus stood and cried out, saying, "If anyone is thirsty, let him come to Me and drink.  38 "He who believes in Me, as the Scripture said, 'From his innermost being will flow rivers of living water.'"  39 But this He spoke of the Spirit, whom those who believed in Him were to receive; for the Spirit was not yet given, because Jesus was not yet glorified. </a:t>
            </a:r>
          </a:p>
          <a:p>
            <a:pPr marL="0" lvl="0" indent="0" algn="l" rtl="0">
              <a:spcBef>
                <a:spcPts val="0"/>
              </a:spcBef>
              <a:spcAft>
                <a:spcPts val="0"/>
              </a:spcAft>
              <a:buNone/>
            </a:pPr>
            <a:endParaRPr lang="en-US" sz="1300" dirty="0"/>
          </a:p>
          <a:p>
            <a:pPr marL="0" lvl="0" indent="0" algn="l" rtl="0">
              <a:spcBef>
                <a:spcPts val="0"/>
              </a:spcBef>
              <a:spcAft>
                <a:spcPts val="0"/>
              </a:spcAft>
              <a:buNone/>
            </a:pPr>
            <a:endParaRPr lang="en-US" sz="1300" dirty="0"/>
          </a:p>
          <a:p>
            <a:pPr marL="0" lvl="0" indent="0" algn="l" rtl="0">
              <a:spcBef>
                <a:spcPts val="0"/>
              </a:spcBef>
              <a:spcAft>
                <a:spcPts val="0"/>
              </a:spcAft>
              <a:buNone/>
            </a:pPr>
            <a:endParaRPr lang="en-US" sz="1300" dirty="0"/>
          </a:p>
          <a:p>
            <a:pPr marL="0" lvl="0" indent="0" algn="l" rtl="0">
              <a:spcBef>
                <a:spcPts val="0"/>
              </a:spcBef>
              <a:spcAft>
                <a:spcPts val="0"/>
              </a:spcAft>
              <a:buNone/>
            </a:pPr>
            <a:endParaRPr dirty="0"/>
          </a:p>
        </p:txBody>
      </p:sp>
      <p:sp>
        <p:nvSpPr>
          <p:cNvPr id="90" name="Google Shape;90;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022180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300" dirty="0"/>
              <a:t>Isaiah’s prophecy goes back over 700 years, the promise to David, over 1000, the promise to Abraham over 2000. Si</a:t>
            </a:r>
          </a:p>
          <a:p>
            <a:pPr marL="0" lvl="0" indent="0" algn="l" rtl="0">
              <a:spcBef>
                <a:spcPts val="0"/>
              </a:spcBef>
              <a:spcAft>
                <a:spcPts val="0"/>
              </a:spcAft>
              <a:buNone/>
            </a:pPr>
            <a:endParaRPr lang="en-US" sz="1300" dirty="0"/>
          </a:p>
          <a:p>
            <a:pPr marL="0" lvl="0" indent="0" algn="l" rtl="0">
              <a:spcBef>
                <a:spcPts val="0"/>
              </a:spcBef>
              <a:spcAft>
                <a:spcPts val="0"/>
              </a:spcAft>
              <a:buNone/>
            </a:pPr>
            <a:r>
              <a:rPr lang="en-US" sz="1300" dirty="0"/>
              <a:t>Eph 3:8-12</a:t>
            </a:r>
          </a:p>
          <a:p>
            <a:pPr marL="0" lvl="0" indent="0" algn="l" rtl="0">
              <a:spcBef>
                <a:spcPts val="0"/>
              </a:spcBef>
              <a:spcAft>
                <a:spcPts val="0"/>
              </a:spcAft>
              <a:buNone/>
            </a:pPr>
            <a:r>
              <a:rPr lang="en-US" sz="1300" dirty="0"/>
              <a:t>To me, the very least of all saints, this grace was given, to preach to the Gentiles the unfathomable riches of Christ, 9 and to bring to light what is the administration of the mystery which for ages has been hidden in God who created all things; 10 so that the manifold wisdom of God might now be made known through the church to the rulers and the authorities in the heavenly places.  11 This was in accordance with the eternal purpose which He carried out in Christ Jesus our Lord, 12 in whom we have boldness and confident access through faith in Him.</a:t>
            </a:r>
          </a:p>
          <a:p>
            <a:pPr marL="0" lvl="0" indent="0" algn="l" rtl="0">
              <a:spcBef>
                <a:spcPts val="0"/>
              </a:spcBef>
              <a:spcAft>
                <a:spcPts val="0"/>
              </a:spcAft>
              <a:buNone/>
            </a:pPr>
            <a:endParaRPr lang="en-US" sz="1300" dirty="0"/>
          </a:p>
          <a:p>
            <a:pPr marL="0" lvl="0" indent="0" algn="l" rtl="0">
              <a:spcBef>
                <a:spcPts val="0"/>
              </a:spcBef>
              <a:spcAft>
                <a:spcPts val="0"/>
              </a:spcAft>
              <a:buNone/>
            </a:pPr>
            <a:r>
              <a:rPr lang="en-US" sz="1300" dirty="0"/>
              <a:t>Matt 22:3</a:t>
            </a:r>
          </a:p>
          <a:p>
            <a:pPr marL="0" lvl="0" indent="0" algn="l" rtl="0">
              <a:spcBef>
                <a:spcPts val="0"/>
              </a:spcBef>
              <a:spcAft>
                <a:spcPts val="0"/>
              </a:spcAft>
              <a:buNone/>
            </a:pPr>
            <a:r>
              <a:rPr lang="en-US" sz="1300" dirty="0"/>
              <a:t>And he sent out his slaves to call those who had been invited to the wedding feast…</a:t>
            </a:r>
          </a:p>
          <a:p>
            <a:pPr marL="0" lvl="0" indent="0" algn="l" rtl="0">
              <a:spcBef>
                <a:spcPts val="0"/>
              </a:spcBef>
              <a:spcAft>
                <a:spcPts val="0"/>
              </a:spcAft>
              <a:buNone/>
            </a:pPr>
            <a:endParaRPr lang="en-US" sz="1300" dirty="0"/>
          </a:p>
          <a:p>
            <a:pPr marL="0" lvl="0" indent="0" algn="l" rtl="0">
              <a:spcBef>
                <a:spcPts val="0"/>
              </a:spcBef>
              <a:spcAft>
                <a:spcPts val="0"/>
              </a:spcAft>
              <a:buNone/>
            </a:pPr>
            <a:r>
              <a:rPr lang="en-US" sz="1300" dirty="0"/>
              <a:t>John 6:35-36</a:t>
            </a:r>
          </a:p>
          <a:p>
            <a:pPr marL="0" lvl="0" indent="0" algn="l" rtl="0">
              <a:spcBef>
                <a:spcPts val="0"/>
              </a:spcBef>
              <a:spcAft>
                <a:spcPts val="0"/>
              </a:spcAft>
              <a:buNone/>
            </a:pPr>
            <a:r>
              <a:rPr lang="en-US" sz="1300" dirty="0"/>
              <a:t> Jesus said to them, "I am the bread of life; he who comes to Me will not hunger, and he who believes in Me will never thirst. </a:t>
            </a:r>
          </a:p>
          <a:p>
            <a:pPr marL="0" lvl="0" indent="0" algn="l" rtl="0">
              <a:spcBef>
                <a:spcPts val="0"/>
              </a:spcBef>
              <a:spcAft>
                <a:spcPts val="0"/>
              </a:spcAft>
              <a:buNone/>
            </a:pPr>
            <a:endParaRPr lang="en-US" sz="1300" dirty="0"/>
          </a:p>
          <a:p>
            <a:pPr marL="0" lvl="0" indent="0" algn="l" rtl="0">
              <a:spcBef>
                <a:spcPts val="0"/>
              </a:spcBef>
              <a:spcAft>
                <a:spcPts val="0"/>
              </a:spcAft>
              <a:buNone/>
            </a:pPr>
            <a:r>
              <a:rPr lang="en-US" sz="1300" dirty="0"/>
              <a:t>John 6:47-51</a:t>
            </a:r>
          </a:p>
          <a:p>
            <a:pPr marL="0" lvl="0" indent="0" algn="l" rtl="0">
              <a:spcBef>
                <a:spcPts val="0"/>
              </a:spcBef>
              <a:spcAft>
                <a:spcPts val="0"/>
              </a:spcAft>
              <a:buNone/>
            </a:pPr>
            <a:r>
              <a:rPr lang="en-US" sz="1300" dirty="0"/>
              <a:t>"Truly, truly, I say to you, he who believes has eternal life.  48 "I am the bread of life.  49 "Your fathers ate the manna in the wilderness, and they died.  50 "This is the bread which comes down out of heaven, so that one may eat of it and not die.  51 "I am the living bread that came down out of heaven; if anyone eats of this bread, he will live forever; and the bread also which I will give for the life of the world is My flesh." </a:t>
            </a:r>
          </a:p>
          <a:p>
            <a:pPr marL="0" lvl="0" indent="0" algn="l" rtl="0">
              <a:spcBef>
                <a:spcPts val="0"/>
              </a:spcBef>
              <a:spcAft>
                <a:spcPts val="0"/>
              </a:spcAft>
              <a:buNone/>
            </a:pPr>
            <a:endParaRPr lang="en-US" sz="1300" dirty="0"/>
          </a:p>
          <a:p>
            <a:pPr marL="0" lvl="0" indent="0" algn="l" rtl="0">
              <a:spcBef>
                <a:spcPts val="0"/>
              </a:spcBef>
              <a:spcAft>
                <a:spcPts val="0"/>
              </a:spcAft>
              <a:buNone/>
            </a:pPr>
            <a:r>
              <a:rPr lang="en-US" sz="1300" dirty="0"/>
              <a:t>John 4:13-15</a:t>
            </a:r>
          </a:p>
          <a:p>
            <a:pPr marL="0" lvl="0" indent="0" algn="l" rtl="0">
              <a:spcBef>
                <a:spcPts val="0"/>
              </a:spcBef>
              <a:spcAft>
                <a:spcPts val="0"/>
              </a:spcAft>
              <a:buNone/>
            </a:pPr>
            <a:r>
              <a:rPr lang="en-US" sz="1300" dirty="0"/>
              <a:t>Jesus answered and said to her, "Everyone who drinks of this water will thirst again;  14 but whoever drinks of the water that I will give him shall never thirst; but the water that I will give him will become in him a well of water springing up to eternal life. 15 The woman said to Him, "Sir, give me this water, so I will not be thirsty nor come all the way here to draw."</a:t>
            </a:r>
          </a:p>
          <a:p>
            <a:pPr marL="0" lvl="0" indent="0" algn="l" rtl="0">
              <a:spcBef>
                <a:spcPts val="0"/>
              </a:spcBef>
              <a:spcAft>
                <a:spcPts val="0"/>
              </a:spcAft>
              <a:buNone/>
            </a:pPr>
            <a:endParaRPr lang="en-US" sz="1300" dirty="0"/>
          </a:p>
          <a:p>
            <a:pPr marL="0" lvl="0" indent="0" algn="l" rtl="0">
              <a:spcBef>
                <a:spcPts val="0"/>
              </a:spcBef>
              <a:spcAft>
                <a:spcPts val="0"/>
              </a:spcAft>
              <a:buNone/>
            </a:pPr>
            <a:r>
              <a:rPr lang="en-US" sz="1300" dirty="0"/>
              <a:t>Rev 22:17</a:t>
            </a:r>
          </a:p>
          <a:p>
            <a:pPr marL="0" lvl="0" indent="0" algn="l" rtl="0">
              <a:spcBef>
                <a:spcPts val="0"/>
              </a:spcBef>
              <a:spcAft>
                <a:spcPts val="0"/>
              </a:spcAft>
              <a:buNone/>
            </a:pPr>
            <a:r>
              <a:rPr lang="en-US" sz="1300" dirty="0"/>
              <a:t> The Spirit and the bride say, "Come." And let the one who hears say, "Come." And let the one who is thirsty come; let the one who wishes take the water of life without cost. </a:t>
            </a:r>
          </a:p>
          <a:p>
            <a:pPr marL="0" lvl="0" indent="0" algn="l" rtl="0">
              <a:spcBef>
                <a:spcPts val="0"/>
              </a:spcBef>
              <a:spcAft>
                <a:spcPts val="0"/>
              </a:spcAft>
              <a:buNone/>
            </a:pPr>
            <a:endParaRPr lang="en-US" sz="1300" dirty="0"/>
          </a:p>
          <a:p>
            <a:pPr marL="0" lvl="0" indent="0" algn="l" rtl="0">
              <a:spcBef>
                <a:spcPts val="0"/>
              </a:spcBef>
              <a:spcAft>
                <a:spcPts val="0"/>
              </a:spcAft>
              <a:buNone/>
            </a:pPr>
            <a:endParaRPr lang="en-US" sz="1300" dirty="0"/>
          </a:p>
          <a:p>
            <a:pPr marL="0" lvl="0" indent="0" algn="l" rtl="0">
              <a:spcBef>
                <a:spcPts val="0"/>
              </a:spcBef>
              <a:spcAft>
                <a:spcPts val="0"/>
              </a:spcAft>
              <a:buNone/>
            </a:pPr>
            <a:endParaRPr lang="en-US" sz="130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90" name="Google Shape;90;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61103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300" dirty="0"/>
              <a:t>These knew of the marriage feast as in prophetically but did little to prepare</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300" dirty="0"/>
          </a:p>
          <a:p>
            <a:pPr marL="0" lvl="0" indent="0" algn="l" rtl="0">
              <a:spcBef>
                <a:spcPts val="0"/>
              </a:spcBef>
              <a:spcAft>
                <a:spcPts val="0"/>
              </a:spcAft>
              <a:buNone/>
            </a:pPr>
            <a:r>
              <a:rPr lang="en-US" sz="1300" dirty="0"/>
              <a:t>John 5:39-40</a:t>
            </a:r>
          </a:p>
          <a:p>
            <a:pPr marL="0" lvl="0" indent="0" algn="l" rtl="0">
              <a:spcBef>
                <a:spcPts val="0"/>
              </a:spcBef>
              <a:spcAft>
                <a:spcPts val="0"/>
              </a:spcAft>
              <a:buNone/>
            </a:pPr>
            <a:r>
              <a:rPr lang="en-US" sz="1300" dirty="0"/>
              <a:t>You search the Scriptures because you think that in them you have eternal life; it is these that testify about Me;  40 and you are unwilling to come to Me so that you may have life.</a:t>
            </a:r>
          </a:p>
          <a:p>
            <a:pPr marL="0" lvl="0" indent="0" algn="l" rtl="0">
              <a:spcBef>
                <a:spcPts val="0"/>
              </a:spcBef>
              <a:spcAft>
                <a:spcPts val="0"/>
              </a:spcAft>
              <a:buNone/>
            </a:pPr>
            <a:endParaRPr lang="en-US" sz="1300" dirty="0"/>
          </a:p>
          <a:p>
            <a:pPr marL="0" lvl="0" indent="0" algn="l" rtl="0">
              <a:spcBef>
                <a:spcPts val="0"/>
              </a:spcBef>
              <a:spcAft>
                <a:spcPts val="0"/>
              </a:spcAft>
              <a:buNone/>
            </a:pPr>
            <a:r>
              <a:rPr lang="en-US" sz="1300" dirty="0"/>
              <a:t>John 7:16-17</a:t>
            </a:r>
          </a:p>
          <a:p>
            <a:pPr marL="0" lvl="0" indent="0" algn="l" rtl="0">
              <a:spcBef>
                <a:spcPts val="0"/>
              </a:spcBef>
              <a:spcAft>
                <a:spcPts val="0"/>
              </a:spcAft>
              <a:buNone/>
            </a:pPr>
            <a:r>
              <a:rPr lang="en-US" sz="1300" dirty="0"/>
              <a:t> So Jesus answered them and said, "My teaching is not Mine, but His who sent Me.  17 "If anyone is willing to do His will, he will know of the teaching, whether it is of God or whether I speak from Myself.</a:t>
            </a:r>
          </a:p>
          <a:p>
            <a:pPr marL="0" lvl="0" indent="0" algn="l" rtl="0">
              <a:spcBef>
                <a:spcPts val="0"/>
              </a:spcBef>
              <a:spcAft>
                <a:spcPts val="0"/>
              </a:spcAft>
              <a:buNone/>
            </a:pPr>
            <a:endParaRPr lang="en-US" sz="1300" dirty="0"/>
          </a:p>
          <a:p>
            <a:pPr marL="0" lvl="0" indent="0" algn="l" rtl="0">
              <a:spcBef>
                <a:spcPts val="0"/>
              </a:spcBef>
              <a:spcAft>
                <a:spcPts val="0"/>
              </a:spcAft>
              <a:buNone/>
            </a:pPr>
            <a:r>
              <a:rPr lang="en-US" sz="1300" dirty="0"/>
              <a:t>Acts 7:39</a:t>
            </a:r>
          </a:p>
          <a:p>
            <a:pPr marL="0" lvl="0" indent="0" algn="l" rtl="0">
              <a:spcBef>
                <a:spcPts val="0"/>
              </a:spcBef>
              <a:spcAft>
                <a:spcPts val="0"/>
              </a:spcAft>
              <a:buNone/>
            </a:pPr>
            <a:r>
              <a:rPr lang="en-US" sz="1300" dirty="0"/>
              <a:t>Our fathers were unwilling to be obedient to him, but repudiated him and in their hearts turned back to Egypt</a:t>
            </a:r>
          </a:p>
          <a:p>
            <a:pPr marL="0" lvl="0" indent="0" algn="l" rtl="0">
              <a:spcBef>
                <a:spcPts val="0"/>
              </a:spcBef>
              <a:spcAft>
                <a:spcPts val="0"/>
              </a:spcAft>
              <a:buNone/>
            </a:pPr>
            <a:endParaRPr lang="en-US" sz="1300" dirty="0"/>
          </a:p>
          <a:p>
            <a:pPr marL="0" lvl="0" indent="0" algn="l" rtl="0">
              <a:spcBef>
                <a:spcPts val="0"/>
              </a:spcBef>
              <a:spcAft>
                <a:spcPts val="0"/>
              </a:spcAft>
              <a:buNone/>
            </a:pPr>
            <a:r>
              <a:rPr lang="en-US" sz="1300" dirty="0"/>
              <a:t>Acts 26:39, “kicking against the goads”. </a:t>
            </a:r>
          </a:p>
          <a:p>
            <a:pPr marL="0" lvl="0" indent="0" algn="l" rtl="0">
              <a:spcBef>
                <a:spcPts val="0"/>
              </a:spcBef>
              <a:spcAft>
                <a:spcPts val="0"/>
              </a:spcAft>
              <a:buNone/>
            </a:pPr>
            <a:endParaRPr lang="en-US" sz="1300" dirty="0"/>
          </a:p>
          <a:p>
            <a:pPr marL="0" lvl="0" indent="0" algn="l" rtl="0">
              <a:spcBef>
                <a:spcPts val="0"/>
              </a:spcBef>
              <a:spcAft>
                <a:spcPts val="0"/>
              </a:spcAft>
              <a:buNone/>
            </a:pPr>
            <a:r>
              <a:rPr lang="en-US" sz="1300" dirty="0"/>
              <a:t>Acts 7:51-52</a:t>
            </a:r>
          </a:p>
          <a:p>
            <a:pPr marL="0" lvl="0" indent="0" algn="l" rtl="0">
              <a:spcBef>
                <a:spcPts val="0"/>
              </a:spcBef>
              <a:spcAft>
                <a:spcPts val="0"/>
              </a:spcAft>
              <a:buNone/>
            </a:pPr>
            <a:r>
              <a:rPr lang="en-US" sz="1300" dirty="0"/>
              <a:t>"You men who are stiff-necked and uncircumcised in heart and ears are always resisting the Holy Spirit; you are doing just as your fathers did. </a:t>
            </a:r>
          </a:p>
          <a:p>
            <a:pPr marL="0" lvl="0" indent="0" algn="l" rtl="0">
              <a:spcBef>
                <a:spcPts val="0"/>
              </a:spcBef>
              <a:spcAft>
                <a:spcPts val="0"/>
              </a:spcAft>
              <a:buNone/>
            </a:pPr>
            <a:r>
              <a:rPr lang="en-US" sz="1300" dirty="0"/>
              <a:t> - Resist - to oppose or strive against. </a:t>
            </a:r>
          </a:p>
          <a:p>
            <a:pPr marL="0" lvl="0" indent="0" algn="l" rtl="0">
              <a:spcBef>
                <a:spcPts val="0"/>
              </a:spcBef>
              <a:spcAft>
                <a:spcPts val="0"/>
              </a:spcAft>
              <a:buNone/>
            </a:pPr>
            <a:endParaRPr lang="en-US" sz="1300" dirty="0"/>
          </a:p>
          <a:p>
            <a:pPr marL="0" lvl="0" indent="0" algn="l" rtl="0">
              <a:spcBef>
                <a:spcPts val="0"/>
              </a:spcBef>
              <a:spcAft>
                <a:spcPts val="0"/>
              </a:spcAft>
              <a:buNone/>
            </a:pPr>
            <a:r>
              <a:rPr lang="en-US" sz="1300" dirty="0"/>
              <a:t>Not paying attention - make light of - deem of little value.</a:t>
            </a:r>
          </a:p>
          <a:p>
            <a:pPr marL="0" lvl="0" indent="0" algn="l" rtl="0">
              <a:spcBef>
                <a:spcPts val="0"/>
              </a:spcBef>
              <a:spcAft>
                <a:spcPts val="0"/>
              </a:spcAft>
              <a:buNone/>
            </a:pPr>
            <a:endParaRPr lang="en-US" sz="1300" dirty="0"/>
          </a:p>
          <a:p>
            <a:pPr marL="0" lvl="0" indent="0" algn="l" rtl="0">
              <a:spcBef>
                <a:spcPts val="0"/>
              </a:spcBef>
              <a:spcAft>
                <a:spcPts val="0"/>
              </a:spcAft>
              <a:buNone/>
            </a:pPr>
            <a:endParaRPr dirty="0"/>
          </a:p>
        </p:txBody>
      </p:sp>
      <p:sp>
        <p:nvSpPr>
          <p:cNvPr id="90" name="Google Shape;90;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008140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300" dirty="0"/>
              <a:t>Col 1:10-12</a:t>
            </a:r>
          </a:p>
          <a:p>
            <a:pPr marL="0" lvl="0" indent="0" algn="l" rtl="0">
              <a:spcBef>
                <a:spcPts val="0"/>
              </a:spcBef>
              <a:spcAft>
                <a:spcPts val="0"/>
              </a:spcAft>
              <a:buNone/>
            </a:pPr>
            <a:r>
              <a:rPr lang="en-US" sz="1300" dirty="0"/>
              <a:t>o that you will walk in a manner worthy of the Lord, to please Him in all respects, bearing fruit in every good work and increasing in the knowledge of God; 11 strengthened with all power, according to His glorious might, for the attaining of all steadfastness and patience; </a:t>
            </a:r>
            <a:r>
              <a:rPr lang="en-US" sz="1300" b="1" dirty="0"/>
              <a:t>joyously 12 giving thanks to the Father, who has qualified us to share in the inheritance of the saints in Light</a:t>
            </a:r>
            <a:r>
              <a:rPr lang="en-US" sz="1300" dirty="0"/>
              <a:t>. </a:t>
            </a:r>
          </a:p>
          <a:p>
            <a:pPr marL="0" lvl="0" indent="0" algn="l" rtl="0">
              <a:spcBef>
                <a:spcPts val="0"/>
              </a:spcBef>
              <a:spcAft>
                <a:spcPts val="0"/>
              </a:spcAft>
              <a:buNone/>
            </a:pPr>
            <a:endParaRPr lang="en-US" sz="1300" dirty="0"/>
          </a:p>
          <a:p>
            <a:pPr marL="0" lvl="0" indent="0" algn="l" rtl="0">
              <a:spcBef>
                <a:spcPts val="0"/>
              </a:spcBef>
              <a:spcAft>
                <a:spcPts val="0"/>
              </a:spcAft>
              <a:buNone/>
            </a:pPr>
            <a:r>
              <a:rPr lang="en-US" sz="1300" dirty="0"/>
              <a:t>Luke 12:19-21</a:t>
            </a:r>
          </a:p>
          <a:p>
            <a:pPr marL="0" lvl="0" indent="0" algn="l" rtl="0">
              <a:spcBef>
                <a:spcPts val="0"/>
              </a:spcBef>
              <a:spcAft>
                <a:spcPts val="0"/>
              </a:spcAft>
              <a:buNone/>
            </a:pPr>
            <a:r>
              <a:rPr lang="en-US" sz="1300" dirty="0"/>
              <a:t>'And I will say to my soul, "Soul, you have many goods laid up for many years to come; take your ease, eat, drink and be merry."'  20 "But God said to him, 'You fool! This very night your soul is required of you; and now who will own what you have prepared?'  21 "So is the man who stores up treasure for himself, and is not rich toward God." </a:t>
            </a:r>
          </a:p>
          <a:p>
            <a:pPr marL="0" lvl="0" indent="0" algn="l" rtl="0">
              <a:spcBef>
                <a:spcPts val="0"/>
              </a:spcBef>
              <a:spcAft>
                <a:spcPts val="0"/>
              </a:spcAft>
              <a:buNone/>
            </a:pPr>
            <a:endParaRPr lang="en-US" sz="1300" dirty="0"/>
          </a:p>
          <a:p>
            <a:pPr marL="0" lvl="0" indent="0" algn="l" rtl="0">
              <a:spcBef>
                <a:spcPts val="0"/>
              </a:spcBef>
              <a:spcAft>
                <a:spcPts val="0"/>
              </a:spcAft>
              <a:buNone/>
            </a:pPr>
            <a:r>
              <a:rPr lang="en-US" sz="1300" dirty="0"/>
              <a:t>2 Cor 4:16-18</a:t>
            </a:r>
          </a:p>
          <a:p>
            <a:pPr marL="0" lvl="0" indent="0" algn="l" rtl="0">
              <a:spcBef>
                <a:spcPts val="0"/>
              </a:spcBef>
              <a:spcAft>
                <a:spcPts val="0"/>
              </a:spcAft>
              <a:buNone/>
            </a:pPr>
            <a:r>
              <a:rPr lang="en-US" sz="1300" dirty="0"/>
              <a:t> Therefore we do not lose heart, but though our outer man is decaying, yet our inner man is being renewed day by day. 17 For momentary, light affliction is producing for us an eternal weight of glory far beyond all comparison, 18 while we look not at the things which are seen, but at the things which are not seen; for the things which are seen are temporal, but the things which are not seen are eternal.</a:t>
            </a:r>
          </a:p>
          <a:p>
            <a:pPr marL="0" lvl="0" indent="0" algn="l" rtl="0">
              <a:spcBef>
                <a:spcPts val="0"/>
              </a:spcBef>
              <a:spcAft>
                <a:spcPts val="0"/>
              </a:spcAft>
              <a:buNone/>
            </a:pPr>
            <a:endParaRPr lang="en-US" sz="1300" dirty="0"/>
          </a:p>
          <a:p>
            <a:pPr marL="0" lvl="0" indent="0" algn="l" rtl="0">
              <a:spcBef>
                <a:spcPts val="0"/>
              </a:spcBef>
              <a:spcAft>
                <a:spcPts val="0"/>
              </a:spcAft>
              <a:buNone/>
            </a:pPr>
            <a:r>
              <a:rPr lang="en-US" sz="1300" dirty="0"/>
              <a:t>1 Cor 4:8</a:t>
            </a:r>
          </a:p>
          <a:p>
            <a:pPr marL="0" lvl="0" indent="0" algn="l" rtl="0">
              <a:spcBef>
                <a:spcPts val="0"/>
              </a:spcBef>
              <a:spcAft>
                <a:spcPts val="0"/>
              </a:spcAft>
              <a:buNone/>
            </a:pPr>
            <a:r>
              <a:rPr lang="en-US" sz="1300" dirty="0"/>
              <a:t> You are already filled, you have already become rich, you have become kings without us; and indeed, I wish that you had become kings so that we also might reign with you.</a:t>
            </a:r>
          </a:p>
          <a:p>
            <a:pPr marL="0" lvl="0" indent="0" algn="l" rtl="0">
              <a:spcBef>
                <a:spcPts val="0"/>
              </a:spcBef>
              <a:spcAft>
                <a:spcPts val="0"/>
              </a:spcAft>
              <a:buNone/>
            </a:pPr>
            <a:endParaRPr lang="en-US" sz="1300" dirty="0"/>
          </a:p>
          <a:p>
            <a:pPr marL="0" lvl="0" indent="0" algn="l" rtl="0">
              <a:spcBef>
                <a:spcPts val="0"/>
              </a:spcBef>
              <a:spcAft>
                <a:spcPts val="0"/>
              </a:spcAft>
              <a:buNone/>
            </a:pPr>
            <a:r>
              <a:rPr lang="en-US" sz="1300" dirty="0"/>
              <a:t>Col 1:9</a:t>
            </a:r>
          </a:p>
          <a:p>
            <a:pPr marL="0" lvl="0" indent="0" algn="l" rtl="0">
              <a:spcBef>
                <a:spcPts val="0"/>
              </a:spcBef>
              <a:spcAft>
                <a:spcPts val="0"/>
              </a:spcAft>
              <a:buNone/>
            </a:pPr>
            <a:r>
              <a:rPr lang="en-US" sz="1300" dirty="0"/>
              <a:t> For this reason also, since the day we heard of it, we have not ceased to pray for you and to ask that you may be filled with the knowledge of His will in all spiritual wisdom and understanding</a:t>
            </a:r>
          </a:p>
          <a:p>
            <a:pPr marL="0" lvl="0" indent="0" algn="l" rtl="0">
              <a:spcBef>
                <a:spcPts val="0"/>
              </a:spcBef>
              <a:spcAft>
                <a:spcPts val="0"/>
              </a:spcAft>
              <a:buNone/>
            </a:pPr>
            <a:endParaRPr lang="en-US" sz="1300" dirty="0"/>
          </a:p>
          <a:p>
            <a:pPr marL="0" lvl="0" indent="0" algn="l" rtl="0">
              <a:spcBef>
                <a:spcPts val="0"/>
              </a:spcBef>
              <a:spcAft>
                <a:spcPts val="0"/>
              </a:spcAft>
              <a:buNone/>
            </a:pPr>
            <a:endParaRPr lang="en-US" sz="1300" dirty="0"/>
          </a:p>
          <a:p>
            <a:pPr marL="0" lvl="0" indent="0" algn="l" rtl="0">
              <a:spcBef>
                <a:spcPts val="0"/>
              </a:spcBef>
              <a:spcAft>
                <a:spcPts val="0"/>
              </a:spcAft>
              <a:buNone/>
            </a:pPr>
            <a:endParaRPr lang="en-US" sz="1300" dirty="0"/>
          </a:p>
          <a:p>
            <a:pPr marL="0" lvl="0" indent="0" algn="l" rtl="0">
              <a:spcBef>
                <a:spcPts val="0"/>
              </a:spcBef>
              <a:spcAft>
                <a:spcPts val="0"/>
              </a:spcAft>
              <a:buNone/>
            </a:pPr>
            <a:endParaRPr lang="en-US" sz="1300" dirty="0"/>
          </a:p>
          <a:p>
            <a:pPr marL="0" lvl="0" indent="0" algn="l" rtl="0">
              <a:spcBef>
                <a:spcPts val="0"/>
              </a:spcBef>
              <a:spcAft>
                <a:spcPts val="0"/>
              </a:spcAft>
              <a:buNone/>
            </a:pPr>
            <a:endParaRPr lang="en-US" sz="1300" dirty="0"/>
          </a:p>
          <a:p>
            <a:pPr marL="0" lvl="0" indent="0" algn="l" rtl="0">
              <a:spcBef>
                <a:spcPts val="0"/>
              </a:spcBef>
              <a:spcAft>
                <a:spcPts val="0"/>
              </a:spcAft>
              <a:buNone/>
            </a:pPr>
            <a:endParaRPr sz="1100" dirty="0"/>
          </a:p>
        </p:txBody>
      </p:sp>
      <p:sp>
        <p:nvSpPr>
          <p:cNvPr id="90" name="Google Shape;90;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325924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300" dirty="0"/>
              <a:t>Isa 55:1-3</a:t>
            </a:r>
          </a:p>
          <a:p>
            <a:pPr marL="0" lvl="0" indent="0" algn="l" rtl="0">
              <a:spcBef>
                <a:spcPts val="0"/>
              </a:spcBef>
              <a:spcAft>
                <a:spcPts val="0"/>
              </a:spcAft>
              <a:buNone/>
            </a:pPr>
            <a:r>
              <a:rPr lang="en-US" sz="1300" dirty="0"/>
              <a:t>Ho! Every one who thirsts, come to the waters; And you who have no money come, buy and eat. Come, buy wine and milk Without money and without cost. </a:t>
            </a:r>
          </a:p>
          <a:p>
            <a:pPr marL="0" lvl="0" indent="0" algn="l" rtl="0">
              <a:spcBef>
                <a:spcPts val="0"/>
              </a:spcBef>
              <a:spcAft>
                <a:spcPts val="0"/>
              </a:spcAft>
              <a:buNone/>
            </a:pPr>
            <a:r>
              <a:rPr lang="en-US" sz="1300" dirty="0"/>
              <a:t>2 "Why do you spend money for what is not bread, And your wages for what does not satisfy? Listen carefully to Me, and eat what is good, And delight yourself in abundance. </a:t>
            </a:r>
          </a:p>
          <a:p>
            <a:pPr marL="0" lvl="0" indent="0" algn="l" rtl="0">
              <a:spcBef>
                <a:spcPts val="0"/>
              </a:spcBef>
              <a:spcAft>
                <a:spcPts val="0"/>
              </a:spcAft>
              <a:buNone/>
            </a:pPr>
            <a:r>
              <a:rPr lang="en-US" sz="1300" dirty="0"/>
              <a:t>3 "Incline your ear and come to Me. Listen, that you may live; And I will make an everlasting covenant with you, According to the faithful mercies shown to David. </a:t>
            </a:r>
          </a:p>
          <a:p>
            <a:pPr marL="0" lvl="0" indent="0" algn="l" rtl="0">
              <a:spcBef>
                <a:spcPts val="0"/>
              </a:spcBef>
              <a:spcAft>
                <a:spcPts val="0"/>
              </a:spcAft>
              <a:buNone/>
            </a:pPr>
            <a:endParaRPr lang="en-US" dirty="0"/>
          </a:p>
          <a:p>
            <a:pPr marL="0" lvl="0" indent="0" algn="l" rtl="0">
              <a:spcBef>
                <a:spcPts val="0"/>
              </a:spcBef>
              <a:spcAft>
                <a:spcPts val="0"/>
              </a:spcAft>
              <a:buNone/>
            </a:pPr>
            <a:r>
              <a:rPr lang="en-US" sz="1300" dirty="0"/>
              <a:t>Ps 63:1-5</a:t>
            </a:r>
          </a:p>
          <a:p>
            <a:pPr marL="0" lvl="0" indent="0" algn="l" rtl="0">
              <a:spcBef>
                <a:spcPts val="0"/>
              </a:spcBef>
              <a:spcAft>
                <a:spcPts val="0"/>
              </a:spcAft>
              <a:buNone/>
            </a:pPr>
            <a:r>
              <a:rPr lang="en-US" sz="1300" dirty="0"/>
              <a:t>O God, You are my God; I shall seek You earnestly; My soul thirsts for You, my flesh yearns for You, In a dry and weary land where there is no water. </a:t>
            </a:r>
          </a:p>
          <a:p>
            <a:pPr marL="0" lvl="0" indent="0" algn="l" rtl="0">
              <a:spcBef>
                <a:spcPts val="0"/>
              </a:spcBef>
              <a:spcAft>
                <a:spcPts val="0"/>
              </a:spcAft>
              <a:buNone/>
            </a:pPr>
            <a:r>
              <a:rPr lang="en-US" sz="1300" dirty="0"/>
              <a:t>2 Thus I have seen You in the sanctuary, To see Your power and Your glory. </a:t>
            </a:r>
          </a:p>
          <a:p>
            <a:pPr marL="0" lvl="0" indent="0" algn="l" rtl="0">
              <a:spcBef>
                <a:spcPts val="0"/>
              </a:spcBef>
              <a:spcAft>
                <a:spcPts val="0"/>
              </a:spcAft>
              <a:buNone/>
            </a:pPr>
            <a:r>
              <a:rPr lang="en-US" sz="1300" dirty="0"/>
              <a:t>3 Because Your lovingkindness is better than life, My lips will praise You. </a:t>
            </a:r>
          </a:p>
          <a:p>
            <a:pPr marL="0" lvl="0" indent="0" algn="l" rtl="0">
              <a:spcBef>
                <a:spcPts val="0"/>
              </a:spcBef>
              <a:spcAft>
                <a:spcPts val="0"/>
              </a:spcAft>
              <a:buNone/>
            </a:pPr>
            <a:r>
              <a:rPr lang="en-US" sz="1300" dirty="0"/>
              <a:t>4 So I will bless You as long as I live; I will lift up my hands in Your name. </a:t>
            </a:r>
          </a:p>
          <a:p>
            <a:pPr marL="0" lvl="0" indent="0" algn="l" rtl="0">
              <a:spcBef>
                <a:spcPts val="0"/>
              </a:spcBef>
              <a:spcAft>
                <a:spcPts val="0"/>
              </a:spcAft>
              <a:buNone/>
            </a:pPr>
            <a:r>
              <a:rPr lang="en-US" sz="1300" dirty="0"/>
              <a:t>5 My soul is satisfied as with marrow and fatness, And my mouth offers praises with joyful lips. </a:t>
            </a:r>
          </a:p>
          <a:p>
            <a:pPr marL="0" lvl="0" indent="0" algn="l" rtl="0">
              <a:spcBef>
                <a:spcPts val="0"/>
              </a:spcBef>
              <a:spcAft>
                <a:spcPts val="0"/>
              </a:spcAft>
              <a:buNone/>
            </a:pPr>
            <a:endParaRPr lang="en-US" sz="1300" dirty="0"/>
          </a:p>
          <a:p>
            <a:pPr marL="0" lvl="0" indent="0" algn="l" rtl="0">
              <a:spcBef>
                <a:spcPts val="0"/>
              </a:spcBef>
              <a:spcAft>
                <a:spcPts val="0"/>
              </a:spcAft>
              <a:buNone/>
            </a:pPr>
            <a:r>
              <a:rPr lang="en-US" sz="1300" dirty="0"/>
              <a:t>Ps 22:26</a:t>
            </a:r>
          </a:p>
          <a:p>
            <a:pPr marL="0" lvl="0" indent="0" algn="l" rtl="0">
              <a:spcBef>
                <a:spcPts val="0"/>
              </a:spcBef>
              <a:spcAft>
                <a:spcPts val="0"/>
              </a:spcAft>
              <a:buNone/>
            </a:pPr>
            <a:r>
              <a:rPr lang="en-US" sz="1300" dirty="0"/>
              <a:t>The afflicted will eat and be satisfied; Those who seek Him will praise the Lord. Let your heart live forever! </a:t>
            </a:r>
          </a:p>
          <a:p>
            <a:pPr marL="0" lvl="0" indent="0" algn="l" rtl="0">
              <a:spcBef>
                <a:spcPts val="0"/>
              </a:spcBef>
              <a:spcAft>
                <a:spcPts val="0"/>
              </a:spcAft>
              <a:buNone/>
            </a:pPr>
            <a:endParaRPr lang="en-US" sz="1300" dirty="0"/>
          </a:p>
          <a:p>
            <a:pPr marL="0" lvl="0" indent="0" algn="l" rtl="0">
              <a:spcBef>
                <a:spcPts val="0"/>
              </a:spcBef>
              <a:spcAft>
                <a:spcPts val="0"/>
              </a:spcAft>
              <a:buNone/>
            </a:pPr>
            <a:endParaRPr lang="en-US" sz="1300" dirty="0"/>
          </a:p>
          <a:p>
            <a:pPr marL="0" lvl="0" indent="0" algn="l" rtl="0">
              <a:spcBef>
                <a:spcPts val="0"/>
              </a:spcBef>
              <a:spcAft>
                <a:spcPts val="0"/>
              </a:spcAft>
              <a:buNone/>
            </a:pPr>
            <a:endParaRPr lang="en-US" sz="1300" dirty="0"/>
          </a:p>
          <a:p>
            <a:pPr marL="0" lvl="0" indent="0" algn="l" rtl="0">
              <a:spcBef>
                <a:spcPts val="0"/>
              </a:spcBef>
              <a:spcAft>
                <a:spcPts val="0"/>
              </a:spcAft>
              <a:buNone/>
            </a:pPr>
            <a:endParaRPr dirty="0"/>
          </a:p>
        </p:txBody>
      </p:sp>
      <p:sp>
        <p:nvSpPr>
          <p:cNvPr id="90" name="Google Shape;90;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30978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3"/>
          <p:cNvSpPr/>
          <p:nvPr/>
        </p:nvSpPr>
        <p:spPr>
          <a:xfrm>
            <a:off x="0" y="8631788"/>
            <a:ext cx="18288118" cy="1655221"/>
          </a:xfrm>
          <a:custGeom>
            <a:avLst/>
            <a:gdLst/>
            <a:ahLst/>
            <a:cxnLst/>
            <a:rect l="l" t="t" r="r" b="b"/>
            <a:pathLst>
              <a:path w="4816592" h="435940" extrusionOk="0">
                <a:moveTo>
                  <a:pt x="0" y="0"/>
                </a:moveTo>
                <a:lnTo>
                  <a:pt x="4816592" y="0"/>
                </a:lnTo>
                <a:lnTo>
                  <a:pt x="4816592" y="435940"/>
                </a:lnTo>
                <a:lnTo>
                  <a:pt x="0" y="435940"/>
                </a:lnTo>
                <a:close/>
              </a:path>
            </a:pathLst>
          </a:custGeom>
          <a:solidFill>
            <a:srgbClr val="0C48BB"/>
          </a:solidFill>
          <a:ln>
            <a:noFill/>
          </a:ln>
        </p:spPr>
      </p:sp>
      <p:sp>
        <p:nvSpPr>
          <p:cNvPr id="11" name="Google Shape;11;p3"/>
          <p:cNvSpPr txBox="1">
            <a:spLocks noGrp="1"/>
          </p:cNvSpPr>
          <p:nvPr>
            <p:ph type="body" idx="1"/>
          </p:nvPr>
        </p:nvSpPr>
        <p:spPr>
          <a:xfrm>
            <a:off x="1507350" y="4731850"/>
            <a:ext cx="8229600" cy="4526100"/>
          </a:xfrm>
          <a:prstGeom prst="rect">
            <a:avLst/>
          </a:prstGeom>
          <a:noFill/>
          <a:ln>
            <a:noFill/>
          </a:ln>
        </p:spPr>
        <p:txBody>
          <a:bodyPr spcFirstLastPara="1" wrap="square" lIns="91425" tIns="45700" rIns="91425" bIns="45700" anchor="t" anchorCtr="0">
            <a:normAutofit/>
          </a:bodyPr>
          <a:lstStyle>
            <a:lvl1pPr marL="457200" lvl="0" indent="-444500" algn="l" rtl="0">
              <a:spcBef>
                <a:spcPts val="360"/>
              </a:spcBef>
              <a:spcAft>
                <a:spcPts val="0"/>
              </a:spcAft>
              <a:buClr>
                <a:schemeClr val="dk1"/>
              </a:buClr>
              <a:buSzPts val="3400"/>
              <a:buFont typeface="Assistant"/>
              <a:buChar char="●"/>
              <a:defRPr sz="3400">
                <a:latin typeface="Assistant"/>
                <a:ea typeface="Assistant"/>
                <a:cs typeface="Assistant"/>
                <a:sym typeface="Assistant"/>
              </a:defRPr>
            </a:lvl1pPr>
            <a:lvl2pPr marL="914400" lvl="1" indent="-444500" algn="l" rtl="0">
              <a:spcBef>
                <a:spcPts val="360"/>
              </a:spcBef>
              <a:spcAft>
                <a:spcPts val="0"/>
              </a:spcAft>
              <a:buClr>
                <a:schemeClr val="dk1"/>
              </a:buClr>
              <a:buSzPts val="3400"/>
              <a:buFont typeface="Assistant"/>
              <a:buChar char="○"/>
              <a:defRPr sz="3400">
                <a:latin typeface="Assistant"/>
                <a:ea typeface="Assistant"/>
                <a:cs typeface="Assistant"/>
                <a:sym typeface="Assistant"/>
              </a:defRPr>
            </a:lvl2pPr>
            <a:lvl3pPr marL="1371600" lvl="2" indent="-444500" algn="l" rtl="0">
              <a:spcBef>
                <a:spcPts val="360"/>
              </a:spcBef>
              <a:spcAft>
                <a:spcPts val="0"/>
              </a:spcAft>
              <a:buClr>
                <a:schemeClr val="dk1"/>
              </a:buClr>
              <a:buSzPts val="3400"/>
              <a:buFont typeface="Assistant"/>
              <a:buChar char="■"/>
              <a:defRPr sz="3400">
                <a:latin typeface="Assistant"/>
                <a:ea typeface="Assistant"/>
                <a:cs typeface="Assistant"/>
                <a:sym typeface="Assistant"/>
              </a:defRPr>
            </a:lvl3pPr>
            <a:lvl4pPr marL="1828800" lvl="3" indent="-444500" algn="l" rtl="0">
              <a:spcBef>
                <a:spcPts val="360"/>
              </a:spcBef>
              <a:spcAft>
                <a:spcPts val="0"/>
              </a:spcAft>
              <a:buClr>
                <a:schemeClr val="dk1"/>
              </a:buClr>
              <a:buSzPts val="3400"/>
              <a:buFont typeface="Assistant"/>
              <a:buChar char="●"/>
              <a:defRPr sz="3400">
                <a:latin typeface="Assistant"/>
                <a:ea typeface="Assistant"/>
                <a:cs typeface="Assistant"/>
                <a:sym typeface="Assistant"/>
              </a:defRPr>
            </a:lvl4pPr>
            <a:lvl5pPr marL="2286000" lvl="4" indent="-444500" algn="l" rtl="0">
              <a:spcBef>
                <a:spcPts val="360"/>
              </a:spcBef>
              <a:spcAft>
                <a:spcPts val="0"/>
              </a:spcAft>
              <a:buClr>
                <a:schemeClr val="dk1"/>
              </a:buClr>
              <a:buSzPts val="3400"/>
              <a:buFont typeface="Assistant"/>
              <a:buChar char="○"/>
              <a:defRPr sz="3400">
                <a:latin typeface="Assistant"/>
                <a:ea typeface="Assistant"/>
                <a:cs typeface="Assistant"/>
                <a:sym typeface="Assistant"/>
              </a:defRPr>
            </a:lvl5pPr>
            <a:lvl6pPr marL="2743200" lvl="5" indent="-444500" algn="l" rtl="0">
              <a:spcBef>
                <a:spcPts val="360"/>
              </a:spcBef>
              <a:spcAft>
                <a:spcPts val="0"/>
              </a:spcAft>
              <a:buClr>
                <a:schemeClr val="dk1"/>
              </a:buClr>
              <a:buSzPts val="3400"/>
              <a:buFont typeface="Assistant"/>
              <a:buChar char="■"/>
              <a:defRPr sz="3400">
                <a:latin typeface="Assistant"/>
                <a:ea typeface="Assistant"/>
                <a:cs typeface="Assistant"/>
                <a:sym typeface="Assistant"/>
              </a:defRPr>
            </a:lvl6pPr>
            <a:lvl7pPr marL="3200400" lvl="6" indent="-444500" algn="l" rtl="0">
              <a:spcBef>
                <a:spcPts val="360"/>
              </a:spcBef>
              <a:spcAft>
                <a:spcPts val="0"/>
              </a:spcAft>
              <a:buClr>
                <a:schemeClr val="dk1"/>
              </a:buClr>
              <a:buSzPts val="3400"/>
              <a:buFont typeface="Assistant"/>
              <a:buChar char="●"/>
              <a:defRPr sz="3400">
                <a:latin typeface="Assistant"/>
                <a:ea typeface="Assistant"/>
                <a:cs typeface="Assistant"/>
                <a:sym typeface="Assistant"/>
              </a:defRPr>
            </a:lvl7pPr>
            <a:lvl8pPr marL="3657600" lvl="7" indent="-444500" algn="l" rtl="0">
              <a:spcBef>
                <a:spcPts val="360"/>
              </a:spcBef>
              <a:spcAft>
                <a:spcPts val="0"/>
              </a:spcAft>
              <a:buClr>
                <a:schemeClr val="dk1"/>
              </a:buClr>
              <a:buSzPts val="3400"/>
              <a:buFont typeface="Assistant"/>
              <a:buChar char="○"/>
              <a:defRPr sz="3400">
                <a:latin typeface="Assistant"/>
                <a:ea typeface="Assistant"/>
                <a:cs typeface="Assistant"/>
                <a:sym typeface="Assistant"/>
              </a:defRPr>
            </a:lvl8pPr>
            <a:lvl9pPr marL="4114800" lvl="8" indent="-444500" algn="l" rtl="0">
              <a:spcBef>
                <a:spcPts val="360"/>
              </a:spcBef>
              <a:spcAft>
                <a:spcPts val="0"/>
              </a:spcAft>
              <a:buClr>
                <a:schemeClr val="dk1"/>
              </a:buClr>
              <a:buSzPts val="3400"/>
              <a:buFont typeface="Assistant"/>
              <a:buChar char="■"/>
              <a:defRPr sz="3400">
                <a:latin typeface="Assistant"/>
                <a:ea typeface="Assistant"/>
                <a:cs typeface="Assistant"/>
                <a:sym typeface="Assistant"/>
              </a:defRPr>
            </a:lvl9pPr>
          </a:lstStyle>
          <a:p>
            <a:endParaRPr/>
          </a:p>
        </p:txBody>
      </p:sp>
      <p:sp>
        <p:nvSpPr>
          <p:cNvPr id="12" name="Google Shape;12;p3"/>
          <p:cNvSpPr txBox="1">
            <a:spLocks noGrp="1"/>
          </p:cNvSpPr>
          <p:nvPr>
            <p:ph type="title"/>
          </p:nvPr>
        </p:nvSpPr>
        <p:spPr>
          <a:xfrm>
            <a:off x="1152300" y="649600"/>
            <a:ext cx="14335800" cy="33894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12300"/>
              <a:buFont typeface="Tenor Sans"/>
              <a:buNone/>
              <a:defRPr sz="12300">
                <a:solidFill>
                  <a:schemeClr val="dk2"/>
                </a:solidFill>
                <a:latin typeface="Tenor Sans"/>
                <a:ea typeface="Tenor Sans"/>
                <a:cs typeface="Tenor Sans"/>
                <a:sym typeface="Tenor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3"/>
        <p:cNvGrpSpPr/>
        <p:nvPr/>
      </p:nvGrpSpPr>
      <p:grpSpPr>
        <a:xfrm>
          <a:off x="0" y="0"/>
          <a:ext cx="0" cy="0"/>
          <a:chOff x="0" y="0"/>
          <a:chExt cx="0" cy="0"/>
        </a:xfrm>
      </p:grpSpPr>
      <p:sp>
        <p:nvSpPr>
          <p:cNvPr id="14" name="Google Shape;14;p4"/>
          <p:cNvSpPr txBox="1">
            <a:spLocks noGrp="1"/>
          </p:cNvSpPr>
          <p:nvPr>
            <p:ph type="body" idx="1"/>
          </p:nvPr>
        </p:nvSpPr>
        <p:spPr>
          <a:xfrm>
            <a:off x="1296800" y="2430925"/>
            <a:ext cx="8229600" cy="4526100"/>
          </a:xfrm>
          <a:prstGeom prst="rect">
            <a:avLst/>
          </a:prstGeom>
          <a:noFill/>
          <a:ln>
            <a:noFill/>
          </a:ln>
        </p:spPr>
        <p:txBody>
          <a:bodyPr spcFirstLastPara="1" wrap="square" lIns="91425" tIns="45700" rIns="91425" bIns="45700" anchor="t" anchorCtr="0">
            <a:normAutofit/>
          </a:bodyPr>
          <a:lstStyle>
            <a:lvl1pPr marL="457200" lvl="0" indent="-374650" algn="l">
              <a:spcBef>
                <a:spcPts val="360"/>
              </a:spcBef>
              <a:spcAft>
                <a:spcPts val="0"/>
              </a:spcAft>
              <a:buClr>
                <a:schemeClr val="dk1"/>
              </a:buClr>
              <a:buSzPts val="2300"/>
              <a:buFont typeface="Assistant"/>
              <a:buChar char="●"/>
              <a:defRPr sz="2300">
                <a:latin typeface="Assistant"/>
                <a:ea typeface="Assistant"/>
                <a:cs typeface="Assistant"/>
                <a:sym typeface="Assistant"/>
              </a:defRPr>
            </a:lvl1pPr>
            <a:lvl2pPr marL="914400" lvl="1" indent="-374650" algn="l">
              <a:spcBef>
                <a:spcPts val="360"/>
              </a:spcBef>
              <a:spcAft>
                <a:spcPts val="0"/>
              </a:spcAft>
              <a:buClr>
                <a:schemeClr val="dk1"/>
              </a:buClr>
              <a:buSzPts val="2300"/>
              <a:buFont typeface="Assistant"/>
              <a:buChar char="○"/>
              <a:defRPr sz="2300">
                <a:latin typeface="Assistant"/>
                <a:ea typeface="Assistant"/>
                <a:cs typeface="Assistant"/>
                <a:sym typeface="Assistant"/>
              </a:defRPr>
            </a:lvl2pPr>
            <a:lvl3pPr marL="1371600" lvl="2" indent="-374650" algn="l">
              <a:spcBef>
                <a:spcPts val="360"/>
              </a:spcBef>
              <a:spcAft>
                <a:spcPts val="0"/>
              </a:spcAft>
              <a:buClr>
                <a:schemeClr val="dk1"/>
              </a:buClr>
              <a:buSzPts val="2300"/>
              <a:buFont typeface="Assistant"/>
              <a:buChar char="■"/>
              <a:defRPr sz="2300">
                <a:latin typeface="Assistant"/>
                <a:ea typeface="Assistant"/>
                <a:cs typeface="Assistant"/>
                <a:sym typeface="Assistant"/>
              </a:defRPr>
            </a:lvl3pPr>
            <a:lvl4pPr marL="1828800" lvl="3" indent="-374650" algn="l">
              <a:spcBef>
                <a:spcPts val="360"/>
              </a:spcBef>
              <a:spcAft>
                <a:spcPts val="0"/>
              </a:spcAft>
              <a:buClr>
                <a:schemeClr val="dk1"/>
              </a:buClr>
              <a:buSzPts val="2300"/>
              <a:buFont typeface="Assistant"/>
              <a:buChar char="●"/>
              <a:defRPr sz="2300">
                <a:latin typeface="Assistant"/>
                <a:ea typeface="Assistant"/>
                <a:cs typeface="Assistant"/>
                <a:sym typeface="Assistant"/>
              </a:defRPr>
            </a:lvl4pPr>
            <a:lvl5pPr marL="2286000" lvl="4" indent="-374650" algn="l">
              <a:spcBef>
                <a:spcPts val="360"/>
              </a:spcBef>
              <a:spcAft>
                <a:spcPts val="0"/>
              </a:spcAft>
              <a:buClr>
                <a:schemeClr val="dk1"/>
              </a:buClr>
              <a:buSzPts val="2300"/>
              <a:buFont typeface="Assistant"/>
              <a:buChar char="○"/>
              <a:defRPr sz="2300">
                <a:latin typeface="Assistant"/>
                <a:ea typeface="Assistant"/>
                <a:cs typeface="Assistant"/>
                <a:sym typeface="Assistant"/>
              </a:defRPr>
            </a:lvl5pPr>
            <a:lvl6pPr marL="2743200" lvl="5" indent="-374650" algn="l">
              <a:spcBef>
                <a:spcPts val="360"/>
              </a:spcBef>
              <a:spcAft>
                <a:spcPts val="0"/>
              </a:spcAft>
              <a:buClr>
                <a:schemeClr val="dk1"/>
              </a:buClr>
              <a:buSzPts val="2300"/>
              <a:buFont typeface="Assistant"/>
              <a:buChar char="■"/>
              <a:defRPr sz="2300">
                <a:latin typeface="Assistant"/>
                <a:ea typeface="Assistant"/>
                <a:cs typeface="Assistant"/>
                <a:sym typeface="Assistant"/>
              </a:defRPr>
            </a:lvl6pPr>
            <a:lvl7pPr marL="3200400" lvl="6" indent="-374650" algn="l">
              <a:spcBef>
                <a:spcPts val="360"/>
              </a:spcBef>
              <a:spcAft>
                <a:spcPts val="0"/>
              </a:spcAft>
              <a:buClr>
                <a:schemeClr val="dk1"/>
              </a:buClr>
              <a:buSzPts val="2300"/>
              <a:buFont typeface="Assistant"/>
              <a:buChar char="●"/>
              <a:defRPr sz="2300">
                <a:latin typeface="Assistant"/>
                <a:ea typeface="Assistant"/>
                <a:cs typeface="Assistant"/>
                <a:sym typeface="Assistant"/>
              </a:defRPr>
            </a:lvl7pPr>
            <a:lvl8pPr marL="3657600" lvl="7" indent="-374650" algn="l">
              <a:spcBef>
                <a:spcPts val="360"/>
              </a:spcBef>
              <a:spcAft>
                <a:spcPts val="0"/>
              </a:spcAft>
              <a:buClr>
                <a:schemeClr val="dk1"/>
              </a:buClr>
              <a:buSzPts val="2300"/>
              <a:buFont typeface="Assistant"/>
              <a:buChar char="○"/>
              <a:defRPr sz="2300">
                <a:latin typeface="Assistant"/>
                <a:ea typeface="Assistant"/>
                <a:cs typeface="Assistant"/>
                <a:sym typeface="Assistant"/>
              </a:defRPr>
            </a:lvl8pPr>
            <a:lvl9pPr marL="4114800" lvl="8" indent="-374650" algn="l">
              <a:spcBef>
                <a:spcPts val="360"/>
              </a:spcBef>
              <a:spcAft>
                <a:spcPts val="0"/>
              </a:spcAft>
              <a:buClr>
                <a:schemeClr val="dk1"/>
              </a:buClr>
              <a:buSzPts val="2300"/>
              <a:buFont typeface="Assistant"/>
              <a:buChar char="■"/>
              <a:defRPr sz="2300">
                <a:latin typeface="Assistant"/>
                <a:ea typeface="Assistant"/>
                <a:cs typeface="Assistant"/>
                <a:sym typeface="Assistant"/>
              </a:defRPr>
            </a:lvl9pPr>
          </a:lstStyle>
          <a:p>
            <a:endParaRPr/>
          </a:p>
        </p:txBody>
      </p:sp>
      <p:sp>
        <p:nvSpPr>
          <p:cNvPr id="15" name="Google Shape;15;p4"/>
          <p:cNvSpPr/>
          <p:nvPr/>
        </p:nvSpPr>
        <p:spPr>
          <a:xfrm>
            <a:off x="0" y="9258300"/>
            <a:ext cx="18280075" cy="1028255"/>
          </a:xfrm>
          <a:custGeom>
            <a:avLst/>
            <a:gdLst/>
            <a:ahLst/>
            <a:cxnLst/>
            <a:rect l="l" t="t" r="r" b="b"/>
            <a:pathLst>
              <a:path w="8971816" h="504665" extrusionOk="0">
                <a:moveTo>
                  <a:pt x="0" y="0"/>
                </a:moveTo>
                <a:lnTo>
                  <a:pt x="8971816" y="0"/>
                </a:lnTo>
                <a:lnTo>
                  <a:pt x="8971816" y="504665"/>
                </a:lnTo>
                <a:lnTo>
                  <a:pt x="0" y="504665"/>
                </a:lnTo>
                <a:close/>
              </a:path>
            </a:pathLst>
          </a:custGeom>
          <a:solidFill>
            <a:srgbClr val="0C48BB"/>
          </a:solidFill>
          <a:ln>
            <a:noFill/>
          </a:ln>
        </p:spPr>
      </p:sp>
      <p:sp>
        <p:nvSpPr>
          <p:cNvPr id="16" name="Google Shape;16;p4"/>
          <p:cNvSpPr txBox="1">
            <a:spLocks noGrp="1"/>
          </p:cNvSpPr>
          <p:nvPr>
            <p:ph type="title"/>
          </p:nvPr>
        </p:nvSpPr>
        <p:spPr>
          <a:xfrm>
            <a:off x="1059175" y="757750"/>
            <a:ext cx="13823400" cy="13620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7500"/>
              <a:buFont typeface="Tenor Sans"/>
              <a:buNone/>
              <a:defRPr sz="7500">
                <a:solidFill>
                  <a:schemeClr val="dk2"/>
                </a:solidFill>
                <a:latin typeface="Tenor Sans"/>
                <a:ea typeface="Tenor Sans"/>
                <a:cs typeface="Tenor Sans"/>
                <a:sym typeface="Tenor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5"/>
          <p:cNvSpPr/>
          <p:nvPr/>
        </p:nvSpPr>
        <p:spPr>
          <a:xfrm>
            <a:off x="0" y="0"/>
            <a:ext cx="18280075" cy="3126283"/>
          </a:xfrm>
          <a:custGeom>
            <a:avLst/>
            <a:gdLst/>
            <a:ahLst/>
            <a:cxnLst/>
            <a:rect l="l" t="t" r="r" b="b"/>
            <a:pathLst>
              <a:path w="8971816" h="1534372" extrusionOk="0">
                <a:moveTo>
                  <a:pt x="0" y="0"/>
                </a:moveTo>
                <a:lnTo>
                  <a:pt x="8971816" y="0"/>
                </a:lnTo>
                <a:lnTo>
                  <a:pt x="8971816" y="1534372"/>
                </a:lnTo>
                <a:lnTo>
                  <a:pt x="0" y="1534372"/>
                </a:lnTo>
                <a:close/>
              </a:path>
            </a:pathLst>
          </a:custGeom>
          <a:solidFill>
            <a:srgbClr val="0C48BB"/>
          </a:solidFill>
          <a:ln>
            <a:noFill/>
          </a:ln>
        </p:spPr>
      </p:sp>
      <p:sp>
        <p:nvSpPr>
          <p:cNvPr id="19" name="Google Shape;19;p5"/>
          <p:cNvSpPr txBox="1">
            <a:spLocks noGrp="1"/>
          </p:cNvSpPr>
          <p:nvPr>
            <p:ph type="title"/>
          </p:nvPr>
        </p:nvSpPr>
        <p:spPr>
          <a:xfrm>
            <a:off x="1034175" y="724875"/>
            <a:ext cx="13823400" cy="13620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lt1"/>
              </a:buClr>
              <a:buSzPts val="7500"/>
              <a:buFont typeface="Tenor Sans"/>
              <a:buNone/>
              <a:defRPr sz="7500">
                <a:solidFill>
                  <a:schemeClr val="lt1"/>
                </a:solidFill>
                <a:latin typeface="Tenor Sans"/>
                <a:ea typeface="Tenor Sans"/>
                <a:cs typeface="Tenor Sans"/>
                <a:sym typeface="Tenor Sans"/>
              </a:defRPr>
            </a:lvl1pPr>
            <a:lvl2pPr lvl="1" rtl="0">
              <a:spcBef>
                <a:spcPts val="0"/>
              </a:spcBef>
              <a:spcAft>
                <a:spcPts val="0"/>
              </a:spcAft>
              <a:buClr>
                <a:schemeClr val="lt1"/>
              </a:buClr>
              <a:buSzPts val="1400"/>
              <a:buNone/>
              <a:defRPr>
                <a:solidFill>
                  <a:schemeClr val="lt1"/>
                </a:solidFill>
              </a:defRPr>
            </a:lvl2pPr>
            <a:lvl3pPr lvl="2" rtl="0">
              <a:spcBef>
                <a:spcPts val="0"/>
              </a:spcBef>
              <a:spcAft>
                <a:spcPts val="0"/>
              </a:spcAft>
              <a:buClr>
                <a:schemeClr val="lt1"/>
              </a:buClr>
              <a:buSzPts val="1400"/>
              <a:buNone/>
              <a:defRPr>
                <a:solidFill>
                  <a:schemeClr val="lt1"/>
                </a:solidFill>
              </a:defRPr>
            </a:lvl3pPr>
            <a:lvl4pPr lvl="3" rtl="0">
              <a:spcBef>
                <a:spcPts val="0"/>
              </a:spcBef>
              <a:spcAft>
                <a:spcPts val="0"/>
              </a:spcAft>
              <a:buClr>
                <a:schemeClr val="lt1"/>
              </a:buClr>
              <a:buSzPts val="1400"/>
              <a:buNone/>
              <a:defRPr>
                <a:solidFill>
                  <a:schemeClr val="lt1"/>
                </a:solidFill>
              </a:defRPr>
            </a:lvl4pPr>
            <a:lvl5pPr lvl="4" rtl="0">
              <a:spcBef>
                <a:spcPts val="0"/>
              </a:spcBef>
              <a:spcAft>
                <a:spcPts val="0"/>
              </a:spcAft>
              <a:buClr>
                <a:schemeClr val="lt1"/>
              </a:buClr>
              <a:buSzPts val="1400"/>
              <a:buNone/>
              <a:defRPr>
                <a:solidFill>
                  <a:schemeClr val="lt1"/>
                </a:solidFill>
              </a:defRPr>
            </a:lvl5pPr>
            <a:lvl6pPr lvl="5" rtl="0">
              <a:spcBef>
                <a:spcPts val="0"/>
              </a:spcBef>
              <a:spcAft>
                <a:spcPts val="0"/>
              </a:spcAft>
              <a:buClr>
                <a:schemeClr val="lt1"/>
              </a:buClr>
              <a:buSzPts val="1400"/>
              <a:buNone/>
              <a:defRPr>
                <a:solidFill>
                  <a:schemeClr val="lt1"/>
                </a:solidFill>
              </a:defRPr>
            </a:lvl6pPr>
            <a:lvl7pPr lvl="6" rtl="0">
              <a:spcBef>
                <a:spcPts val="0"/>
              </a:spcBef>
              <a:spcAft>
                <a:spcPts val="0"/>
              </a:spcAft>
              <a:buClr>
                <a:schemeClr val="lt1"/>
              </a:buClr>
              <a:buSzPts val="1400"/>
              <a:buNone/>
              <a:defRPr>
                <a:solidFill>
                  <a:schemeClr val="lt1"/>
                </a:solidFill>
              </a:defRPr>
            </a:lvl7pPr>
            <a:lvl8pPr lvl="7" rtl="0">
              <a:spcBef>
                <a:spcPts val="0"/>
              </a:spcBef>
              <a:spcAft>
                <a:spcPts val="0"/>
              </a:spcAft>
              <a:buClr>
                <a:schemeClr val="lt1"/>
              </a:buClr>
              <a:buSzPts val="1400"/>
              <a:buNone/>
              <a:defRPr>
                <a:solidFill>
                  <a:schemeClr val="lt1"/>
                </a:solidFill>
              </a:defRPr>
            </a:lvl8pPr>
            <a:lvl9pPr lvl="8" rtl="0">
              <a:spcBef>
                <a:spcPts val="0"/>
              </a:spcBef>
              <a:spcAft>
                <a:spcPts val="0"/>
              </a:spcAft>
              <a:buClr>
                <a:schemeClr val="lt1"/>
              </a:buClr>
              <a:buSzPts val="1400"/>
              <a:buNone/>
              <a:defRPr>
                <a:solidFill>
                  <a:schemeClr val="lt1"/>
                </a:solidFill>
              </a:defRPr>
            </a:lvl9pPr>
          </a:lstStyle>
          <a:p>
            <a:endParaRPr/>
          </a:p>
        </p:txBody>
      </p:sp>
      <p:sp>
        <p:nvSpPr>
          <p:cNvPr id="20" name="Google Shape;20;p5"/>
          <p:cNvSpPr txBox="1">
            <a:spLocks noGrp="1"/>
          </p:cNvSpPr>
          <p:nvPr>
            <p:ph type="body" idx="1"/>
          </p:nvPr>
        </p:nvSpPr>
        <p:spPr>
          <a:xfrm>
            <a:off x="1716675" y="4098675"/>
            <a:ext cx="8229600" cy="4526100"/>
          </a:xfrm>
          <a:prstGeom prst="rect">
            <a:avLst/>
          </a:prstGeom>
          <a:noFill/>
          <a:ln>
            <a:noFill/>
          </a:ln>
        </p:spPr>
        <p:txBody>
          <a:bodyPr spcFirstLastPara="1" wrap="square" lIns="91425" tIns="45700" rIns="91425" bIns="45700" anchor="t" anchorCtr="0">
            <a:normAutofit/>
          </a:bodyPr>
          <a:lstStyle>
            <a:lvl1pPr marL="457200" lvl="0" indent="-374650" algn="l" rtl="0">
              <a:spcBef>
                <a:spcPts val="360"/>
              </a:spcBef>
              <a:spcAft>
                <a:spcPts val="0"/>
              </a:spcAft>
              <a:buClr>
                <a:schemeClr val="dk1"/>
              </a:buClr>
              <a:buSzPts val="2300"/>
              <a:buFont typeface="Assistant"/>
              <a:buChar char="●"/>
              <a:defRPr sz="2300">
                <a:latin typeface="Assistant"/>
                <a:ea typeface="Assistant"/>
                <a:cs typeface="Assistant"/>
                <a:sym typeface="Assistant"/>
              </a:defRPr>
            </a:lvl1pPr>
            <a:lvl2pPr marL="914400" lvl="1" indent="-374650" algn="l" rtl="0">
              <a:spcBef>
                <a:spcPts val="360"/>
              </a:spcBef>
              <a:spcAft>
                <a:spcPts val="0"/>
              </a:spcAft>
              <a:buClr>
                <a:schemeClr val="dk1"/>
              </a:buClr>
              <a:buSzPts val="2300"/>
              <a:buFont typeface="Assistant"/>
              <a:buChar char="○"/>
              <a:defRPr sz="2300">
                <a:latin typeface="Assistant"/>
                <a:ea typeface="Assistant"/>
                <a:cs typeface="Assistant"/>
                <a:sym typeface="Assistant"/>
              </a:defRPr>
            </a:lvl2pPr>
            <a:lvl3pPr marL="1371600" lvl="2" indent="-374650" algn="l" rtl="0">
              <a:spcBef>
                <a:spcPts val="360"/>
              </a:spcBef>
              <a:spcAft>
                <a:spcPts val="0"/>
              </a:spcAft>
              <a:buClr>
                <a:schemeClr val="dk1"/>
              </a:buClr>
              <a:buSzPts val="2300"/>
              <a:buFont typeface="Assistant"/>
              <a:buChar char="■"/>
              <a:defRPr sz="2300">
                <a:latin typeface="Assistant"/>
                <a:ea typeface="Assistant"/>
                <a:cs typeface="Assistant"/>
                <a:sym typeface="Assistant"/>
              </a:defRPr>
            </a:lvl3pPr>
            <a:lvl4pPr marL="1828800" lvl="3" indent="-374650" algn="l" rtl="0">
              <a:spcBef>
                <a:spcPts val="360"/>
              </a:spcBef>
              <a:spcAft>
                <a:spcPts val="0"/>
              </a:spcAft>
              <a:buClr>
                <a:schemeClr val="dk1"/>
              </a:buClr>
              <a:buSzPts val="2300"/>
              <a:buFont typeface="Assistant"/>
              <a:buChar char="●"/>
              <a:defRPr sz="2300">
                <a:latin typeface="Assistant"/>
                <a:ea typeface="Assistant"/>
                <a:cs typeface="Assistant"/>
                <a:sym typeface="Assistant"/>
              </a:defRPr>
            </a:lvl4pPr>
            <a:lvl5pPr marL="2286000" lvl="4" indent="-374650" algn="l" rtl="0">
              <a:spcBef>
                <a:spcPts val="360"/>
              </a:spcBef>
              <a:spcAft>
                <a:spcPts val="0"/>
              </a:spcAft>
              <a:buClr>
                <a:schemeClr val="dk1"/>
              </a:buClr>
              <a:buSzPts val="2300"/>
              <a:buFont typeface="Assistant"/>
              <a:buChar char="○"/>
              <a:defRPr sz="2300">
                <a:latin typeface="Assistant"/>
                <a:ea typeface="Assistant"/>
                <a:cs typeface="Assistant"/>
                <a:sym typeface="Assistant"/>
              </a:defRPr>
            </a:lvl5pPr>
            <a:lvl6pPr marL="2743200" lvl="5" indent="-374650" algn="l" rtl="0">
              <a:spcBef>
                <a:spcPts val="360"/>
              </a:spcBef>
              <a:spcAft>
                <a:spcPts val="0"/>
              </a:spcAft>
              <a:buClr>
                <a:schemeClr val="dk1"/>
              </a:buClr>
              <a:buSzPts val="2300"/>
              <a:buFont typeface="Assistant"/>
              <a:buChar char="■"/>
              <a:defRPr sz="2300">
                <a:latin typeface="Assistant"/>
                <a:ea typeface="Assistant"/>
                <a:cs typeface="Assistant"/>
                <a:sym typeface="Assistant"/>
              </a:defRPr>
            </a:lvl6pPr>
            <a:lvl7pPr marL="3200400" lvl="6" indent="-374650" algn="l" rtl="0">
              <a:spcBef>
                <a:spcPts val="360"/>
              </a:spcBef>
              <a:spcAft>
                <a:spcPts val="0"/>
              </a:spcAft>
              <a:buClr>
                <a:schemeClr val="dk1"/>
              </a:buClr>
              <a:buSzPts val="2300"/>
              <a:buFont typeface="Assistant"/>
              <a:buChar char="●"/>
              <a:defRPr sz="2300">
                <a:latin typeface="Assistant"/>
                <a:ea typeface="Assistant"/>
                <a:cs typeface="Assistant"/>
                <a:sym typeface="Assistant"/>
              </a:defRPr>
            </a:lvl7pPr>
            <a:lvl8pPr marL="3657600" lvl="7" indent="-374650" algn="l" rtl="0">
              <a:spcBef>
                <a:spcPts val="360"/>
              </a:spcBef>
              <a:spcAft>
                <a:spcPts val="0"/>
              </a:spcAft>
              <a:buClr>
                <a:schemeClr val="dk1"/>
              </a:buClr>
              <a:buSzPts val="2300"/>
              <a:buFont typeface="Assistant"/>
              <a:buChar char="○"/>
              <a:defRPr sz="2300">
                <a:latin typeface="Assistant"/>
                <a:ea typeface="Assistant"/>
                <a:cs typeface="Assistant"/>
                <a:sym typeface="Assistant"/>
              </a:defRPr>
            </a:lvl8pPr>
            <a:lvl9pPr marL="4114800" lvl="8" indent="-374650" algn="l" rtl="0">
              <a:spcBef>
                <a:spcPts val="360"/>
              </a:spcBef>
              <a:spcAft>
                <a:spcPts val="0"/>
              </a:spcAft>
              <a:buClr>
                <a:schemeClr val="dk1"/>
              </a:buClr>
              <a:buSzPts val="2300"/>
              <a:buFont typeface="Assistant"/>
              <a:buChar char="■"/>
              <a:defRPr sz="2300">
                <a:latin typeface="Assistant"/>
                <a:ea typeface="Assistant"/>
                <a:cs typeface="Assistant"/>
                <a:sym typeface="Assistant"/>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hree Content" type="twoObj">
  <p:cSld name="TWO_OBJECTS">
    <p:spTree>
      <p:nvGrpSpPr>
        <p:cNvPr id="1" name="Shape 21"/>
        <p:cNvGrpSpPr/>
        <p:nvPr/>
      </p:nvGrpSpPr>
      <p:grpSpPr>
        <a:xfrm>
          <a:off x="0" y="0"/>
          <a:ext cx="0" cy="0"/>
          <a:chOff x="0" y="0"/>
          <a:chExt cx="0" cy="0"/>
        </a:xfrm>
      </p:grpSpPr>
      <p:sp>
        <p:nvSpPr>
          <p:cNvPr id="22" name="Google Shape;22;p6"/>
          <p:cNvSpPr/>
          <p:nvPr/>
        </p:nvSpPr>
        <p:spPr>
          <a:xfrm>
            <a:off x="0" y="0"/>
            <a:ext cx="18280075" cy="10330159"/>
          </a:xfrm>
          <a:custGeom>
            <a:avLst/>
            <a:gdLst/>
            <a:ahLst/>
            <a:cxnLst/>
            <a:rect l="l" t="t" r="r" b="b"/>
            <a:pathLst>
              <a:path w="8971816" h="1534372" extrusionOk="0">
                <a:moveTo>
                  <a:pt x="0" y="0"/>
                </a:moveTo>
                <a:lnTo>
                  <a:pt x="8971816" y="0"/>
                </a:lnTo>
                <a:lnTo>
                  <a:pt x="8971816" y="1534372"/>
                </a:lnTo>
                <a:lnTo>
                  <a:pt x="0" y="1534372"/>
                </a:lnTo>
                <a:close/>
              </a:path>
            </a:pathLst>
          </a:custGeom>
          <a:solidFill>
            <a:srgbClr val="0C48BB"/>
          </a:solidFill>
          <a:ln>
            <a:noFill/>
          </a:ln>
        </p:spPr>
      </p:sp>
      <p:sp>
        <p:nvSpPr>
          <p:cNvPr id="23" name="Google Shape;23;p6"/>
          <p:cNvSpPr txBox="1">
            <a:spLocks noGrp="1"/>
          </p:cNvSpPr>
          <p:nvPr>
            <p:ph type="body" idx="1"/>
          </p:nvPr>
        </p:nvSpPr>
        <p:spPr>
          <a:xfrm>
            <a:off x="900475" y="4441800"/>
            <a:ext cx="5274000" cy="4526100"/>
          </a:xfrm>
          <a:prstGeom prst="rect">
            <a:avLst/>
          </a:prstGeom>
          <a:noFill/>
          <a:ln>
            <a:noFill/>
          </a:ln>
        </p:spPr>
        <p:txBody>
          <a:bodyPr spcFirstLastPara="1" wrap="square" lIns="91425" tIns="45700" rIns="91425" bIns="45700" anchor="t" anchorCtr="0">
            <a:normAutofit/>
          </a:bodyPr>
          <a:lstStyle>
            <a:lvl1pPr marL="457200" lvl="0" indent="-374650" algn="l">
              <a:spcBef>
                <a:spcPts val="560"/>
              </a:spcBef>
              <a:spcAft>
                <a:spcPts val="0"/>
              </a:spcAft>
              <a:buClr>
                <a:schemeClr val="lt1"/>
              </a:buClr>
              <a:buSzPts val="2300"/>
              <a:buFont typeface="Assistant"/>
              <a:buChar char="●"/>
              <a:defRPr sz="2300">
                <a:solidFill>
                  <a:schemeClr val="lt1"/>
                </a:solidFill>
                <a:latin typeface="Assistant"/>
                <a:ea typeface="Assistant"/>
                <a:cs typeface="Assistant"/>
                <a:sym typeface="Assistant"/>
              </a:defRPr>
            </a:lvl1pPr>
            <a:lvl2pPr marL="914400" lvl="1" indent="-374650" algn="l">
              <a:spcBef>
                <a:spcPts val="480"/>
              </a:spcBef>
              <a:spcAft>
                <a:spcPts val="0"/>
              </a:spcAft>
              <a:buClr>
                <a:schemeClr val="lt1"/>
              </a:buClr>
              <a:buSzPts val="2300"/>
              <a:buFont typeface="Assistant"/>
              <a:buChar char="○"/>
              <a:defRPr sz="2300">
                <a:solidFill>
                  <a:schemeClr val="lt1"/>
                </a:solidFill>
                <a:latin typeface="Assistant"/>
                <a:ea typeface="Assistant"/>
                <a:cs typeface="Assistant"/>
                <a:sym typeface="Assistant"/>
              </a:defRPr>
            </a:lvl2pPr>
            <a:lvl3pPr marL="1371600" lvl="2" indent="-374650" algn="l">
              <a:spcBef>
                <a:spcPts val="400"/>
              </a:spcBef>
              <a:spcAft>
                <a:spcPts val="0"/>
              </a:spcAft>
              <a:buClr>
                <a:schemeClr val="lt1"/>
              </a:buClr>
              <a:buSzPts val="2300"/>
              <a:buFont typeface="Assistant"/>
              <a:buChar char="■"/>
              <a:defRPr sz="2300">
                <a:solidFill>
                  <a:schemeClr val="lt1"/>
                </a:solidFill>
                <a:latin typeface="Assistant"/>
                <a:ea typeface="Assistant"/>
                <a:cs typeface="Assistant"/>
                <a:sym typeface="Assistant"/>
              </a:defRPr>
            </a:lvl3pPr>
            <a:lvl4pPr marL="1828800" lvl="3" indent="-374650" algn="l">
              <a:spcBef>
                <a:spcPts val="360"/>
              </a:spcBef>
              <a:spcAft>
                <a:spcPts val="0"/>
              </a:spcAft>
              <a:buClr>
                <a:schemeClr val="lt1"/>
              </a:buClr>
              <a:buSzPts val="2300"/>
              <a:buFont typeface="Assistant"/>
              <a:buChar char="●"/>
              <a:defRPr sz="2300">
                <a:solidFill>
                  <a:schemeClr val="lt1"/>
                </a:solidFill>
                <a:latin typeface="Assistant"/>
                <a:ea typeface="Assistant"/>
                <a:cs typeface="Assistant"/>
                <a:sym typeface="Assistant"/>
              </a:defRPr>
            </a:lvl4pPr>
            <a:lvl5pPr marL="2286000" lvl="4" indent="-374650" algn="l">
              <a:spcBef>
                <a:spcPts val="360"/>
              </a:spcBef>
              <a:spcAft>
                <a:spcPts val="0"/>
              </a:spcAft>
              <a:buClr>
                <a:schemeClr val="lt1"/>
              </a:buClr>
              <a:buSzPts val="2300"/>
              <a:buFont typeface="Assistant"/>
              <a:buChar char="○"/>
              <a:defRPr sz="2300">
                <a:solidFill>
                  <a:schemeClr val="lt1"/>
                </a:solidFill>
                <a:latin typeface="Assistant"/>
                <a:ea typeface="Assistant"/>
                <a:cs typeface="Assistant"/>
                <a:sym typeface="Assistant"/>
              </a:defRPr>
            </a:lvl5pPr>
            <a:lvl6pPr marL="2743200" lvl="5" indent="-374650" algn="l">
              <a:spcBef>
                <a:spcPts val="360"/>
              </a:spcBef>
              <a:spcAft>
                <a:spcPts val="0"/>
              </a:spcAft>
              <a:buClr>
                <a:schemeClr val="lt1"/>
              </a:buClr>
              <a:buSzPts val="2300"/>
              <a:buFont typeface="Assistant"/>
              <a:buChar char="■"/>
              <a:defRPr sz="2300">
                <a:solidFill>
                  <a:schemeClr val="lt1"/>
                </a:solidFill>
                <a:latin typeface="Assistant"/>
                <a:ea typeface="Assistant"/>
                <a:cs typeface="Assistant"/>
                <a:sym typeface="Assistant"/>
              </a:defRPr>
            </a:lvl6pPr>
            <a:lvl7pPr marL="3200400" lvl="6" indent="-374650" algn="l">
              <a:spcBef>
                <a:spcPts val="360"/>
              </a:spcBef>
              <a:spcAft>
                <a:spcPts val="0"/>
              </a:spcAft>
              <a:buClr>
                <a:schemeClr val="lt1"/>
              </a:buClr>
              <a:buSzPts val="2300"/>
              <a:buFont typeface="Assistant"/>
              <a:buChar char="●"/>
              <a:defRPr sz="2300">
                <a:solidFill>
                  <a:schemeClr val="lt1"/>
                </a:solidFill>
                <a:latin typeface="Assistant"/>
                <a:ea typeface="Assistant"/>
                <a:cs typeface="Assistant"/>
                <a:sym typeface="Assistant"/>
              </a:defRPr>
            </a:lvl7pPr>
            <a:lvl8pPr marL="3657600" lvl="7" indent="-374650" algn="l">
              <a:spcBef>
                <a:spcPts val="360"/>
              </a:spcBef>
              <a:spcAft>
                <a:spcPts val="0"/>
              </a:spcAft>
              <a:buClr>
                <a:schemeClr val="lt1"/>
              </a:buClr>
              <a:buSzPts val="2300"/>
              <a:buFont typeface="Assistant"/>
              <a:buChar char="○"/>
              <a:defRPr sz="2300">
                <a:solidFill>
                  <a:schemeClr val="lt1"/>
                </a:solidFill>
                <a:latin typeface="Assistant"/>
                <a:ea typeface="Assistant"/>
                <a:cs typeface="Assistant"/>
                <a:sym typeface="Assistant"/>
              </a:defRPr>
            </a:lvl8pPr>
            <a:lvl9pPr marL="4114800" lvl="8" indent="-374650" algn="l">
              <a:spcBef>
                <a:spcPts val="360"/>
              </a:spcBef>
              <a:spcAft>
                <a:spcPts val="0"/>
              </a:spcAft>
              <a:buClr>
                <a:schemeClr val="lt1"/>
              </a:buClr>
              <a:buSzPts val="2300"/>
              <a:buFont typeface="Assistant"/>
              <a:buChar char="■"/>
              <a:defRPr sz="2300">
                <a:solidFill>
                  <a:schemeClr val="lt1"/>
                </a:solidFill>
                <a:latin typeface="Assistant"/>
                <a:ea typeface="Assistant"/>
                <a:cs typeface="Assistant"/>
                <a:sym typeface="Assistant"/>
              </a:defRPr>
            </a:lvl9pPr>
          </a:lstStyle>
          <a:p>
            <a:endParaRPr/>
          </a:p>
        </p:txBody>
      </p:sp>
      <p:sp>
        <p:nvSpPr>
          <p:cNvPr id="24" name="Google Shape;24;p6"/>
          <p:cNvSpPr txBox="1">
            <a:spLocks noGrp="1"/>
          </p:cNvSpPr>
          <p:nvPr>
            <p:ph type="body" idx="2"/>
          </p:nvPr>
        </p:nvSpPr>
        <p:spPr>
          <a:xfrm>
            <a:off x="6665375" y="4441800"/>
            <a:ext cx="5274000" cy="4526100"/>
          </a:xfrm>
          <a:prstGeom prst="rect">
            <a:avLst/>
          </a:prstGeom>
          <a:noFill/>
          <a:ln>
            <a:noFill/>
          </a:ln>
        </p:spPr>
        <p:txBody>
          <a:bodyPr spcFirstLastPara="1" wrap="square" lIns="91425" tIns="45700" rIns="91425" bIns="45700" anchor="t" anchorCtr="0">
            <a:normAutofit/>
          </a:bodyPr>
          <a:lstStyle>
            <a:lvl1pPr marL="457200" lvl="0" indent="-374650" algn="l" rtl="0">
              <a:spcBef>
                <a:spcPts val="560"/>
              </a:spcBef>
              <a:spcAft>
                <a:spcPts val="0"/>
              </a:spcAft>
              <a:buClr>
                <a:schemeClr val="lt1"/>
              </a:buClr>
              <a:buSzPts val="2300"/>
              <a:buFont typeface="Assistant"/>
              <a:buChar char="●"/>
              <a:defRPr sz="2300">
                <a:solidFill>
                  <a:schemeClr val="lt1"/>
                </a:solidFill>
                <a:latin typeface="Assistant"/>
                <a:ea typeface="Assistant"/>
                <a:cs typeface="Assistant"/>
                <a:sym typeface="Assistant"/>
              </a:defRPr>
            </a:lvl1pPr>
            <a:lvl2pPr marL="914400" lvl="1" indent="-374650" algn="l" rtl="0">
              <a:spcBef>
                <a:spcPts val="480"/>
              </a:spcBef>
              <a:spcAft>
                <a:spcPts val="0"/>
              </a:spcAft>
              <a:buClr>
                <a:schemeClr val="lt1"/>
              </a:buClr>
              <a:buSzPts val="2300"/>
              <a:buFont typeface="Assistant"/>
              <a:buChar char="○"/>
              <a:defRPr sz="2300">
                <a:solidFill>
                  <a:schemeClr val="lt1"/>
                </a:solidFill>
                <a:latin typeface="Assistant"/>
                <a:ea typeface="Assistant"/>
                <a:cs typeface="Assistant"/>
                <a:sym typeface="Assistant"/>
              </a:defRPr>
            </a:lvl2pPr>
            <a:lvl3pPr marL="1371600" lvl="2" indent="-374650" algn="l" rtl="0">
              <a:spcBef>
                <a:spcPts val="400"/>
              </a:spcBef>
              <a:spcAft>
                <a:spcPts val="0"/>
              </a:spcAft>
              <a:buClr>
                <a:schemeClr val="lt1"/>
              </a:buClr>
              <a:buSzPts val="2300"/>
              <a:buFont typeface="Assistant"/>
              <a:buChar char="■"/>
              <a:defRPr sz="2300">
                <a:solidFill>
                  <a:schemeClr val="lt1"/>
                </a:solidFill>
                <a:latin typeface="Assistant"/>
                <a:ea typeface="Assistant"/>
                <a:cs typeface="Assistant"/>
                <a:sym typeface="Assistant"/>
              </a:defRPr>
            </a:lvl3pPr>
            <a:lvl4pPr marL="1828800" lvl="3" indent="-374650" algn="l" rtl="0">
              <a:spcBef>
                <a:spcPts val="360"/>
              </a:spcBef>
              <a:spcAft>
                <a:spcPts val="0"/>
              </a:spcAft>
              <a:buClr>
                <a:schemeClr val="lt1"/>
              </a:buClr>
              <a:buSzPts val="2300"/>
              <a:buFont typeface="Assistant"/>
              <a:buChar char="●"/>
              <a:defRPr sz="2300">
                <a:solidFill>
                  <a:schemeClr val="lt1"/>
                </a:solidFill>
                <a:latin typeface="Assistant"/>
                <a:ea typeface="Assistant"/>
                <a:cs typeface="Assistant"/>
                <a:sym typeface="Assistant"/>
              </a:defRPr>
            </a:lvl4pPr>
            <a:lvl5pPr marL="2286000" lvl="4" indent="-374650" algn="l" rtl="0">
              <a:spcBef>
                <a:spcPts val="360"/>
              </a:spcBef>
              <a:spcAft>
                <a:spcPts val="0"/>
              </a:spcAft>
              <a:buClr>
                <a:schemeClr val="lt1"/>
              </a:buClr>
              <a:buSzPts val="2300"/>
              <a:buFont typeface="Assistant"/>
              <a:buChar char="○"/>
              <a:defRPr sz="2300">
                <a:solidFill>
                  <a:schemeClr val="lt1"/>
                </a:solidFill>
                <a:latin typeface="Assistant"/>
                <a:ea typeface="Assistant"/>
                <a:cs typeface="Assistant"/>
                <a:sym typeface="Assistant"/>
              </a:defRPr>
            </a:lvl5pPr>
            <a:lvl6pPr marL="2743200" lvl="5" indent="-374650" algn="l" rtl="0">
              <a:spcBef>
                <a:spcPts val="360"/>
              </a:spcBef>
              <a:spcAft>
                <a:spcPts val="0"/>
              </a:spcAft>
              <a:buClr>
                <a:schemeClr val="lt1"/>
              </a:buClr>
              <a:buSzPts val="2300"/>
              <a:buFont typeface="Assistant"/>
              <a:buChar char="■"/>
              <a:defRPr sz="2300">
                <a:solidFill>
                  <a:schemeClr val="lt1"/>
                </a:solidFill>
                <a:latin typeface="Assistant"/>
                <a:ea typeface="Assistant"/>
                <a:cs typeface="Assistant"/>
                <a:sym typeface="Assistant"/>
              </a:defRPr>
            </a:lvl6pPr>
            <a:lvl7pPr marL="3200400" lvl="6" indent="-374650" algn="l" rtl="0">
              <a:spcBef>
                <a:spcPts val="360"/>
              </a:spcBef>
              <a:spcAft>
                <a:spcPts val="0"/>
              </a:spcAft>
              <a:buClr>
                <a:schemeClr val="lt1"/>
              </a:buClr>
              <a:buSzPts val="2300"/>
              <a:buFont typeface="Assistant"/>
              <a:buChar char="●"/>
              <a:defRPr sz="2300">
                <a:solidFill>
                  <a:schemeClr val="lt1"/>
                </a:solidFill>
                <a:latin typeface="Assistant"/>
                <a:ea typeface="Assistant"/>
                <a:cs typeface="Assistant"/>
                <a:sym typeface="Assistant"/>
              </a:defRPr>
            </a:lvl7pPr>
            <a:lvl8pPr marL="3657600" lvl="7" indent="-374650" algn="l" rtl="0">
              <a:spcBef>
                <a:spcPts val="360"/>
              </a:spcBef>
              <a:spcAft>
                <a:spcPts val="0"/>
              </a:spcAft>
              <a:buClr>
                <a:schemeClr val="lt1"/>
              </a:buClr>
              <a:buSzPts val="2300"/>
              <a:buFont typeface="Assistant"/>
              <a:buChar char="○"/>
              <a:defRPr sz="2300">
                <a:solidFill>
                  <a:schemeClr val="lt1"/>
                </a:solidFill>
                <a:latin typeface="Assistant"/>
                <a:ea typeface="Assistant"/>
                <a:cs typeface="Assistant"/>
                <a:sym typeface="Assistant"/>
              </a:defRPr>
            </a:lvl8pPr>
            <a:lvl9pPr marL="4114800" lvl="8" indent="-374650" algn="l" rtl="0">
              <a:spcBef>
                <a:spcPts val="360"/>
              </a:spcBef>
              <a:spcAft>
                <a:spcPts val="0"/>
              </a:spcAft>
              <a:buClr>
                <a:schemeClr val="lt1"/>
              </a:buClr>
              <a:buSzPts val="2300"/>
              <a:buFont typeface="Assistant"/>
              <a:buChar char="■"/>
              <a:defRPr sz="2300">
                <a:solidFill>
                  <a:schemeClr val="lt1"/>
                </a:solidFill>
                <a:latin typeface="Assistant"/>
                <a:ea typeface="Assistant"/>
                <a:cs typeface="Assistant"/>
                <a:sym typeface="Assistant"/>
              </a:defRPr>
            </a:lvl9pPr>
          </a:lstStyle>
          <a:p>
            <a:endParaRPr/>
          </a:p>
        </p:txBody>
      </p:sp>
      <p:sp>
        <p:nvSpPr>
          <p:cNvPr id="25" name="Google Shape;25;p6"/>
          <p:cNvSpPr txBox="1">
            <a:spLocks noGrp="1"/>
          </p:cNvSpPr>
          <p:nvPr>
            <p:ph type="body" idx="3"/>
          </p:nvPr>
        </p:nvSpPr>
        <p:spPr>
          <a:xfrm>
            <a:off x="12522450" y="4441800"/>
            <a:ext cx="5274000" cy="4526100"/>
          </a:xfrm>
          <a:prstGeom prst="rect">
            <a:avLst/>
          </a:prstGeom>
          <a:noFill/>
          <a:ln>
            <a:noFill/>
          </a:ln>
        </p:spPr>
        <p:txBody>
          <a:bodyPr spcFirstLastPara="1" wrap="square" lIns="91425" tIns="45700" rIns="91425" bIns="45700" anchor="t" anchorCtr="0">
            <a:normAutofit/>
          </a:bodyPr>
          <a:lstStyle>
            <a:lvl1pPr marL="457200" lvl="0" indent="-374650" algn="l" rtl="0">
              <a:spcBef>
                <a:spcPts val="560"/>
              </a:spcBef>
              <a:spcAft>
                <a:spcPts val="0"/>
              </a:spcAft>
              <a:buClr>
                <a:schemeClr val="lt1"/>
              </a:buClr>
              <a:buSzPts val="2300"/>
              <a:buFont typeface="Assistant"/>
              <a:buChar char="●"/>
              <a:defRPr sz="2300">
                <a:solidFill>
                  <a:schemeClr val="lt1"/>
                </a:solidFill>
                <a:latin typeface="Assistant"/>
                <a:ea typeface="Assistant"/>
                <a:cs typeface="Assistant"/>
                <a:sym typeface="Assistant"/>
              </a:defRPr>
            </a:lvl1pPr>
            <a:lvl2pPr marL="914400" lvl="1" indent="-374650" algn="l" rtl="0">
              <a:spcBef>
                <a:spcPts val="480"/>
              </a:spcBef>
              <a:spcAft>
                <a:spcPts val="0"/>
              </a:spcAft>
              <a:buClr>
                <a:schemeClr val="lt1"/>
              </a:buClr>
              <a:buSzPts val="2300"/>
              <a:buFont typeface="Assistant"/>
              <a:buChar char="○"/>
              <a:defRPr sz="2300">
                <a:solidFill>
                  <a:schemeClr val="lt1"/>
                </a:solidFill>
                <a:latin typeface="Assistant"/>
                <a:ea typeface="Assistant"/>
                <a:cs typeface="Assistant"/>
                <a:sym typeface="Assistant"/>
              </a:defRPr>
            </a:lvl2pPr>
            <a:lvl3pPr marL="1371600" lvl="2" indent="-374650" algn="l" rtl="0">
              <a:spcBef>
                <a:spcPts val="400"/>
              </a:spcBef>
              <a:spcAft>
                <a:spcPts val="0"/>
              </a:spcAft>
              <a:buClr>
                <a:schemeClr val="lt1"/>
              </a:buClr>
              <a:buSzPts val="2300"/>
              <a:buFont typeface="Assistant"/>
              <a:buChar char="■"/>
              <a:defRPr sz="2300">
                <a:solidFill>
                  <a:schemeClr val="lt1"/>
                </a:solidFill>
                <a:latin typeface="Assistant"/>
                <a:ea typeface="Assistant"/>
                <a:cs typeface="Assistant"/>
                <a:sym typeface="Assistant"/>
              </a:defRPr>
            </a:lvl3pPr>
            <a:lvl4pPr marL="1828800" lvl="3" indent="-374650" algn="l" rtl="0">
              <a:spcBef>
                <a:spcPts val="360"/>
              </a:spcBef>
              <a:spcAft>
                <a:spcPts val="0"/>
              </a:spcAft>
              <a:buClr>
                <a:schemeClr val="lt1"/>
              </a:buClr>
              <a:buSzPts val="2300"/>
              <a:buFont typeface="Assistant"/>
              <a:buChar char="●"/>
              <a:defRPr sz="2300">
                <a:solidFill>
                  <a:schemeClr val="lt1"/>
                </a:solidFill>
                <a:latin typeface="Assistant"/>
                <a:ea typeface="Assistant"/>
                <a:cs typeface="Assistant"/>
                <a:sym typeface="Assistant"/>
              </a:defRPr>
            </a:lvl4pPr>
            <a:lvl5pPr marL="2286000" lvl="4" indent="-374650" algn="l" rtl="0">
              <a:spcBef>
                <a:spcPts val="360"/>
              </a:spcBef>
              <a:spcAft>
                <a:spcPts val="0"/>
              </a:spcAft>
              <a:buClr>
                <a:schemeClr val="lt1"/>
              </a:buClr>
              <a:buSzPts val="2300"/>
              <a:buFont typeface="Assistant"/>
              <a:buChar char="○"/>
              <a:defRPr sz="2300">
                <a:solidFill>
                  <a:schemeClr val="lt1"/>
                </a:solidFill>
                <a:latin typeface="Assistant"/>
                <a:ea typeface="Assistant"/>
                <a:cs typeface="Assistant"/>
                <a:sym typeface="Assistant"/>
              </a:defRPr>
            </a:lvl5pPr>
            <a:lvl6pPr marL="2743200" lvl="5" indent="-374650" algn="l" rtl="0">
              <a:spcBef>
                <a:spcPts val="360"/>
              </a:spcBef>
              <a:spcAft>
                <a:spcPts val="0"/>
              </a:spcAft>
              <a:buClr>
                <a:schemeClr val="lt1"/>
              </a:buClr>
              <a:buSzPts val="2300"/>
              <a:buFont typeface="Assistant"/>
              <a:buChar char="■"/>
              <a:defRPr sz="2300">
                <a:solidFill>
                  <a:schemeClr val="lt1"/>
                </a:solidFill>
                <a:latin typeface="Assistant"/>
                <a:ea typeface="Assistant"/>
                <a:cs typeface="Assistant"/>
                <a:sym typeface="Assistant"/>
              </a:defRPr>
            </a:lvl6pPr>
            <a:lvl7pPr marL="3200400" lvl="6" indent="-374650" algn="l" rtl="0">
              <a:spcBef>
                <a:spcPts val="360"/>
              </a:spcBef>
              <a:spcAft>
                <a:spcPts val="0"/>
              </a:spcAft>
              <a:buClr>
                <a:schemeClr val="lt1"/>
              </a:buClr>
              <a:buSzPts val="2300"/>
              <a:buFont typeface="Assistant"/>
              <a:buChar char="●"/>
              <a:defRPr sz="2300">
                <a:solidFill>
                  <a:schemeClr val="lt1"/>
                </a:solidFill>
                <a:latin typeface="Assistant"/>
                <a:ea typeface="Assistant"/>
                <a:cs typeface="Assistant"/>
                <a:sym typeface="Assistant"/>
              </a:defRPr>
            </a:lvl7pPr>
            <a:lvl8pPr marL="3657600" lvl="7" indent="-374650" algn="l" rtl="0">
              <a:spcBef>
                <a:spcPts val="360"/>
              </a:spcBef>
              <a:spcAft>
                <a:spcPts val="0"/>
              </a:spcAft>
              <a:buClr>
                <a:schemeClr val="lt1"/>
              </a:buClr>
              <a:buSzPts val="2300"/>
              <a:buFont typeface="Assistant"/>
              <a:buChar char="○"/>
              <a:defRPr sz="2300">
                <a:solidFill>
                  <a:schemeClr val="lt1"/>
                </a:solidFill>
                <a:latin typeface="Assistant"/>
                <a:ea typeface="Assistant"/>
                <a:cs typeface="Assistant"/>
                <a:sym typeface="Assistant"/>
              </a:defRPr>
            </a:lvl8pPr>
            <a:lvl9pPr marL="4114800" lvl="8" indent="-374650" algn="l" rtl="0">
              <a:spcBef>
                <a:spcPts val="360"/>
              </a:spcBef>
              <a:spcAft>
                <a:spcPts val="0"/>
              </a:spcAft>
              <a:buClr>
                <a:schemeClr val="lt1"/>
              </a:buClr>
              <a:buSzPts val="2300"/>
              <a:buFont typeface="Assistant"/>
              <a:buChar char="■"/>
              <a:defRPr sz="2300">
                <a:solidFill>
                  <a:schemeClr val="lt1"/>
                </a:solidFill>
                <a:latin typeface="Assistant"/>
                <a:ea typeface="Assistant"/>
                <a:cs typeface="Assistant"/>
                <a:sym typeface="Assistant"/>
              </a:defRPr>
            </a:lvl9pPr>
          </a:lstStyle>
          <a:p>
            <a:endParaRPr/>
          </a:p>
        </p:txBody>
      </p:sp>
      <p:cxnSp>
        <p:nvCxnSpPr>
          <p:cNvPr id="26" name="Google Shape;26;p6"/>
          <p:cNvCxnSpPr/>
          <p:nvPr/>
        </p:nvCxnSpPr>
        <p:spPr>
          <a:xfrm rot="-5400000">
            <a:off x="3123221" y="6406499"/>
            <a:ext cx="6195600" cy="0"/>
          </a:xfrm>
          <a:prstGeom prst="straightConnector1">
            <a:avLst/>
          </a:prstGeom>
          <a:noFill/>
          <a:ln w="9525" cap="flat" cmpd="sng">
            <a:solidFill>
              <a:srgbClr val="FFFFFF"/>
            </a:solidFill>
            <a:prstDash val="solid"/>
            <a:round/>
            <a:headEnd type="none" w="sm" len="sm"/>
            <a:tailEnd type="none" w="sm" len="sm"/>
          </a:ln>
        </p:spPr>
      </p:cxnSp>
      <p:cxnSp>
        <p:nvCxnSpPr>
          <p:cNvPr id="27" name="Google Shape;27;p6"/>
          <p:cNvCxnSpPr/>
          <p:nvPr/>
        </p:nvCxnSpPr>
        <p:spPr>
          <a:xfrm rot="-5400000">
            <a:off x="8946460" y="6406499"/>
            <a:ext cx="6195600" cy="0"/>
          </a:xfrm>
          <a:prstGeom prst="straightConnector1">
            <a:avLst/>
          </a:prstGeom>
          <a:noFill/>
          <a:ln w="9525" cap="flat" cmpd="sng">
            <a:solidFill>
              <a:srgbClr val="FFFFFF"/>
            </a:solidFill>
            <a:prstDash val="solid"/>
            <a:round/>
            <a:headEnd type="none" w="sm" len="sm"/>
            <a:tailEnd type="none" w="sm" len="sm"/>
          </a:ln>
        </p:spPr>
      </p:cxnSp>
      <p:sp>
        <p:nvSpPr>
          <p:cNvPr id="28" name="Google Shape;28;p6"/>
          <p:cNvSpPr txBox="1">
            <a:spLocks noGrp="1"/>
          </p:cNvSpPr>
          <p:nvPr>
            <p:ph type="title"/>
          </p:nvPr>
        </p:nvSpPr>
        <p:spPr>
          <a:xfrm>
            <a:off x="1034175" y="724875"/>
            <a:ext cx="13823400" cy="13620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lt1"/>
              </a:buClr>
              <a:buSzPts val="7500"/>
              <a:buFont typeface="Tenor Sans"/>
              <a:buNone/>
              <a:defRPr sz="7500">
                <a:solidFill>
                  <a:schemeClr val="lt1"/>
                </a:solidFill>
                <a:latin typeface="Tenor Sans"/>
                <a:ea typeface="Tenor Sans"/>
                <a:cs typeface="Tenor Sans"/>
                <a:sym typeface="Tenor Sans"/>
              </a:defRPr>
            </a:lvl1pPr>
            <a:lvl2pPr lvl="1" rtl="0">
              <a:spcBef>
                <a:spcPts val="0"/>
              </a:spcBef>
              <a:spcAft>
                <a:spcPts val="0"/>
              </a:spcAft>
              <a:buClr>
                <a:schemeClr val="lt1"/>
              </a:buClr>
              <a:buSzPts val="1400"/>
              <a:buNone/>
              <a:defRPr>
                <a:solidFill>
                  <a:schemeClr val="lt1"/>
                </a:solidFill>
              </a:defRPr>
            </a:lvl2pPr>
            <a:lvl3pPr lvl="2" rtl="0">
              <a:spcBef>
                <a:spcPts val="0"/>
              </a:spcBef>
              <a:spcAft>
                <a:spcPts val="0"/>
              </a:spcAft>
              <a:buClr>
                <a:schemeClr val="lt1"/>
              </a:buClr>
              <a:buSzPts val="1400"/>
              <a:buNone/>
              <a:defRPr>
                <a:solidFill>
                  <a:schemeClr val="lt1"/>
                </a:solidFill>
              </a:defRPr>
            </a:lvl3pPr>
            <a:lvl4pPr lvl="3" rtl="0">
              <a:spcBef>
                <a:spcPts val="0"/>
              </a:spcBef>
              <a:spcAft>
                <a:spcPts val="0"/>
              </a:spcAft>
              <a:buClr>
                <a:schemeClr val="lt1"/>
              </a:buClr>
              <a:buSzPts val="1400"/>
              <a:buNone/>
              <a:defRPr>
                <a:solidFill>
                  <a:schemeClr val="lt1"/>
                </a:solidFill>
              </a:defRPr>
            </a:lvl4pPr>
            <a:lvl5pPr lvl="4" rtl="0">
              <a:spcBef>
                <a:spcPts val="0"/>
              </a:spcBef>
              <a:spcAft>
                <a:spcPts val="0"/>
              </a:spcAft>
              <a:buClr>
                <a:schemeClr val="lt1"/>
              </a:buClr>
              <a:buSzPts val="1400"/>
              <a:buNone/>
              <a:defRPr>
                <a:solidFill>
                  <a:schemeClr val="lt1"/>
                </a:solidFill>
              </a:defRPr>
            </a:lvl5pPr>
            <a:lvl6pPr lvl="5" rtl="0">
              <a:spcBef>
                <a:spcPts val="0"/>
              </a:spcBef>
              <a:spcAft>
                <a:spcPts val="0"/>
              </a:spcAft>
              <a:buClr>
                <a:schemeClr val="lt1"/>
              </a:buClr>
              <a:buSzPts val="1400"/>
              <a:buNone/>
              <a:defRPr>
                <a:solidFill>
                  <a:schemeClr val="lt1"/>
                </a:solidFill>
              </a:defRPr>
            </a:lvl6pPr>
            <a:lvl7pPr lvl="6" rtl="0">
              <a:spcBef>
                <a:spcPts val="0"/>
              </a:spcBef>
              <a:spcAft>
                <a:spcPts val="0"/>
              </a:spcAft>
              <a:buClr>
                <a:schemeClr val="lt1"/>
              </a:buClr>
              <a:buSzPts val="1400"/>
              <a:buNone/>
              <a:defRPr>
                <a:solidFill>
                  <a:schemeClr val="lt1"/>
                </a:solidFill>
              </a:defRPr>
            </a:lvl7pPr>
            <a:lvl8pPr lvl="7" rtl="0">
              <a:spcBef>
                <a:spcPts val="0"/>
              </a:spcBef>
              <a:spcAft>
                <a:spcPts val="0"/>
              </a:spcAft>
              <a:buClr>
                <a:schemeClr val="lt1"/>
              </a:buClr>
              <a:buSzPts val="1400"/>
              <a:buNone/>
              <a:defRPr>
                <a:solidFill>
                  <a:schemeClr val="lt1"/>
                </a:solidFill>
              </a:defRPr>
            </a:lvl8pPr>
            <a:lvl9pPr lvl="8" rtl="0">
              <a:spcBef>
                <a:spcPts val="0"/>
              </a:spcBef>
              <a:spcAft>
                <a:spcPts val="0"/>
              </a:spcAft>
              <a:buClr>
                <a:schemeClr val="lt1"/>
              </a:buClr>
              <a:buSzPts val="1400"/>
              <a:buNone/>
              <a:defRPr>
                <a:solidFill>
                  <a:schemeClr val="lt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9"/>
        <p:cNvGrpSpPr/>
        <p:nvPr/>
      </p:nvGrpSpPr>
      <p:grpSpPr>
        <a:xfrm>
          <a:off x="0" y="0"/>
          <a:ext cx="0" cy="0"/>
          <a:chOff x="0" y="0"/>
          <a:chExt cx="0" cy="0"/>
        </a:xfrm>
      </p:grpSpPr>
      <p:sp>
        <p:nvSpPr>
          <p:cNvPr id="30" name="Google Shape;30;p7"/>
          <p:cNvSpPr/>
          <p:nvPr/>
        </p:nvSpPr>
        <p:spPr>
          <a:xfrm>
            <a:off x="-304050" y="5575575"/>
            <a:ext cx="18592045" cy="4711422"/>
          </a:xfrm>
          <a:custGeom>
            <a:avLst/>
            <a:gdLst/>
            <a:ahLst/>
            <a:cxnLst/>
            <a:rect l="l" t="t" r="r" b="b"/>
            <a:pathLst>
              <a:path w="4816592" h="435940" extrusionOk="0">
                <a:moveTo>
                  <a:pt x="0" y="0"/>
                </a:moveTo>
                <a:lnTo>
                  <a:pt x="4816592" y="0"/>
                </a:lnTo>
                <a:lnTo>
                  <a:pt x="4816592" y="435940"/>
                </a:lnTo>
                <a:lnTo>
                  <a:pt x="0" y="435940"/>
                </a:lnTo>
                <a:close/>
              </a:path>
            </a:pathLst>
          </a:custGeom>
          <a:solidFill>
            <a:srgbClr val="0C48BB"/>
          </a:solidFill>
          <a:ln>
            <a:noFill/>
          </a:ln>
        </p:spPr>
      </p:sp>
      <p:sp>
        <p:nvSpPr>
          <p:cNvPr id="31" name="Google Shape;31;p7"/>
          <p:cNvSpPr txBox="1">
            <a:spLocks noGrp="1"/>
          </p:cNvSpPr>
          <p:nvPr>
            <p:ph type="title"/>
          </p:nvPr>
        </p:nvSpPr>
        <p:spPr>
          <a:xfrm>
            <a:off x="7096250" y="2865250"/>
            <a:ext cx="8431200" cy="13620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7500"/>
              <a:buFont typeface="Tenor Sans"/>
              <a:buNone/>
              <a:defRPr sz="7500">
                <a:solidFill>
                  <a:schemeClr val="dk2"/>
                </a:solidFill>
                <a:latin typeface="Tenor Sans"/>
                <a:ea typeface="Tenor Sans"/>
                <a:cs typeface="Tenor Sans"/>
                <a:sym typeface="Tenor Sans"/>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2" name="Google Shape;32;p7"/>
          <p:cNvSpPr>
            <a:spLocks noGrp="1"/>
          </p:cNvSpPr>
          <p:nvPr>
            <p:ph type="pic" idx="2"/>
          </p:nvPr>
        </p:nvSpPr>
        <p:spPr>
          <a:xfrm>
            <a:off x="-7249675" y="-36300"/>
            <a:ext cx="13866600" cy="10399500"/>
          </a:xfrm>
          <a:prstGeom prst="rect">
            <a:avLst/>
          </a:prstGeom>
          <a:noFill/>
          <a:ln>
            <a:noFill/>
          </a:ln>
        </p:spPr>
      </p:sp>
      <p:sp>
        <p:nvSpPr>
          <p:cNvPr id="33" name="Google Shape;33;p7"/>
          <p:cNvSpPr/>
          <p:nvPr/>
        </p:nvSpPr>
        <p:spPr>
          <a:xfrm>
            <a:off x="6335797" y="5495283"/>
            <a:ext cx="3086608" cy="259388"/>
          </a:xfrm>
          <a:custGeom>
            <a:avLst/>
            <a:gdLst/>
            <a:ahLst/>
            <a:cxnLst/>
            <a:rect l="l" t="t" r="r" b="b"/>
            <a:pathLst>
              <a:path w="812800" h="68305" extrusionOk="0">
                <a:moveTo>
                  <a:pt x="0" y="0"/>
                </a:moveTo>
                <a:lnTo>
                  <a:pt x="812800" y="0"/>
                </a:lnTo>
                <a:lnTo>
                  <a:pt x="812800" y="68305"/>
                </a:lnTo>
                <a:lnTo>
                  <a:pt x="0" y="68305"/>
                </a:lnTo>
                <a:close/>
              </a:path>
            </a:pathLst>
          </a:custGeom>
          <a:solidFill>
            <a:srgbClr val="B4E3EF"/>
          </a:solidFill>
          <a:ln>
            <a:noFill/>
          </a:ln>
        </p:spPr>
      </p:sp>
      <p:sp>
        <p:nvSpPr>
          <p:cNvPr id="34" name="Google Shape;34;p7"/>
          <p:cNvSpPr txBox="1">
            <a:spLocks noGrp="1"/>
          </p:cNvSpPr>
          <p:nvPr>
            <p:ph type="body" idx="1"/>
          </p:nvPr>
        </p:nvSpPr>
        <p:spPr>
          <a:xfrm>
            <a:off x="7471950" y="5953250"/>
            <a:ext cx="8229600" cy="4526100"/>
          </a:xfrm>
          <a:prstGeom prst="rect">
            <a:avLst/>
          </a:prstGeom>
          <a:noFill/>
          <a:ln>
            <a:noFill/>
          </a:ln>
        </p:spPr>
        <p:txBody>
          <a:bodyPr spcFirstLastPara="1" wrap="square" lIns="91425" tIns="45700" rIns="91425" bIns="45700" anchor="t" anchorCtr="0">
            <a:normAutofit/>
          </a:bodyPr>
          <a:lstStyle>
            <a:lvl1pPr marL="457200" lvl="0" indent="-374650" algn="l" rtl="0">
              <a:spcBef>
                <a:spcPts val="360"/>
              </a:spcBef>
              <a:spcAft>
                <a:spcPts val="0"/>
              </a:spcAft>
              <a:buClr>
                <a:schemeClr val="lt1"/>
              </a:buClr>
              <a:buSzPts val="2300"/>
              <a:buFont typeface="Assistant"/>
              <a:buChar char="●"/>
              <a:defRPr sz="2300">
                <a:solidFill>
                  <a:schemeClr val="lt1"/>
                </a:solidFill>
                <a:latin typeface="Assistant"/>
                <a:ea typeface="Assistant"/>
                <a:cs typeface="Assistant"/>
                <a:sym typeface="Assistant"/>
              </a:defRPr>
            </a:lvl1pPr>
            <a:lvl2pPr marL="914400" lvl="1" indent="-374650" algn="l" rtl="0">
              <a:spcBef>
                <a:spcPts val="360"/>
              </a:spcBef>
              <a:spcAft>
                <a:spcPts val="0"/>
              </a:spcAft>
              <a:buClr>
                <a:schemeClr val="lt1"/>
              </a:buClr>
              <a:buSzPts val="2300"/>
              <a:buFont typeface="Assistant"/>
              <a:buChar char="○"/>
              <a:defRPr sz="2300">
                <a:solidFill>
                  <a:schemeClr val="lt1"/>
                </a:solidFill>
                <a:latin typeface="Assistant"/>
                <a:ea typeface="Assistant"/>
                <a:cs typeface="Assistant"/>
                <a:sym typeface="Assistant"/>
              </a:defRPr>
            </a:lvl2pPr>
            <a:lvl3pPr marL="1371600" lvl="2" indent="-374650" algn="l" rtl="0">
              <a:spcBef>
                <a:spcPts val="360"/>
              </a:spcBef>
              <a:spcAft>
                <a:spcPts val="0"/>
              </a:spcAft>
              <a:buClr>
                <a:schemeClr val="lt1"/>
              </a:buClr>
              <a:buSzPts val="2300"/>
              <a:buFont typeface="Assistant"/>
              <a:buChar char="■"/>
              <a:defRPr sz="2300">
                <a:solidFill>
                  <a:schemeClr val="lt1"/>
                </a:solidFill>
                <a:latin typeface="Assistant"/>
                <a:ea typeface="Assistant"/>
                <a:cs typeface="Assistant"/>
                <a:sym typeface="Assistant"/>
              </a:defRPr>
            </a:lvl3pPr>
            <a:lvl4pPr marL="1828800" lvl="3" indent="-374650" algn="l" rtl="0">
              <a:spcBef>
                <a:spcPts val="360"/>
              </a:spcBef>
              <a:spcAft>
                <a:spcPts val="0"/>
              </a:spcAft>
              <a:buClr>
                <a:schemeClr val="lt1"/>
              </a:buClr>
              <a:buSzPts val="2300"/>
              <a:buFont typeface="Assistant"/>
              <a:buChar char="●"/>
              <a:defRPr sz="2300">
                <a:solidFill>
                  <a:schemeClr val="lt1"/>
                </a:solidFill>
                <a:latin typeface="Assistant"/>
                <a:ea typeface="Assistant"/>
                <a:cs typeface="Assistant"/>
                <a:sym typeface="Assistant"/>
              </a:defRPr>
            </a:lvl4pPr>
            <a:lvl5pPr marL="2286000" lvl="4" indent="-374650" algn="l" rtl="0">
              <a:spcBef>
                <a:spcPts val="360"/>
              </a:spcBef>
              <a:spcAft>
                <a:spcPts val="0"/>
              </a:spcAft>
              <a:buClr>
                <a:schemeClr val="lt1"/>
              </a:buClr>
              <a:buSzPts val="2300"/>
              <a:buFont typeface="Assistant"/>
              <a:buChar char="○"/>
              <a:defRPr sz="2300">
                <a:solidFill>
                  <a:schemeClr val="lt1"/>
                </a:solidFill>
                <a:latin typeface="Assistant"/>
                <a:ea typeface="Assistant"/>
                <a:cs typeface="Assistant"/>
                <a:sym typeface="Assistant"/>
              </a:defRPr>
            </a:lvl5pPr>
            <a:lvl6pPr marL="2743200" lvl="5" indent="-374650" algn="l" rtl="0">
              <a:spcBef>
                <a:spcPts val="360"/>
              </a:spcBef>
              <a:spcAft>
                <a:spcPts val="0"/>
              </a:spcAft>
              <a:buClr>
                <a:schemeClr val="lt1"/>
              </a:buClr>
              <a:buSzPts val="2300"/>
              <a:buFont typeface="Assistant"/>
              <a:buChar char="■"/>
              <a:defRPr sz="2300">
                <a:solidFill>
                  <a:schemeClr val="lt1"/>
                </a:solidFill>
                <a:latin typeface="Assistant"/>
                <a:ea typeface="Assistant"/>
                <a:cs typeface="Assistant"/>
                <a:sym typeface="Assistant"/>
              </a:defRPr>
            </a:lvl6pPr>
            <a:lvl7pPr marL="3200400" lvl="6" indent="-374650" algn="l" rtl="0">
              <a:spcBef>
                <a:spcPts val="360"/>
              </a:spcBef>
              <a:spcAft>
                <a:spcPts val="0"/>
              </a:spcAft>
              <a:buClr>
                <a:schemeClr val="lt1"/>
              </a:buClr>
              <a:buSzPts val="2300"/>
              <a:buFont typeface="Assistant"/>
              <a:buChar char="●"/>
              <a:defRPr sz="2300">
                <a:solidFill>
                  <a:schemeClr val="lt1"/>
                </a:solidFill>
                <a:latin typeface="Assistant"/>
                <a:ea typeface="Assistant"/>
                <a:cs typeface="Assistant"/>
                <a:sym typeface="Assistant"/>
              </a:defRPr>
            </a:lvl7pPr>
            <a:lvl8pPr marL="3657600" lvl="7" indent="-374650" algn="l" rtl="0">
              <a:spcBef>
                <a:spcPts val="360"/>
              </a:spcBef>
              <a:spcAft>
                <a:spcPts val="0"/>
              </a:spcAft>
              <a:buClr>
                <a:schemeClr val="lt1"/>
              </a:buClr>
              <a:buSzPts val="2300"/>
              <a:buFont typeface="Assistant"/>
              <a:buChar char="○"/>
              <a:defRPr sz="2300">
                <a:solidFill>
                  <a:schemeClr val="lt1"/>
                </a:solidFill>
                <a:latin typeface="Assistant"/>
                <a:ea typeface="Assistant"/>
                <a:cs typeface="Assistant"/>
                <a:sym typeface="Assistant"/>
              </a:defRPr>
            </a:lvl8pPr>
            <a:lvl9pPr marL="4114800" lvl="8" indent="-374650" algn="l" rtl="0">
              <a:spcBef>
                <a:spcPts val="360"/>
              </a:spcBef>
              <a:spcAft>
                <a:spcPts val="0"/>
              </a:spcAft>
              <a:buClr>
                <a:schemeClr val="lt1"/>
              </a:buClr>
              <a:buSzPts val="2300"/>
              <a:buFont typeface="Assistant"/>
              <a:buChar char="■"/>
              <a:defRPr sz="2300">
                <a:solidFill>
                  <a:schemeClr val="lt1"/>
                </a:solidFill>
                <a:latin typeface="Assistant"/>
                <a:ea typeface="Assistant"/>
                <a:cs typeface="Assistant"/>
                <a:sym typeface="Assistant"/>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Quote" type="titleOnly">
  <p:cSld name="TITLE_ONLY">
    <p:spTree>
      <p:nvGrpSpPr>
        <p:cNvPr id="1" name="Shape 35"/>
        <p:cNvGrpSpPr/>
        <p:nvPr/>
      </p:nvGrpSpPr>
      <p:grpSpPr>
        <a:xfrm>
          <a:off x="0" y="0"/>
          <a:ext cx="0" cy="0"/>
          <a:chOff x="0" y="0"/>
          <a:chExt cx="0" cy="0"/>
        </a:xfrm>
      </p:grpSpPr>
      <p:sp>
        <p:nvSpPr>
          <p:cNvPr id="36" name="Google Shape;36;p8"/>
          <p:cNvSpPr/>
          <p:nvPr/>
        </p:nvSpPr>
        <p:spPr>
          <a:xfrm>
            <a:off x="-34848" y="0"/>
            <a:ext cx="18314908" cy="10282543"/>
          </a:xfrm>
          <a:custGeom>
            <a:avLst/>
            <a:gdLst/>
            <a:ahLst/>
            <a:cxnLst/>
            <a:rect l="l" t="t" r="r" b="b"/>
            <a:pathLst>
              <a:path w="8988912" h="5046647" extrusionOk="0">
                <a:moveTo>
                  <a:pt x="0" y="0"/>
                </a:moveTo>
                <a:lnTo>
                  <a:pt x="8988912" y="0"/>
                </a:lnTo>
                <a:lnTo>
                  <a:pt x="8988912" y="5046647"/>
                </a:lnTo>
                <a:lnTo>
                  <a:pt x="0" y="5046647"/>
                </a:lnTo>
                <a:close/>
              </a:path>
            </a:pathLst>
          </a:custGeom>
          <a:solidFill>
            <a:srgbClr val="0C48BB"/>
          </a:solidFill>
          <a:ln>
            <a:noFill/>
          </a:ln>
        </p:spPr>
      </p:sp>
      <p:sp>
        <p:nvSpPr>
          <p:cNvPr id="37" name="Google Shape;37;p8"/>
          <p:cNvSpPr txBox="1">
            <a:spLocks noGrp="1"/>
          </p:cNvSpPr>
          <p:nvPr>
            <p:ph type="body" idx="1"/>
          </p:nvPr>
        </p:nvSpPr>
        <p:spPr>
          <a:xfrm>
            <a:off x="4463000" y="4304700"/>
            <a:ext cx="9464400" cy="4526100"/>
          </a:xfrm>
          <a:prstGeom prst="rect">
            <a:avLst/>
          </a:prstGeom>
          <a:noFill/>
          <a:ln>
            <a:noFill/>
          </a:ln>
        </p:spPr>
        <p:txBody>
          <a:bodyPr spcFirstLastPara="1" wrap="square" lIns="91425" tIns="45700" rIns="91425" bIns="45700" anchor="t" anchorCtr="0">
            <a:normAutofit/>
          </a:bodyPr>
          <a:lstStyle>
            <a:lvl1pPr marL="457200" lvl="0" indent="-450850" algn="l" rtl="0">
              <a:spcBef>
                <a:spcPts val="360"/>
              </a:spcBef>
              <a:spcAft>
                <a:spcPts val="0"/>
              </a:spcAft>
              <a:buClr>
                <a:schemeClr val="lt1"/>
              </a:buClr>
              <a:buSzPts val="3500"/>
              <a:buFont typeface="Assistant"/>
              <a:buChar char="●"/>
              <a:defRPr sz="3500">
                <a:solidFill>
                  <a:schemeClr val="lt1"/>
                </a:solidFill>
                <a:latin typeface="Assistant"/>
                <a:ea typeface="Assistant"/>
                <a:cs typeface="Assistant"/>
                <a:sym typeface="Assistant"/>
              </a:defRPr>
            </a:lvl1pPr>
            <a:lvl2pPr marL="914400" lvl="1" indent="-450850" algn="l" rtl="0">
              <a:spcBef>
                <a:spcPts val="360"/>
              </a:spcBef>
              <a:spcAft>
                <a:spcPts val="0"/>
              </a:spcAft>
              <a:buClr>
                <a:schemeClr val="lt1"/>
              </a:buClr>
              <a:buSzPts val="3500"/>
              <a:buFont typeface="Assistant"/>
              <a:buChar char="○"/>
              <a:defRPr sz="3500">
                <a:solidFill>
                  <a:schemeClr val="lt1"/>
                </a:solidFill>
                <a:latin typeface="Assistant"/>
                <a:ea typeface="Assistant"/>
                <a:cs typeface="Assistant"/>
                <a:sym typeface="Assistant"/>
              </a:defRPr>
            </a:lvl2pPr>
            <a:lvl3pPr marL="1371600" lvl="2" indent="-450850" algn="l" rtl="0">
              <a:spcBef>
                <a:spcPts val="360"/>
              </a:spcBef>
              <a:spcAft>
                <a:spcPts val="0"/>
              </a:spcAft>
              <a:buClr>
                <a:schemeClr val="lt1"/>
              </a:buClr>
              <a:buSzPts val="3500"/>
              <a:buFont typeface="Assistant"/>
              <a:buChar char="■"/>
              <a:defRPr sz="3500">
                <a:solidFill>
                  <a:schemeClr val="lt1"/>
                </a:solidFill>
                <a:latin typeface="Assistant"/>
                <a:ea typeface="Assistant"/>
                <a:cs typeface="Assistant"/>
                <a:sym typeface="Assistant"/>
              </a:defRPr>
            </a:lvl3pPr>
            <a:lvl4pPr marL="1828800" lvl="3" indent="-450850" algn="l" rtl="0">
              <a:spcBef>
                <a:spcPts val="360"/>
              </a:spcBef>
              <a:spcAft>
                <a:spcPts val="0"/>
              </a:spcAft>
              <a:buClr>
                <a:schemeClr val="lt1"/>
              </a:buClr>
              <a:buSzPts val="3500"/>
              <a:buFont typeface="Assistant"/>
              <a:buChar char="●"/>
              <a:defRPr sz="3500">
                <a:solidFill>
                  <a:schemeClr val="lt1"/>
                </a:solidFill>
                <a:latin typeface="Assistant"/>
                <a:ea typeface="Assistant"/>
                <a:cs typeface="Assistant"/>
                <a:sym typeface="Assistant"/>
              </a:defRPr>
            </a:lvl4pPr>
            <a:lvl5pPr marL="2286000" lvl="4" indent="-450850" algn="l" rtl="0">
              <a:spcBef>
                <a:spcPts val="360"/>
              </a:spcBef>
              <a:spcAft>
                <a:spcPts val="0"/>
              </a:spcAft>
              <a:buClr>
                <a:schemeClr val="lt1"/>
              </a:buClr>
              <a:buSzPts val="3500"/>
              <a:buFont typeface="Assistant"/>
              <a:buChar char="○"/>
              <a:defRPr sz="3500">
                <a:solidFill>
                  <a:schemeClr val="lt1"/>
                </a:solidFill>
                <a:latin typeface="Assistant"/>
                <a:ea typeface="Assistant"/>
                <a:cs typeface="Assistant"/>
                <a:sym typeface="Assistant"/>
              </a:defRPr>
            </a:lvl5pPr>
            <a:lvl6pPr marL="2743200" lvl="5" indent="-450850" algn="l" rtl="0">
              <a:spcBef>
                <a:spcPts val="360"/>
              </a:spcBef>
              <a:spcAft>
                <a:spcPts val="0"/>
              </a:spcAft>
              <a:buClr>
                <a:schemeClr val="lt1"/>
              </a:buClr>
              <a:buSzPts val="3500"/>
              <a:buFont typeface="Assistant"/>
              <a:buChar char="■"/>
              <a:defRPr sz="3500">
                <a:solidFill>
                  <a:schemeClr val="lt1"/>
                </a:solidFill>
                <a:latin typeface="Assistant"/>
                <a:ea typeface="Assistant"/>
                <a:cs typeface="Assistant"/>
                <a:sym typeface="Assistant"/>
              </a:defRPr>
            </a:lvl6pPr>
            <a:lvl7pPr marL="3200400" lvl="6" indent="-450850" algn="l" rtl="0">
              <a:spcBef>
                <a:spcPts val="360"/>
              </a:spcBef>
              <a:spcAft>
                <a:spcPts val="0"/>
              </a:spcAft>
              <a:buClr>
                <a:schemeClr val="lt1"/>
              </a:buClr>
              <a:buSzPts val="3500"/>
              <a:buFont typeface="Assistant"/>
              <a:buChar char="●"/>
              <a:defRPr sz="3500">
                <a:solidFill>
                  <a:schemeClr val="lt1"/>
                </a:solidFill>
                <a:latin typeface="Assistant"/>
                <a:ea typeface="Assistant"/>
                <a:cs typeface="Assistant"/>
                <a:sym typeface="Assistant"/>
              </a:defRPr>
            </a:lvl7pPr>
            <a:lvl8pPr marL="3657600" lvl="7" indent="-450850" algn="l" rtl="0">
              <a:spcBef>
                <a:spcPts val="360"/>
              </a:spcBef>
              <a:spcAft>
                <a:spcPts val="0"/>
              </a:spcAft>
              <a:buClr>
                <a:schemeClr val="lt1"/>
              </a:buClr>
              <a:buSzPts val="3500"/>
              <a:buFont typeface="Assistant"/>
              <a:buChar char="○"/>
              <a:defRPr sz="3500">
                <a:solidFill>
                  <a:schemeClr val="lt1"/>
                </a:solidFill>
                <a:latin typeface="Assistant"/>
                <a:ea typeface="Assistant"/>
                <a:cs typeface="Assistant"/>
                <a:sym typeface="Assistant"/>
              </a:defRPr>
            </a:lvl8pPr>
            <a:lvl9pPr marL="4114800" lvl="8" indent="-450850" algn="l" rtl="0">
              <a:spcBef>
                <a:spcPts val="360"/>
              </a:spcBef>
              <a:spcAft>
                <a:spcPts val="0"/>
              </a:spcAft>
              <a:buClr>
                <a:schemeClr val="lt1"/>
              </a:buClr>
              <a:buSzPts val="3500"/>
              <a:buFont typeface="Assistant"/>
              <a:buChar char="■"/>
              <a:defRPr sz="3500">
                <a:solidFill>
                  <a:schemeClr val="lt1"/>
                </a:solidFill>
                <a:latin typeface="Assistant"/>
                <a:ea typeface="Assistant"/>
                <a:cs typeface="Assistant"/>
                <a:sym typeface="Assistant"/>
              </a:defRPr>
            </a:lvl9pPr>
          </a:lstStyle>
          <a:p>
            <a:endParaRPr/>
          </a:p>
        </p:txBody>
      </p:sp>
      <p:sp>
        <p:nvSpPr>
          <p:cNvPr id="38" name="Google Shape;38;p8"/>
          <p:cNvSpPr txBox="1">
            <a:spLocks noGrp="1"/>
          </p:cNvSpPr>
          <p:nvPr>
            <p:ph type="title"/>
          </p:nvPr>
        </p:nvSpPr>
        <p:spPr>
          <a:xfrm>
            <a:off x="2377100" y="2752425"/>
            <a:ext cx="13823400" cy="13620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lt1"/>
              </a:buClr>
              <a:buSzPts val="7500"/>
              <a:buFont typeface="Tenor Sans"/>
              <a:buNone/>
              <a:defRPr sz="7500">
                <a:solidFill>
                  <a:schemeClr val="lt1"/>
                </a:solidFill>
                <a:latin typeface="Tenor Sans"/>
                <a:ea typeface="Tenor Sans"/>
                <a:cs typeface="Tenor Sans"/>
                <a:sym typeface="Tenor Sans"/>
              </a:defRPr>
            </a:lvl1pPr>
            <a:lvl2pPr lvl="1" rtl="0">
              <a:spcBef>
                <a:spcPts val="0"/>
              </a:spcBef>
              <a:spcAft>
                <a:spcPts val="0"/>
              </a:spcAft>
              <a:buClr>
                <a:schemeClr val="lt1"/>
              </a:buClr>
              <a:buSzPts val="1400"/>
              <a:buNone/>
              <a:defRPr>
                <a:solidFill>
                  <a:schemeClr val="lt1"/>
                </a:solidFill>
              </a:defRPr>
            </a:lvl2pPr>
            <a:lvl3pPr lvl="2" rtl="0">
              <a:spcBef>
                <a:spcPts val="0"/>
              </a:spcBef>
              <a:spcAft>
                <a:spcPts val="0"/>
              </a:spcAft>
              <a:buClr>
                <a:schemeClr val="lt1"/>
              </a:buClr>
              <a:buSzPts val="1400"/>
              <a:buNone/>
              <a:defRPr>
                <a:solidFill>
                  <a:schemeClr val="lt1"/>
                </a:solidFill>
              </a:defRPr>
            </a:lvl3pPr>
            <a:lvl4pPr lvl="3" rtl="0">
              <a:spcBef>
                <a:spcPts val="0"/>
              </a:spcBef>
              <a:spcAft>
                <a:spcPts val="0"/>
              </a:spcAft>
              <a:buClr>
                <a:schemeClr val="lt1"/>
              </a:buClr>
              <a:buSzPts val="1400"/>
              <a:buNone/>
              <a:defRPr>
                <a:solidFill>
                  <a:schemeClr val="lt1"/>
                </a:solidFill>
              </a:defRPr>
            </a:lvl4pPr>
            <a:lvl5pPr lvl="4" rtl="0">
              <a:spcBef>
                <a:spcPts val="0"/>
              </a:spcBef>
              <a:spcAft>
                <a:spcPts val="0"/>
              </a:spcAft>
              <a:buClr>
                <a:schemeClr val="lt1"/>
              </a:buClr>
              <a:buSzPts val="1400"/>
              <a:buNone/>
              <a:defRPr>
                <a:solidFill>
                  <a:schemeClr val="lt1"/>
                </a:solidFill>
              </a:defRPr>
            </a:lvl5pPr>
            <a:lvl6pPr lvl="5" rtl="0">
              <a:spcBef>
                <a:spcPts val="0"/>
              </a:spcBef>
              <a:spcAft>
                <a:spcPts val="0"/>
              </a:spcAft>
              <a:buClr>
                <a:schemeClr val="lt1"/>
              </a:buClr>
              <a:buSzPts val="1400"/>
              <a:buNone/>
              <a:defRPr>
                <a:solidFill>
                  <a:schemeClr val="lt1"/>
                </a:solidFill>
              </a:defRPr>
            </a:lvl6pPr>
            <a:lvl7pPr lvl="6" rtl="0">
              <a:spcBef>
                <a:spcPts val="0"/>
              </a:spcBef>
              <a:spcAft>
                <a:spcPts val="0"/>
              </a:spcAft>
              <a:buClr>
                <a:schemeClr val="lt1"/>
              </a:buClr>
              <a:buSzPts val="1400"/>
              <a:buNone/>
              <a:defRPr>
                <a:solidFill>
                  <a:schemeClr val="lt1"/>
                </a:solidFill>
              </a:defRPr>
            </a:lvl7pPr>
            <a:lvl8pPr lvl="7" rtl="0">
              <a:spcBef>
                <a:spcPts val="0"/>
              </a:spcBef>
              <a:spcAft>
                <a:spcPts val="0"/>
              </a:spcAft>
              <a:buClr>
                <a:schemeClr val="lt1"/>
              </a:buClr>
              <a:buSzPts val="1400"/>
              <a:buNone/>
              <a:defRPr>
                <a:solidFill>
                  <a:schemeClr val="lt1"/>
                </a:solidFill>
              </a:defRPr>
            </a:lvl8pPr>
            <a:lvl9pPr lvl="8" rtl="0">
              <a:spcBef>
                <a:spcPts val="0"/>
              </a:spcBef>
              <a:spcAft>
                <a:spcPts val="0"/>
              </a:spcAft>
              <a:buClr>
                <a:schemeClr val="lt1"/>
              </a:buClr>
              <a:buSzPts val="1400"/>
              <a:buNone/>
              <a:defRPr>
                <a:solidFill>
                  <a:schemeClr val="lt1"/>
                </a:solidFil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9"/>
        <p:cNvGrpSpPr/>
        <p:nvPr/>
      </p:nvGrpSpPr>
      <p:grpSpPr>
        <a:xfrm>
          <a:off x="0" y="0"/>
          <a:ext cx="0" cy="0"/>
          <a:chOff x="0" y="0"/>
          <a:chExt cx="0" cy="0"/>
        </a:xfrm>
      </p:grpSpPr>
      <p:sp>
        <p:nvSpPr>
          <p:cNvPr id="40" name="Google Shape;40;p9"/>
          <p:cNvSpPr/>
          <p:nvPr/>
        </p:nvSpPr>
        <p:spPr>
          <a:xfrm>
            <a:off x="-9" y="-3610"/>
            <a:ext cx="5782276" cy="10286150"/>
          </a:xfrm>
          <a:custGeom>
            <a:avLst/>
            <a:gdLst/>
            <a:ahLst/>
            <a:cxnLst/>
            <a:rect l="l" t="t" r="r" b="b"/>
            <a:pathLst>
              <a:path w="2837927" h="5048417" extrusionOk="0">
                <a:moveTo>
                  <a:pt x="0" y="0"/>
                </a:moveTo>
                <a:lnTo>
                  <a:pt x="2837927" y="0"/>
                </a:lnTo>
                <a:lnTo>
                  <a:pt x="2837927" y="5048417"/>
                </a:lnTo>
                <a:lnTo>
                  <a:pt x="0" y="5048417"/>
                </a:lnTo>
                <a:close/>
              </a:path>
            </a:pathLst>
          </a:custGeom>
          <a:solidFill>
            <a:srgbClr val="0C48BB"/>
          </a:solidFill>
          <a:ln>
            <a:noFill/>
          </a:ln>
        </p:spPr>
      </p:sp>
      <p:sp>
        <p:nvSpPr>
          <p:cNvPr id="41" name="Google Shape;41;p9"/>
          <p:cNvSpPr>
            <a:spLocks noGrp="1"/>
          </p:cNvSpPr>
          <p:nvPr>
            <p:ph type="pic" idx="2"/>
          </p:nvPr>
        </p:nvSpPr>
        <p:spPr>
          <a:xfrm>
            <a:off x="-911324" y="1969975"/>
            <a:ext cx="8172900" cy="6129600"/>
          </a:xfrm>
          <a:prstGeom prst="rect">
            <a:avLst/>
          </a:prstGeom>
          <a:noFill/>
          <a:ln>
            <a:noFill/>
          </a:ln>
        </p:spPr>
      </p:sp>
      <p:sp>
        <p:nvSpPr>
          <p:cNvPr id="42" name="Google Shape;42;p9"/>
          <p:cNvSpPr txBox="1">
            <a:spLocks noGrp="1"/>
          </p:cNvSpPr>
          <p:nvPr>
            <p:ph type="body" idx="1"/>
          </p:nvPr>
        </p:nvSpPr>
        <p:spPr>
          <a:xfrm>
            <a:off x="7543625" y="3352375"/>
            <a:ext cx="8229600" cy="4526100"/>
          </a:xfrm>
          <a:prstGeom prst="rect">
            <a:avLst/>
          </a:prstGeom>
          <a:noFill/>
          <a:ln>
            <a:noFill/>
          </a:ln>
        </p:spPr>
        <p:txBody>
          <a:bodyPr spcFirstLastPara="1" wrap="square" lIns="91425" tIns="45700" rIns="91425" bIns="45700" anchor="t" anchorCtr="0">
            <a:normAutofit/>
          </a:bodyPr>
          <a:lstStyle>
            <a:lvl1pPr marL="457200" lvl="0" indent="-374650" algn="l" rtl="0">
              <a:spcBef>
                <a:spcPts val="360"/>
              </a:spcBef>
              <a:spcAft>
                <a:spcPts val="0"/>
              </a:spcAft>
              <a:buClr>
                <a:schemeClr val="dk1"/>
              </a:buClr>
              <a:buSzPts val="2300"/>
              <a:buFont typeface="Assistant"/>
              <a:buChar char="●"/>
              <a:defRPr sz="2300">
                <a:latin typeface="Assistant"/>
                <a:ea typeface="Assistant"/>
                <a:cs typeface="Assistant"/>
                <a:sym typeface="Assistant"/>
              </a:defRPr>
            </a:lvl1pPr>
            <a:lvl2pPr marL="914400" lvl="1" indent="-374650" algn="l" rtl="0">
              <a:spcBef>
                <a:spcPts val="360"/>
              </a:spcBef>
              <a:spcAft>
                <a:spcPts val="0"/>
              </a:spcAft>
              <a:buClr>
                <a:schemeClr val="dk1"/>
              </a:buClr>
              <a:buSzPts val="2300"/>
              <a:buFont typeface="Assistant"/>
              <a:buChar char="○"/>
              <a:defRPr sz="2300">
                <a:latin typeface="Assistant"/>
                <a:ea typeface="Assistant"/>
                <a:cs typeface="Assistant"/>
                <a:sym typeface="Assistant"/>
              </a:defRPr>
            </a:lvl2pPr>
            <a:lvl3pPr marL="1371600" lvl="2" indent="-374650" algn="l" rtl="0">
              <a:spcBef>
                <a:spcPts val="360"/>
              </a:spcBef>
              <a:spcAft>
                <a:spcPts val="0"/>
              </a:spcAft>
              <a:buClr>
                <a:schemeClr val="dk1"/>
              </a:buClr>
              <a:buSzPts val="2300"/>
              <a:buFont typeface="Assistant"/>
              <a:buChar char="■"/>
              <a:defRPr sz="2300">
                <a:latin typeface="Assistant"/>
                <a:ea typeface="Assistant"/>
                <a:cs typeface="Assistant"/>
                <a:sym typeface="Assistant"/>
              </a:defRPr>
            </a:lvl3pPr>
            <a:lvl4pPr marL="1828800" lvl="3" indent="-374650" algn="l" rtl="0">
              <a:spcBef>
                <a:spcPts val="360"/>
              </a:spcBef>
              <a:spcAft>
                <a:spcPts val="0"/>
              </a:spcAft>
              <a:buClr>
                <a:schemeClr val="dk1"/>
              </a:buClr>
              <a:buSzPts val="2300"/>
              <a:buFont typeface="Assistant"/>
              <a:buChar char="●"/>
              <a:defRPr sz="2300">
                <a:latin typeface="Assistant"/>
                <a:ea typeface="Assistant"/>
                <a:cs typeface="Assistant"/>
                <a:sym typeface="Assistant"/>
              </a:defRPr>
            </a:lvl4pPr>
            <a:lvl5pPr marL="2286000" lvl="4" indent="-374650" algn="l" rtl="0">
              <a:spcBef>
                <a:spcPts val="360"/>
              </a:spcBef>
              <a:spcAft>
                <a:spcPts val="0"/>
              </a:spcAft>
              <a:buClr>
                <a:schemeClr val="dk1"/>
              </a:buClr>
              <a:buSzPts val="2300"/>
              <a:buFont typeface="Assistant"/>
              <a:buChar char="○"/>
              <a:defRPr sz="2300">
                <a:latin typeface="Assistant"/>
                <a:ea typeface="Assistant"/>
                <a:cs typeface="Assistant"/>
                <a:sym typeface="Assistant"/>
              </a:defRPr>
            </a:lvl5pPr>
            <a:lvl6pPr marL="2743200" lvl="5" indent="-374650" algn="l" rtl="0">
              <a:spcBef>
                <a:spcPts val="360"/>
              </a:spcBef>
              <a:spcAft>
                <a:spcPts val="0"/>
              </a:spcAft>
              <a:buClr>
                <a:schemeClr val="dk1"/>
              </a:buClr>
              <a:buSzPts val="2300"/>
              <a:buFont typeface="Assistant"/>
              <a:buChar char="■"/>
              <a:defRPr sz="2300">
                <a:latin typeface="Assistant"/>
                <a:ea typeface="Assistant"/>
                <a:cs typeface="Assistant"/>
                <a:sym typeface="Assistant"/>
              </a:defRPr>
            </a:lvl6pPr>
            <a:lvl7pPr marL="3200400" lvl="6" indent="-374650" algn="l" rtl="0">
              <a:spcBef>
                <a:spcPts val="360"/>
              </a:spcBef>
              <a:spcAft>
                <a:spcPts val="0"/>
              </a:spcAft>
              <a:buClr>
                <a:schemeClr val="dk1"/>
              </a:buClr>
              <a:buSzPts val="2300"/>
              <a:buFont typeface="Assistant"/>
              <a:buChar char="●"/>
              <a:defRPr sz="2300">
                <a:latin typeface="Assistant"/>
                <a:ea typeface="Assistant"/>
                <a:cs typeface="Assistant"/>
                <a:sym typeface="Assistant"/>
              </a:defRPr>
            </a:lvl7pPr>
            <a:lvl8pPr marL="3657600" lvl="7" indent="-374650" algn="l" rtl="0">
              <a:spcBef>
                <a:spcPts val="360"/>
              </a:spcBef>
              <a:spcAft>
                <a:spcPts val="0"/>
              </a:spcAft>
              <a:buClr>
                <a:schemeClr val="dk1"/>
              </a:buClr>
              <a:buSzPts val="2300"/>
              <a:buFont typeface="Assistant"/>
              <a:buChar char="○"/>
              <a:defRPr sz="2300">
                <a:latin typeface="Assistant"/>
                <a:ea typeface="Assistant"/>
                <a:cs typeface="Assistant"/>
                <a:sym typeface="Assistant"/>
              </a:defRPr>
            </a:lvl8pPr>
            <a:lvl9pPr marL="4114800" lvl="8" indent="-374650" algn="l" rtl="0">
              <a:spcBef>
                <a:spcPts val="360"/>
              </a:spcBef>
              <a:spcAft>
                <a:spcPts val="0"/>
              </a:spcAft>
              <a:buClr>
                <a:schemeClr val="dk1"/>
              </a:buClr>
              <a:buSzPts val="2300"/>
              <a:buFont typeface="Assistant"/>
              <a:buChar char="■"/>
              <a:defRPr sz="2300">
                <a:latin typeface="Assistant"/>
                <a:ea typeface="Assistant"/>
                <a:cs typeface="Assistant"/>
                <a:sym typeface="Assistant"/>
              </a:defRPr>
            </a:lvl9pPr>
          </a:lstStyle>
          <a:p>
            <a:endParaRPr/>
          </a:p>
        </p:txBody>
      </p:sp>
      <p:sp>
        <p:nvSpPr>
          <p:cNvPr id="43" name="Google Shape;43;p9"/>
          <p:cNvSpPr txBox="1">
            <a:spLocks noGrp="1"/>
          </p:cNvSpPr>
          <p:nvPr>
            <p:ph type="title"/>
          </p:nvPr>
        </p:nvSpPr>
        <p:spPr>
          <a:xfrm>
            <a:off x="7643275" y="1969975"/>
            <a:ext cx="13823400" cy="13620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7500"/>
              <a:buFont typeface="Tenor Sans"/>
              <a:buNone/>
              <a:defRPr sz="7500">
                <a:solidFill>
                  <a:schemeClr val="dk2"/>
                </a:solidFill>
                <a:latin typeface="Tenor Sans"/>
                <a:ea typeface="Tenor Sans"/>
                <a:cs typeface="Tenor Sans"/>
                <a:sym typeface="Tenor Sans"/>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4"/>
        <p:cNvGrpSpPr/>
        <p:nvPr/>
      </p:nvGrpSpPr>
      <p:grpSpPr>
        <a:xfrm>
          <a:off x="0" y="0"/>
          <a:ext cx="0" cy="0"/>
          <a:chOff x="0" y="0"/>
          <a:chExt cx="0" cy="0"/>
        </a:xfrm>
      </p:grpSpPr>
      <p:sp>
        <p:nvSpPr>
          <p:cNvPr id="45" name="Google Shape;45;p10"/>
          <p:cNvSpPr/>
          <p:nvPr/>
        </p:nvSpPr>
        <p:spPr>
          <a:xfrm>
            <a:off x="12503216" y="-3610"/>
            <a:ext cx="5782276" cy="10286150"/>
          </a:xfrm>
          <a:custGeom>
            <a:avLst/>
            <a:gdLst/>
            <a:ahLst/>
            <a:cxnLst/>
            <a:rect l="l" t="t" r="r" b="b"/>
            <a:pathLst>
              <a:path w="2837927" h="5048417" extrusionOk="0">
                <a:moveTo>
                  <a:pt x="0" y="0"/>
                </a:moveTo>
                <a:lnTo>
                  <a:pt x="2837927" y="0"/>
                </a:lnTo>
                <a:lnTo>
                  <a:pt x="2837927" y="5048417"/>
                </a:lnTo>
                <a:lnTo>
                  <a:pt x="0" y="5048417"/>
                </a:lnTo>
                <a:close/>
              </a:path>
            </a:pathLst>
          </a:custGeom>
          <a:solidFill>
            <a:srgbClr val="0C48BB"/>
          </a:solidFill>
          <a:ln>
            <a:noFill/>
          </a:ln>
        </p:spPr>
      </p:sp>
      <p:sp>
        <p:nvSpPr>
          <p:cNvPr id="46" name="Google Shape;46;p10"/>
          <p:cNvSpPr>
            <a:spLocks noGrp="1"/>
          </p:cNvSpPr>
          <p:nvPr>
            <p:ph type="pic" idx="2"/>
          </p:nvPr>
        </p:nvSpPr>
        <p:spPr>
          <a:xfrm>
            <a:off x="10115051" y="1908550"/>
            <a:ext cx="8172900" cy="6129600"/>
          </a:xfrm>
          <a:prstGeom prst="rect">
            <a:avLst/>
          </a:prstGeom>
          <a:noFill/>
          <a:ln>
            <a:noFill/>
          </a:ln>
        </p:spPr>
      </p:sp>
      <p:sp>
        <p:nvSpPr>
          <p:cNvPr id="47" name="Google Shape;47;p10"/>
          <p:cNvSpPr/>
          <p:nvPr/>
        </p:nvSpPr>
        <p:spPr>
          <a:xfrm>
            <a:off x="789072" y="5612758"/>
            <a:ext cx="9974316" cy="106960"/>
          </a:xfrm>
          <a:custGeom>
            <a:avLst/>
            <a:gdLst/>
            <a:ahLst/>
            <a:cxnLst/>
            <a:rect l="l" t="t" r="r" b="b"/>
            <a:pathLst>
              <a:path w="2626548" h="28166" extrusionOk="0">
                <a:moveTo>
                  <a:pt x="0" y="0"/>
                </a:moveTo>
                <a:lnTo>
                  <a:pt x="2626548" y="0"/>
                </a:lnTo>
                <a:lnTo>
                  <a:pt x="2626548" y="28166"/>
                </a:lnTo>
                <a:lnTo>
                  <a:pt x="0" y="28166"/>
                </a:lnTo>
                <a:close/>
              </a:path>
            </a:pathLst>
          </a:custGeom>
          <a:solidFill>
            <a:srgbClr val="B4E3EF"/>
          </a:solidFill>
          <a:ln>
            <a:noFill/>
          </a:ln>
        </p:spPr>
      </p:sp>
      <p:sp>
        <p:nvSpPr>
          <p:cNvPr id="48" name="Google Shape;48;p10"/>
          <p:cNvSpPr txBox="1">
            <a:spLocks noGrp="1"/>
          </p:cNvSpPr>
          <p:nvPr>
            <p:ph type="body" idx="1"/>
          </p:nvPr>
        </p:nvSpPr>
        <p:spPr>
          <a:xfrm>
            <a:off x="1163750" y="6033950"/>
            <a:ext cx="8229600" cy="4526100"/>
          </a:xfrm>
          <a:prstGeom prst="rect">
            <a:avLst/>
          </a:prstGeom>
          <a:noFill/>
          <a:ln>
            <a:noFill/>
          </a:ln>
        </p:spPr>
        <p:txBody>
          <a:bodyPr spcFirstLastPara="1" wrap="square" lIns="91425" tIns="45700" rIns="91425" bIns="45700" anchor="t" anchorCtr="0">
            <a:normAutofit/>
          </a:bodyPr>
          <a:lstStyle>
            <a:lvl1pPr marL="457200" lvl="0" indent="-374650" algn="l" rtl="0">
              <a:spcBef>
                <a:spcPts val="360"/>
              </a:spcBef>
              <a:spcAft>
                <a:spcPts val="0"/>
              </a:spcAft>
              <a:buClr>
                <a:schemeClr val="dk1"/>
              </a:buClr>
              <a:buSzPts val="2300"/>
              <a:buFont typeface="Assistant"/>
              <a:buChar char="●"/>
              <a:defRPr sz="2300">
                <a:latin typeface="Assistant"/>
                <a:ea typeface="Assistant"/>
                <a:cs typeface="Assistant"/>
                <a:sym typeface="Assistant"/>
              </a:defRPr>
            </a:lvl1pPr>
            <a:lvl2pPr marL="914400" lvl="1" indent="-374650" algn="l" rtl="0">
              <a:spcBef>
                <a:spcPts val="360"/>
              </a:spcBef>
              <a:spcAft>
                <a:spcPts val="0"/>
              </a:spcAft>
              <a:buClr>
                <a:schemeClr val="dk1"/>
              </a:buClr>
              <a:buSzPts val="2300"/>
              <a:buFont typeface="Assistant"/>
              <a:buChar char="○"/>
              <a:defRPr sz="2300">
                <a:latin typeface="Assistant"/>
                <a:ea typeface="Assistant"/>
                <a:cs typeface="Assistant"/>
                <a:sym typeface="Assistant"/>
              </a:defRPr>
            </a:lvl2pPr>
            <a:lvl3pPr marL="1371600" lvl="2" indent="-374650" algn="l" rtl="0">
              <a:spcBef>
                <a:spcPts val="360"/>
              </a:spcBef>
              <a:spcAft>
                <a:spcPts val="0"/>
              </a:spcAft>
              <a:buClr>
                <a:schemeClr val="dk1"/>
              </a:buClr>
              <a:buSzPts val="2300"/>
              <a:buFont typeface="Assistant"/>
              <a:buChar char="■"/>
              <a:defRPr sz="2300">
                <a:latin typeface="Assistant"/>
                <a:ea typeface="Assistant"/>
                <a:cs typeface="Assistant"/>
                <a:sym typeface="Assistant"/>
              </a:defRPr>
            </a:lvl3pPr>
            <a:lvl4pPr marL="1828800" lvl="3" indent="-374650" algn="l" rtl="0">
              <a:spcBef>
                <a:spcPts val="360"/>
              </a:spcBef>
              <a:spcAft>
                <a:spcPts val="0"/>
              </a:spcAft>
              <a:buClr>
                <a:schemeClr val="dk1"/>
              </a:buClr>
              <a:buSzPts val="2300"/>
              <a:buFont typeface="Assistant"/>
              <a:buChar char="●"/>
              <a:defRPr sz="2300">
                <a:latin typeface="Assistant"/>
                <a:ea typeface="Assistant"/>
                <a:cs typeface="Assistant"/>
                <a:sym typeface="Assistant"/>
              </a:defRPr>
            </a:lvl4pPr>
            <a:lvl5pPr marL="2286000" lvl="4" indent="-374650" algn="l" rtl="0">
              <a:spcBef>
                <a:spcPts val="360"/>
              </a:spcBef>
              <a:spcAft>
                <a:spcPts val="0"/>
              </a:spcAft>
              <a:buClr>
                <a:schemeClr val="dk1"/>
              </a:buClr>
              <a:buSzPts val="2300"/>
              <a:buFont typeface="Assistant"/>
              <a:buChar char="○"/>
              <a:defRPr sz="2300">
                <a:latin typeface="Assistant"/>
                <a:ea typeface="Assistant"/>
                <a:cs typeface="Assistant"/>
                <a:sym typeface="Assistant"/>
              </a:defRPr>
            </a:lvl5pPr>
            <a:lvl6pPr marL="2743200" lvl="5" indent="-374650" algn="l" rtl="0">
              <a:spcBef>
                <a:spcPts val="360"/>
              </a:spcBef>
              <a:spcAft>
                <a:spcPts val="0"/>
              </a:spcAft>
              <a:buClr>
                <a:schemeClr val="dk1"/>
              </a:buClr>
              <a:buSzPts val="2300"/>
              <a:buFont typeface="Assistant"/>
              <a:buChar char="■"/>
              <a:defRPr sz="2300">
                <a:latin typeface="Assistant"/>
                <a:ea typeface="Assistant"/>
                <a:cs typeface="Assistant"/>
                <a:sym typeface="Assistant"/>
              </a:defRPr>
            </a:lvl6pPr>
            <a:lvl7pPr marL="3200400" lvl="6" indent="-374650" algn="l" rtl="0">
              <a:spcBef>
                <a:spcPts val="360"/>
              </a:spcBef>
              <a:spcAft>
                <a:spcPts val="0"/>
              </a:spcAft>
              <a:buClr>
                <a:schemeClr val="dk1"/>
              </a:buClr>
              <a:buSzPts val="2300"/>
              <a:buFont typeface="Assistant"/>
              <a:buChar char="●"/>
              <a:defRPr sz="2300">
                <a:latin typeface="Assistant"/>
                <a:ea typeface="Assistant"/>
                <a:cs typeface="Assistant"/>
                <a:sym typeface="Assistant"/>
              </a:defRPr>
            </a:lvl7pPr>
            <a:lvl8pPr marL="3657600" lvl="7" indent="-374650" algn="l" rtl="0">
              <a:spcBef>
                <a:spcPts val="360"/>
              </a:spcBef>
              <a:spcAft>
                <a:spcPts val="0"/>
              </a:spcAft>
              <a:buClr>
                <a:schemeClr val="dk1"/>
              </a:buClr>
              <a:buSzPts val="2300"/>
              <a:buFont typeface="Assistant"/>
              <a:buChar char="○"/>
              <a:defRPr sz="2300">
                <a:latin typeface="Assistant"/>
                <a:ea typeface="Assistant"/>
                <a:cs typeface="Assistant"/>
                <a:sym typeface="Assistant"/>
              </a:defRPr>
            </a:lvl8pPr>
            <a:lvl9pPr marL="4114800" lvl="8" indent="-374650" algn="l" rtl="0">
              <a:spcBef>
                <a:spcPts val="360"/>
              </a:spcBef>
              <a:spcAft>
                <a:spcPts val="0"/>
              </a:spcAft>
              <a:buClr>
                <a:schemeClr val="dk1"/>
              </a:buClr>
              <a:buSzPts val="2300"/>
              <a:buFont typeface="Assistant"/>
              <a:buChar char="■"/>
              <a:defRPr sz="2300">
                <a:latin typeface="Assistant"/>
                <a:ea typeface="Assistant"/>
                <a:cs typeface="Assistant"/>
                <a:sym typeface="Assistant"/>
              </a:defRPr>
            </a:lvl9pPr>
          </a:lstStyle>
          <a:p>
            <a:endParaRPr/>
          </a:p>
        </p:txBody>
      </p:sp>
      <p:sp>
        <p:nvSpPr>
          <p:cNvPr id="49" name="Google Shape;49;p10"/>
          <p:cNvSpPr txBox="1">
            <a:spLocks noGrp="1"/>
          </p:cNvSpPr>
          <p:nvPr>
            <p:ph type="title"/>
          </p:nvPr>
        </p:nvSpPr>
        <p:spPr>
          <a:xfrm>
            <a:off x="682150" y="3078925"/>
            <a:ext cx="8916900" cy="13620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7500"/>
              <a:buFont typeface="Tenor Sans"/>
              <a:buNone/>
              <a:defRPr sz="7500">
                <a:solidFill>
                  <a:schemeClr val="dk2"/>
                </a:solidFill>
                <a:latin typeface="Tenor Sans"/>
                <a:ea typeface="Tenor Sans"/>
                <a:cs typeface="Tenor Sans"/>
                <a:sym typeface="Tenor Sans"/>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body" idx="1"/>
          </p:nvPr>
        </p:nvSpPr>
        <p:spPr>
          <a:xfrm>
            <a:off x="2218400" y="4897350"/>
            <a:ext cx="8229600" cy="4526100"/>
          </a:xfrm>
          <a:prstGeom prst="rect">
            <a:avLst/>
          </a:prstGeom>
          <a:noFill/>
          <a:ln>
            <a:noFill/>
          </a:ln>
        </p:spPr>
        <p:txBody>
          <a:bodyPr spcFirstLastPara="1" wrap="square" lIns="91425" tIns="45700" rIns="91425" bIns="45700" anchor="t" anchorCtr="0">
            <a:normAutofit/>
          </a:bodyPr>
          <a:lstStyle>
            <a:lvl1pPr marL="457200" lvl="0" indent="-342900" algn="l" rtl="0">
              <a:spcBef>
                <a:spcPts val="360"/>
              </a:spcBef>
              <a:spcAft>
                <a:spcPts val="0"/>
              </a:spcAft>
              <a:buClr>
                <a:schemeClr val="dk1"/>
              </a:buClr>
              <a:buSzPts val="1800"/>
              <a:buFont typeface="Assistant"/>
              <a:buChar char="●"/>
              <a:defRPr>
                <a:latin typeface="Assistant"/>
                <a:ea typeface="Assistant"/>
                <a:cs typeface="Assistant"/>
                <a:sym typeface="Assistant"/>
              </a:defRPr>
            </a:lvl1pPr>
            <a:lvl2pPr marL="914400" lvl="1" indent="-342900" algn="l" rtl="0">
              <a:spcBef>
                <a:spcPts val="360"/>
              </a:spcBef>
              <a:spcAft>
                <a:spcPts val="0"/>
              </a:spcAft>
              <a:buClr>
                <a:schemeClr val="dk1"/>
              </a:buClr>
              <a:buSzPts val="1800"/>
              <a:buFont typeface="Assistant"/>
              <a:buChar char="○"/>
              <a:defRPr>
                <a:latin typeface="Assistant"/>
                <a:ea typeface="Assistant"/>
                <a:cs typeface="Assistant"/>
                <a:sym typeface="Assistant"/>
              </a:defRPr>
            </a:lvl2pPr>
            <a:lvl3pPr marL="1371600" lvl="2" indent="-342900" algn="l" rtl="0">
              <a:spcBef>
                <a:spcPts val="360"/>
              </a:spcBef>
              <a:spcAft>
                <a:spcPts val="0"/>
              </a:spcAft>
              <a:buClr>
                <a:schemeClr val="dk1"/>
              </a:buClr>
              <a:buSzPts val="1800"/>
              <a:buFont typeface="Assistant"/>
              <a:buChar char="■"/>
              <a:defRPr>
                <a:latin typeface="Assistant"/>
                <a:ea typeface="Assistant"/>
                <a:cs typeface="Assistant"/>
                <a:sym typeface="Assistant"/>
              </a:defRPr>
            </a:lvl3pPr>
            <a:lvl4pPr marL="1828800" lvl="3" indent="-342900" algn="l" rtl="0">
              <a:spcBef>
                <a:spcPts val="360"/>
              </a:spcBef>
              <a:spcAft>
                <a:spcPts val="0"/>
              </a:spcAft>
              <a:buClr>
                <a:schemeClr val="dk1"/>
              </a:buClr>
              <a:buSzPts val="1800"/>
              <a:buFont typeface="Assistant"/>
              <a:buChar char="●"/>
              <a:defRPr>
                <a:latin typeface="Assistant"/>
                <a:ea typeface="Assistant"/>
                <a:cs typeface="Assistant"/>
                <a:sym typeface="Assistant"/>
              </a:defRPr>
            </a:lvl4pPr>
            <a:lvl5pPr marL="2286000" lvl="4" indent="-342900" algn="l" rtl="0">
              <a:spcBef>
                <a:spcPts val="360"/>
              </a:spcBef>
              <a:spcAft>
                <a:spcPts val="0"/>
              </a:spcAft>
              <a:buClr>
                <a:schemeClr val="dk1"/>
              </a:buClr>
              <a:buSzPts val="1800"/>
              <a:buFont typeface="Assistant"/>
              <a:buChar char="○"/>
              <a:defRPr>
                <a:latin typeface="Assistant"/>
                <a:ea typeface="Assistant"/>
                <a:cs typeface="Assistant"/>
                <a:sym typeface="Assistant"/>
              </a:defRPr>
            </a:lvl5pPr>
            <a:lvl6pPr marL="2743200" lvl="5" indent="-342900" algn="l" rtl="0">
              <a:spcBef>
                <a:spcPts val="360"/>
              </a:spcBef>
              <a:spcAft>
                <a:spcPts val="0"/>
              </a:spcAft>
              <a:buClr>
                <a:schemeClr val="dk1"/>
              </a:buClr>
              <a:buSzPts val="1800"/>
              <a:buFont typeface="Assistant"/>
              <a:buChar char="■"/>
              <a:defRPr>
                <a:latin typeface="Assistant"/>
                <a:ea typeface="Assistant"/>
                <a:cs typeface="Assistant"/>
                <a:sym typeface="Assistant"/>
              </a:defRPr>
            </a:lvl6pPr>
            <a:lvl7pPr marL="3200400" lvl="6" indent="-342900" algn="l" rtl="0">
              <a:spcBef>
                <a:spcPts val="360"/>
              </a:spcBef>
              <a:spcAft>
                <a:spcPts val="0"/>
              </a:spcAft>
              <a:buClr>
                <a:schemeClr val="dk1"/>
              </a:buClr>
              <a:buSzPts val="1800"/>
              <a:buFont typeface="Assistant"/>
              <a:buChar char="●"/>
              <a:defRPr>
                <a:latin typeface="Assistant"/>
                <a:ea typeface="Assistant"/>
                <a:cs typeface="Assistant"/>
                <a:sym typeface="Assistant"/>
              </a:defRPr>
            </a:lvl7pPr>
            <a:lvl8pPr marL="3657600" lvl="7" indent="-342900" algn="l" rtl="0">
              <a:spcBef>
                <a:spcPts val="360"/>
              </a:spcBef>
              <a:spcAft>
                <a:spcPts val="0"/>
              </a:spcAft>
              <a:buClr>
                <a:schemeClr val="dk1"/>
              </a:buClr>
              <a:buSzPts val="1800"/>
              <a:buFont typeface="Assistant"/>
              <a:buChar char="○"/>
              <a:defRPr>
                <a:latin typeface="Assistant"/>
                <a:ea typeface="Assistant"/>
                <a:cs typeface="Assistant"/>
                <a:sym typeface="Assistant"/>
              </a:defRPr>
            </a:lvl8pPr>
            <a:lvl9pPr marL="4114800" lvl="8" indent="-342900" algn="l" rtl="0">
              <a:spcBef>
                <a:spcPts val="360"/>
              </a:spcBef>
              <a:spcAft>
                <a:spcPts val="0"/>
              </a:spcAft>
              <a:buClr>
                <a:schemeClr val="dk1"/>
              </a:buClr>
              <a:buSzPts val="1800"/>
              <a:buFont typeface="Assistant"/>
              <a:buChar char="■"/>
              <a:defRPr>
                <a:latin typeface="Assistant"/>
                <a:ea typeface="Assistant"/>
                <a:cs typeface="Assistant"/>
                <a:sym typeface="Assistant"/>
              </a:defRPr>
            </a:lvl9pPr>
          </a:lstStyle>
          <a:p>
            <a:endParaRPr/>
          </a:p>
        </p:txBody>
      </p:sp>
      <p:sp>
        <p:nvSpPr>
          <p:cNvPr id="7" name="Google Shape;7;p1"/>
          <p:cNvSpPr txBox="1">
            <a:spLocks noGrp="1"/>
          </p:cNvSpPr>
          <p:nvPr>
            <p:ph type="title"/>
          </p:nvPr>
        </p:nvSpPr>
        <p:spPr>
          <a:xfrm>
            <a:off x="1152300" y="649600"/>
            <a:ext cx="14335800" cy="33894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2"/>
              </a:buClr>
              <a:buSzPts val="12300"/>
              <a:buFont typeface="Tenor Sans"/>
              <a:buNone/>
              <a:defRPr sz="12300">
                <a:solidFill>
                  <a:schemeClr val="dk2"/>
                </a:solidFill>
                <a:latin typeface="Tenor Sans"/>
                <a:ea typeface="Tenor Sans"/>
                <a:cs typeface="Tenor Sans"/>
                <a:sym typeface="Tenor Sans"/>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pSp>
        <p:nvGrpSpPr>
          <p:cNvPr id="54" name="Google Shape;54;p11"/>
          <p:cNvGrpSpPr/>
          <p:nvPr/>
        </p:nvGrpSpPr>
        <p:grpSpPr>
          <a:xfrm>
            <a:off x="0" y="8414801"/>
            <a:ext cx="18287996" cy="3303286"/>
            <a:chOff x="0" y="-57149"/>
            <a:chExt cx="4816592" cy="870000"/>
          </a:xfrm>
        </p:grpSpPr>
        <p:sp>
          <p:nvSpPr>
            <p:cNvPr id="55" name="Google Shape;55;p11"/>
            <p:cNvSpPr/>
            <p:nvPr/>
          </p:nvSpPr>
          <p:spPr>
            <a:xfrm>
              <a:off x="0" y="0"/>
              <a:ext cx="4816592" cy="435940"/>
            </a:xfrm>
            <a:custGeom>
              <a:avLst/>
              <a:gdLst/>
              <a:ahLst/>
              <a:cxnLst/>
              <a:rect l="l" t="t" r="r" b="b"/>
              <a:pathLst>
                <a:path w="4816592" h="435940" extrusionOk="0">
                  <a:moveTo>
                    <a:pt x="0" y="0"/>
                  </a:moveTo>
                  <a:lnTo>
                    <a:pt x="4816592" y="0"/>
                  </a:lnTo>
                  <a:lnTo>
                    <a:pt x="4816592" y="435940"/>
                  </a:lnTo>
                  <a:lnTo>
                    <a:pt x="0" y="435940"/>
                  </a:lnTo>
                  <a:close/>
                </a:path>
              </a:pathLst>
            </a:custGeom>
            <a:solidFill>
              <a:srgbClr val="0C48BB"/>
            </a:solidFill>
            <a:ln>
              <a:noFill/>
            </a:ln>
          </p:spPr>
        </p:sp>
        <p:sp>
          <p:nvSpPr>
            <p:cNvPr id="56" name="Google Shape;56;p11"/>
            <p:cNvSpPr txBox="1"/>
            <p:nvPr/>
          </p:nvSpPr>
          <p:spPr>
            <a:xfrm>
              <a:off x="0" y="-57149"/>
              <a:ext cx="4816500" cy="870000"/>
            </a:xfrm>
            <a:prstGeom prst="rect">
              <a:avLst/>
            </a:prstGeom>
            <a:noFill/>
            <a:ln>
              <a:noFill/>
            </a:ln>
          </p:spPr>
          <p:txBody>
            <a:bodyPr spcFirstLastPara="1" wrap="square" lIns="50800" tIns="50800" rIns="50800" bIns="50800" anchor="ctr" anchorCtr="0">
              <a:noAutofit/>
            </a:bodyPr>
            <a:lstStyle/>
            <a:p>
              <a:pPr marL="0" marR="0" lvl="0" indent="0" algn="ctr" rtl="0">
                <a:lnSpc>
                  <a:spcPct val="175000"/>
                </a:lnSpc>
                <a:spcBef>
                  <a:spcPts val="0"/>
                </a:spcBef>
                <a:spcAft>
                  <a:spcPts val="0"/>
                </a:spcAft>
                <a:buNone/>
              </a:pPr>
              <a:endParaRPr sz="1800" b="0" i="0" u="none" strike="noStrike" cap="none">
                <a:solidFill>
                  <a:schemeClr val="dk1"/>
                </a:solidFill>
                <a:latin typeface="Calibri"/>
                <a:ea typeface="Calibri"/>
                <a:cs typeface="Calibri"/>
                <a:sym typeface="Calibri"/>
              </a:endParaRPr>
            </a:p>
          </p:txBody>
        </p:sp>
      </p:grpSp>
      <p:pic>
        <p:nvPicPr>
          <p:cNvPr id="57" name="Google Shape;57;p11"/>
          <p:cNvPicPr preferRelativeResize="0"/>
          <p:nvPr/>
        </p:nvPicPr>
        <p:blipFill>
          <a:blip r:embed="rId3"/>
          <a:srcRect/>
          <a:stretch/>
        </p:blipFill>
        <p:spPr>
          <a:xfrm>
            <a:off x="10260921" y="2107603"/>
            <a:ext cx="7824558" cy="5226804"/>
          </a:xfrm>
          <a:prstGeom prst="rect">
            <a:avLst/>
          </a:prstGeom>
          <a:noFill/>
          <a:ln>
            <a:noFill/>
          </a:ln>
        </p:spPr>
      </p:pic>
      <p:cxnSp>
        <p:nvCxnSpPr>
          <p:cNvPr id="58" name="Google Shape;58;p11"/>
          <p:cNvCxnSpPr/>
          <p:nvPr/>
        </p:nvCxnSpPr>
        <p:spPr>
          <a:xfrm>
            <a:off x="1210628" y="6056361"/>
            <a:ext cx="11339069" cy="0"/>
          </a:xfrm>
          <a:prstGeom prst="straightConnector1">
            <a:avLst/>
          </a:prstGeom>
          <a:noFill/>
          <a:ln w="104775" cap="flat" cmpd="sng">
            <a:solidFill>
              <a:srgbClr val="B4E3EF"/>
            </a:solidFill>
            <a:prstDash val="dash"/>
            <a:round/>
            <a:headEnd type="none" w="sm" len="sm"/>
            <a:tailEnd type="none" w="sm" len="sm"/>
          </a:ln>
        </p:spPr>
      </p:cxnSp>
      <p:grpSp>
        <p:nvGrpSpPr>
          <p:cNvPr id="59" name="Google Shape;59;p11"/>
          <p:cNvGrpSpPr/>
          <p:nvPr/>
        </p:nvGrpSpPr>
        <p:grpSpPr>
          <a:xfrm>
            <a:off x="9534932" y="5476731"/>
            <a:ext cx="1258394" cy="1264035"/>
            <a:chOff x="1813" y="0"/>
            <a:chExt cx="809173" cy="812800"/>
          </a:xfrm>
        </p:grpSpPr>
        <p:sp>
          <p:nvSpPr>
            <p:cNvPr id="60" name="Google Shape;60;p11"/>
            <p:cNvSpPr/>
            <p:nvPr/>
          </p:nvSpPr>
          <p:spPr>
            <a:xfrm>
              <a:off x="1813" y="0"/>
              <a:ext cx="809173" cy="812800"/>
            </a:xfrm>
            <a:custGeom>
              <a:avLst/>
              <a:gdLst/>
              <a:ahLst/>
              <a:cxnLst/>
              <a:rect l="l" t="t" r="r" b="b"/>
              <a:pathLst>
                <a:path w="809173" h="812800" extrusionOk="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0C48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11"/>
            <p:cNvSpPr txBox="1"/>
            <p:nvPr/>
          </p:nvSpPr>
          <p:spPr>
            <a:xfrm>
              <a:off x="76200" y="19050"/>
              <a:ext cx="660400" cy="717550"/>
            </a:xfrm>
            <a:prstGeom prst="rect">
              <a:avLst/>
            </a:prstGeom>
            <a:noFill/>
            <a:ln>
              <a:noFill/>
            </a:ln>
          </p:spPr>
          <p:txBody>
            <a:bodyPr spcFirstLastPara="1" wrap="square" lIns="50800" tIns="50800" rIns="50800" bIns="50800" anchor="ctr" anchorCtr="0">
              <a:noAutofit/>
            </a:bodyPr>
            <a:lstStyle/>
            <a:p>
              <a:pPr marL="0" marR="0" lvl="0" indent="0" algn="ctr" rtl="0">
                <a:lnSpc>
                  <a:spcPct val="175000"/>
                </a:lnSpc>
                <a:spcBef>
                  <a:spcPts val="0"/>
                </a:spcBef>
                <a:spcAft>
                  <a:spcPts val="0"/>
                </a:spcAft>
                <a:buNone/>
              </a:pPr>
              <a:endParaRPr sz="1800" b="0" i="0" u="none" strike="noStrike" cap="none">
                <a:solidFill>
                  <a:schemeClr val="dk1"/>
                </a:solidFill>
                <a:latin typeface="Calibri"/>
                <a:ea typeface="Calibri"/>
                <a:cs typeface="Calibri"/>
                <a:sym typeface="Calibri"/>
              </a:endParaRPr>
            </a:p>
          </p:txBody>
        </p:sp>
      </p:grpSp>
      <p:sp>
        <p:nvSpPr>
          <p:cNvPr id="62" name="Google Shape;62;p11"/>
          <p:cNvSpPr txBox="1">
            <a:spLocks noGrp="1"/>
          </p:cNvSpPr>
          <p:nvPr>
            <p:ph type="body" idx="1"/>
          </p:nvPr>
        </p:nvSpPr>
        <p:spPr>
          <a:xfrm>
            <a:off x="1423224" y="6401000"/>
            <a:ext cx="5289809" cy="933408"/>
          </a:xfrm>
          <a:prstGeom prst="rect">
            <a:avLst/>
          </a:prstGeom>
        </p:spPr>
        <p:txBody>
          <a:bodyPr spcFirstLastPara="1" wrap="square" lIns="91425" tIns="45700" rIns="91425" bIns="45700" anchor="t" anchorCtr="0">
            <a:normAutofit/>
          </a:bodyPr>
          <a:lstStyle/>
          <a:p>
            <a:pPr marL="0" lvl="0" indent="0" algn="l" rtl="0">
              <a:spcBef>
                <a:spcPts val="360"/>
              </a:spcBef>
              <a:spcAft>
                <a:spcPts val="0"/>
              </a:spcAft>
              <a:buNone/>
            </a:pPr>
            <a:r>
              <a:rPr lang="en-US" sz="4400" b="1" dirty="0"/>
              <a:t>Isaiah 25:1-10</a:t>
            </a:r>
            <a:endParaRPr sz="4400" b="1" dirty="0"/>
          </a:p>
        </p:txBody>
      </p:sp>
      <p:sp>
        <p:nvSpPr>
          <p:cNvPr id="63" name="Google Shape;63;p11"/>
          <p:cNvSpPr txBox="1">
            <a:spLocks noGrp="1"/>
          </p:cNvSpPr>
          <p:nvPr>
            <p:ph type="title"/>
          </p:nvPr>
        </p:nvSpPr>
        <p:spPr>
          <a:xfrm>
            <a:off x="1270818" y="1689300"/>
            <a:ext cx="8096205" cy="3389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7200" dirty="0"/>
              <a:t>On The Mountain Of The Lord</a:t>
            </a:r>
            <a:endParaRPr sz="7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3" name="Google Shape;93;p13"/>
          <p:cNvSpPr txBox="1"/>
          <p:nvPr/>
        </p:nvSpPr>
        <p:spPr>
          <a:xfrm>
            <a:off x="918550" y="449777"/>
            <a:ext cx="16365840" cy="1071062"/>
          </a:xfrm>
          <a:prstGeom prst="rect">
            <a:avLst/>
          </a:prstGeom>
          <a:noFill/>
          <a:ln>
            <a:noFill/>
          </a:ln>
        </p:spPr>
        <p:txBody>
          <a:bodyPr spcFirstLastPara="1" wrap="square" lIns="0" tIns="0" rIns="0" bIns="0" anchor="t" anchorCtr="0">
            <a:spAutoFit/>
          </a:bodyPr>
          <a:lstStyle/>
          <a:p>
            <a:pPr marL="0" marR="0" lvl="0" indent="0" algn="l" rtl="0">
              <a:lnSpc>
                <a:spcPct val="120000"/>
              </a:lnSpc>
              <a:spcBef>
                <a:spcPts val="0"/>
              </a:spcBef>
              <a:spcAft>
                <a:spcPts val="0"/>
              </a:spcAft>
              <a:buNone/>
            </a:pPr>
            <a:r>
              <a:rPr lang="en-US" sz="5800" b="1" i="0" u="none" strike="noStrike" cap="none" dirty="0">
                <a:solidFill>
                  <a:srgbClr val="0C48BB"/>
                </a:solidFill>
                <a:latin typeface="Tenor Sans"/>
                <a:ea typeface="Tenor Sans"/>
                <a:cs typeface="Tenor Sans"/>
                <a:sym typeface="Tenor Sans"/>
              </a:rPr>
              <a:t>#2 - He Will Swallow Up Death </a:t>
            </a:r>
            <a:r>
              <a:rPr lang="en-US" sz="3600" b="1" i="0" u="none" strike="noStrike" cap="none" dirty="0">
                <a:solidFill>
                  <a:srgbClr val="0C48BB"/>
                </a:solidFill>
                <a:latin typeface="Tenor Sans"/>
                <a:ea typeface="Tenor Sans"/>
                <a:cs typeface="Tenor Sans"/>
                <a:sym typeface="Tenor Sans"/>
              </a:rPr>
              <a:t>(vs. 7-9) </a:t>
            </a:r>
            <a:endParaRPr sz="5800" b="1" dirty="0"/>
          </a:p>
        </p:txBody>
      </p:sp>
      <p:sp>
        <p:nvSpPr>
          <p:cNvPr id="94" name="Google Shape;94;p13"/>
          <p:cNvSpPr txBox="1"/>
          <p:nvPr/>
        </p:nvSpPr>
        <p:spPr>
          <a:xfrm>
            <a:off x="918549" y="2160549"/>
            <a:ext cx="16888187" cy="6500241"/>
          </a:xfrm>
          <a:prstGeom prst="rect">
            <a:avLst/>
          </a:prstGeom>
          <a:noFill/>
          <a:ln>
            <a:noFill/>
          </a:ln>
        </p:spPr>
        <p:txBody>
          <a:bodyPr spcFirstLastPara="1" wrap="square" lIns="0" tIns="0" rIns="0" bIns="0" anchor="t" anchorCtr="0">
            <a:spAutoFit/>
          </a:bodyPr>
          <a:lstStyle/>
          <a:p>
            <a:pPr marL="571500" marR="0" lvl="0" indent="-571500" algn="l" rtl="0">
              <a:lnSpc>
                <a:spcPct val="120000"/>
              </a:lnSpc>
              <a:spcBef>
                <a:spcPts val="0"/>
              </a:spcBef>
              <a:spcAft>
                <a:spcPts val="0"/>
              </a:spcAft>
              <a:buFont typeface="Arial" panose="020B0604020202020204" pitchFamily="34" charset="0"/>
              <a:buChar char="•"/>
            </a:pPr>
            <a:r>
              <a:rPr lang="en-US" sz="4400" b="1" dirty="0">
                <a:latin typeface="Assistant"/>
                <a:ea typeface="Assistant"/>
                <a:cs typeface="Assistant"/>
                <a:sym typeface="Assistant"/>
              </a:rPr>
              <a:t>God will “</a:t>
            </a:r>
            <a:r>
              <a:rPr lang="en-US" sz="4400" b="1" i="1" dirty="0">
                <a:latin typeface="Assistant"/>
                <a:ea typeface="Assistant"/>
                <a:cs typeface="Assistant"/>
                <a:sym typeface="Assistant"/>
              </a:rPr>
              <a:t>swallow up the covering which is over all peoples</a:t>
            </a:r>
            <a:r>
              <a:rPr lang="en-US" sz="4400" b="1" dirty="0">
                <a:latin typeface="Assistant"/>
                <a:ea typeface="Assistant"/>
                <a:cs typeface="Assistant"/>
                <a:sym typeface="Assistant"/>
              </a:rPr>
              <a:t>”</a:t>
            </a:r>
            <a:r>
              <a:rPr lang="en-US" sz="4400" dirty="0">
                <a:latin typeface="Assistant"/>
                <a:ea typeface="Assistant"/>
                <a:cs typeface="Assistant"/>
                <a:sym typeface="Assistant"/>
              </a:rPr>
              <a:t>… (Isaiah 60:1-3; Ephesians 4:18; 2 Corinthians 3:14-16)</a:t>
            </a:r>
          </a:p>
          <a:p>
            <a:pPr marL="571500" marR="0" lvl="0" indent="-571500" algn="l" rtl="0">
              <a:lnSpc>
                <a:spcPct val="120000"/>
              </a:lnSpc>
              <a:spcBef>
                <a:spcPts val="0"/>
              </a:spcBef>
              <a:spcAft>
                <a:spcPts val="0"/>
              </a:spcAft>
              <a:buFont typeface="Arial" panose="020B0604020202020204" pitchFamily="34" charset="0"/>
              <a:buChar char="•"/>
            </a:pPr>
            <a:r>
              <a:rPr lang="en-US" sz="4400" dirty="0">
                <a:latin typeface="Assistant"/>
                <a:ea typeface="Assistant"/>
                <a:cs typeface="Assistant"/>
                <a:sym typeface="Assistant"/>
              </a:rPr>
              <a:t>He will </a:t>
            </a:r>
            <a:r>
              <a:rPr lang="en-US" sz="4400" b="1" dirty="0">
                <a:latin typeface="Assistant"/>
                <a:ea typeface="Assistant"/>
                <a:cs typeface="Assistant"/>
                <a:sym typeface="Assistant"/>
              </a:rPr>
              <a:t>comfort the mourning</a:t>
            </a:r>
            <a:r>
              <a:rPr lang="en-US" sz="4400" dirty="0">
                <a:latin typeface="Assistant"/>
                <a:ea typeface="Assistant"/>
                <a:cs typeface="Assistant"/>
                <a:sym typeface="Assistant"/>
              </a:rPr>
              <a:t>. (“</a:t>
            </a:r>
            <a:r>
              <a:rPr lang="en-US" sz="4400" b="1" i="1" dirty="0">
                <a:latin typeface="Assistant"/>
                <a:ea typeface="Assistant"/>
                <a:cs typeface="Assistant"/>
                <a:sym typeface="Assistant"/>
              </a:rPr>
              <a:t>wipe tears away</a:t>
            </a:r>
            <a:r>
              <a:rPr lang="en-US" sz="4400" dirty="0">
                <a:latin typeface="Assistant"/>
                <a:ea typeface="Assistant"/>
                <a:cs typeface="Assistant"/>
                <a:sym typeface="Assistant"/>
              </a:rPr>
              <a:t>”) (Matthew 5:3-4; Revelation 7:17; 21:4)</a:t>
            </a:r>
          </a:p>
          <a:p>
            <a:pPr marL="571500" marR="0" lvl="0" indent="-571500" algn="l" rtl="0">
              <a:lnSpc>
                <a:spcPct val="120000"/>
              </a:lnSpc>
              <a:spcBef>
                <a:spcPts val="0"/>
              </a:spcBef>
              <a:spcAft>
                <a:spcPts val="0"/>
              </a:spcAft>
              <a:buFont typeface="Arial" panose="020B0604020202020204" pitchFamily="34" charset="0"/>
              <a:buChar char="•"/>
            </a:pPr>
            <a:r>
              <a:rPr lang="en-US" sz="4400" dirty="0">
                <a:latin typeface="Assistant"/>
                <a:ea typeface="Assistant"/>
                <a:cs typeface="Assistant"/>
                <a:sym typeface="Assistant"/>
              </a:rPr>
              <a:t>He will remove the “</a:t>
            </a:r>
            <a:r>
              <a:rPr lang="en-US" sz="4400" b="1" i="1" dirty="0">
                <a:latin typeface="Assistant"/>
                <a:ea typeface="Assistant"/>
                <a:cs typeface="Assistant"/>
                <a:sym typeface="Assistant"/>
              </a:rPr>
              <a:t>reproach</a:t>
            </a:r>
            <a:r>
              <a:rPr lang="en-US" sz="4400" dirty="0">
                <a:latin typeface="Assistant"/>
                <a:ea typeface="Assistant"/>
                <a:cs typeface="Assistant"/>
                <a:sym typeface="Assistant"/>
              </a:rPr>
              <a:t>”. Jesus did by taking it upon Himself. (Nehemiah 1:3; Psalms 22:6)</a:t>
            </a:r>
          </a:p>
          <a:p>
            <a:pPr marL="571500" marR="0" lvl="0" indent="-571500" algn="l" rtl="0">
              <a:lnSpc>
                <a:spcPct val="120000"/>
              </a:lnSpc>
              <a:spcBef>
                <a:spcPts val="0"/>
              </a:spcBef>
              <a:spcAft>
                <a:spcPts val="0"/>
              </a:spcAft>
              <a:buFont typeface="Arial" panose="020B0604020202020204" pitchFamily="34" charset="0"/>
              <a:buChar char="•"/>
            </a:pPr>
            <a:r>
              <a:rPr lang="en-US" sz="4400" dirty="0">
                <a:latin typeface="Assistant"/>
                <a:ea typeface="Assistant"/>
                <a:cs typeface="Assistant"/>
                <a:sym typeface="Assistant"/>
              </a:rPr>
              <a:t>He will “</a:t>
            </a:r>
            <a:r>
              <a:rPr lang="en-US" sz="4400" b="1" i="1" dirty="0">
                <a:latin typeface="Assistant"/>
                <a:ea typeface="Assistant"/>
                <a:cs typeface="Assistant"/>
                <a:sym typeface="Assistant"/>
              </a:rPr>
              <a:t>swallow up death</a:t>
            </a:r>
            <a:r>
              <a:rPr lang="en-US" sz="4400" dirty="0">
                <a:latin typeface="Assistant"/>
                <a:ea typeface="Assistant"/>
                <a:cs typeface="Assistant"/>
                <a:sym typeface="Assistant"/>
              </a:rPr>
              <a:t>”. (1 Corinthians 15:54)</a:t>
            </a:r>
          </a:p>
          <a:p>
            <a:pPr marL="571500" marR="0" lvl="0" indent="-571500" algn="l" rtl="0">
              <a:lnSpc>
                <a:spcPct val="120000"/>
              </a:lnSpc>
              <a:spcBef>
                <a:spcPts val="0"/>
              </a:spcBef>
              <a:spcAft>
                <a:spcPts val="0"/>
              </a:spcAft>
              <a:buFont typeface="Arial" panose="020B0604020202020204" pitchFamily="34" charset="0"/>
              <a:buChar char="•"/>
            </a:pPr>
            <a:r>
              <a:rPr lang="en-US" sz="4400" dirty="0">
                <a:latin typeface="Assistant"/>
                <a:ea typeface="Assistant"/>
                <a:cs typeface="Assistant"/>
                <a:sym typeface="Assistant"/>
              </a:rPr>
              <a:t>He will provide the </a:t>
            </a:r>
            <a:r>
              <a:rPr lang="en-US" sz="4400" b="1" dirty="0">
                <a:latin typeface="Assistant"/>
                <a:ea typeface="Assistant"/>
                <a:cs typeface="Assistant"/>
                <a:sym typeface="Assistant"/>
              </a:rPr>
              <a:t>means for our salvation</a:t>
            </a:r>
            <a:r>
              <a:rPr lang="en-US" sz="4400" dirty="0">
                <a:latin typeface="Assistant"/>
                <a:ea typeface="Assistant"/>
                <a:cs typeface="Assistant"/>
                <a:sym typeface="Assistant"/>
              </a:rPr>
              <a:t>. (note vs. 9; 1 Peter 1:6-9)</a:t>
            </a:r>
          </a:p>
        </p:txBody>
      </p:sp>
      <p:sp>
        <p:nvSpPr>
          <p:cNvPr id="95" name="Google Shape;95;p13"/>
          <p:cNvSpPr/>
          <p:nvPr/>
        </p:nvSpPr>
        <p:spPr>
          <a:xfrm>
            <a:off x="0" y="9258300"/>
            <a:ext cx="18288000" cy="1028700"/>
          </a:xfrm>
          <a:custGeom>
            <a:avLst/>
            <a:gdLst/>
            <a:ahLst/>
            <a:cxnLst/>
            <a:rect l="l" t="t" r="r" b="b"/>
            <a:pathLst>
              <a:path w="8971816" h="504665" extrusionOk="0">
                <a:moveTo>
                  <a:pt x="0" y="0"/>
                </a:moveTo>
                <a:lnTo>
                  <a:pt x="8971816" y="0"/>
                </a:lnTo>
                <a:lnTo>
                  <a:pt x="8971816" y="504665"/>
                </a:lnTo>
                <a:lnTo>
                  <a:pt x="0" y="504665"/>
                </a:lnTo>
                <a:close/>
              </a:path>
            </a:pathLst>
          </a:custGeom>
          <a:solidFill>
            <a:srgbClr val="0C48BB"/>
          </a:solidFill>
          <a:ln>
            <a:noFill/>
          </a:ln>
        </p:spPr>
      </p:sp>
      <p:sp>
        <p:nvSpPr>
          <p:cNvPr id="98" name="Google Shape;98;p13"/>
          <p:cNvSpPr/>
          <p:nvPr/>
        </p:nvSpPr>
        <p:spPr>
          <a:xfrm>
            <a:off x="12397478" y="9090528"/>
            <a:ext cx="6019800" cy="335544"/>
          </a:xfrm>
          <a:custGeom>
            <a:avLst/>
            <a:gdLst/>
            <a:ahLst/>
            <a:cxnLst/>
            <a:rect l="l" t="t" r="r" b="b"/>
            <a:pathLst>
              <a:path w="1585462" h="88374" extrusionOk="0">
                <a:moveTo>
                  <a:pt x="0" y="0"/>
                </a:moveTo>
                <a:lnTo>
                  <a:pt x="1585462" y="0"/>
                </a:lnTo>
                <a:lnTo>
                  <a:pt x="1585462" y="88374"/>
                </a:lnTo>
                <a:lnTo>
                  <a:pt x="0" y="88374"/>
                </a:lnTo>
                <a:close/>
              </a:path>
            </a:pathLst>
          </a:custGeom>
          <a:solidFill>
            <a:srgbClr val="B4E3EF"/>
          </a:solidFill>
          <a:ln>
            <a:noFill/>
          </a:ln>
        </p:spPr>
      </p:sp>
    </p:spTree>
    <p:extLst>
      <p:ext uri="{BB962C8B-B14F-4D97-AF65-F5344CB8AC3E}">
        <p14:creationId xmlns:p14="http://schemas.microsoft.com/office/powerpoint/2010/main" val="156172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4">
                                            <p:txEl>
                                              <p:pRg st="0" end="0"/>
                                            </p:txEl>
                                          </p:spTgt>
                                        </p:tgtEl>
                                        <p:attrNameLst>
                                          <p:attrName>style.visibility</p:attrName>
                                        </p:attrNameLst>
                                      </p:cBhvr>
                                      <p:to>
                                        <p:strVal val="visible"/>
                                      </p:to>
                                    </p:set>
                                    <p:animEffect transition="in" filter="fade">
                                      <p:cBhvr>
                                        <p:cTn id="7" dur="500"/>
                                        <p:tgtEl>
                                          <p:spTgt spid="9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4">
                                            <p:txEl>
                                              <p:pRg st="1" end="1"/>
                                            </p:txEl>
                                          </p:spTgt>
                                        </p:tgtEl>
                                        <p:attrNameLst>
                                          <p:attrName>style.visibility</p:attrName>
                                        </p:attrNameLst>
                                      </p:cBhvr>
                                      <p:to>
                                        <p:strVal val="visible"/>
                                      </p:to>
                                    </p:set>
                                    <p:animEffect transition="in" filter="fade">
                                      <p:cBhvr>
                                        <p:cTn id="12" dur="500"/>
                                        <p:tgtEl>
                                          <p:spTgt spid="9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4">
                                            <p:txEl>
                                              <p:pRg st="2" end="2"/>
                                            </p:txEl>
                                          </p:spTgt>
                                        </p:tgtEl>
                                        <p:attrNameLst>
                                          <p:attrName>style.visibility</p:attrName>
                                        </p:attrNameLst>
                                      </p:cBhvr>
                                      <p:to>
                                        <p:strVal val="visible"/>
                                      </p:to>
                                    </p:set>
                                    <p:animEffect transition="in" filter="fade">
                                      <p:cBhvr>
                                        <p:cTn id="17" dur="500"/>
                                        <p:tgtEl>
                                          <p:spTgt spid="9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4">
                                            <p:txEl>
                                              <p:pRg st="3" end="3"/>
                                            </p:txEl>
                                          </p:spTgt>
                                        </p:tgtEl>
                                        <p:attrNameLst>
                                          <p:attrName>style.visibility</p:attrName>
                                        </p:attrNameLst>
                                      </p:cBhvr>
                                      <p:to>
                                        <p:strVal val="visible"/>
                                      </p:to>
                                    </p:set>
                                    <p:animEffect transition="in" filter="fade">
                                      <p:cBhvr>
                                        <p:cTn id="22" dur="500"/>
                                        <p:tgtEl>
                                          <p:spTgt spid="9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4">
                                            <p:txEl>
                                              <p:pRg st="4" end="4"/>
                                            </p:txEl>
                                          </p:spTgt>
                                        </p:tgtEl>
                                        <p:attrNameLst>
                                          <p:attrName>style.visibility</p:attrName>
                                        </p:attrNameLst>
                                      </p:cBhvr>
                                      <p:to>
                                        <p:strVal val="visible"/>
                                      </p:to>
                                    </p:set>
                                    <p:animEffect transition="in" filter="fade">
                                      <p:cBhvr>
                                        <p:cTn id="27" dur="500"/>
                                        <p:tgtEl>
                                          <p:spTgt spid="9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3" name="Google Shape;93;p13"/>
          <p:cNvSpPr txBox="1"/>
          <p:nvPr/>
        </p:nvSpPr>
        <p:spPr>
          <a:xfrm>
            <a:off x="918549" y="449777"/>
            <a:ext cx="16888187" cy="1071062"/>
          </a:xfrm>
          <a:prstGeom prst="rect">
            <a:avLst/>
          </a:prstGeom>
          <a:noFill/>
          <a:ln>
            <a:noFill/>
          </a:ln>
        </p:spPr>
        <p:txBody>
          <a:bodyPr spcFirstLastPara="1" wrap="square" lIns="0" tIns="0" rIns="0" bIns="0" anchor="t" anchorCtr="0">
            <a:spAutoFit/>
          </a:bodyPr>
          <a:lstStyle/>
          <a:p>
            <a:pPr marL="0" marR="0" lvl="0" indent="0" algn="l" rtl="0">
              <a:lnSpc>
                <a:spcPct val="120000"/>
              </a:lnSpc>
              <a:spcBef>
                <a:spcPts val="0"/>
              </a:spcBef>
              <a:spcAft>
                <a:spcPts val="0"/>
              </a:spcAft>
              <a:buNone/>
            </a:pPr>
            <a:r>
              <a:rPr lang="en-US" sz="5800" b="1" i="0" u="none" strike="noStrike" cap="none" dirty="0">
                <a:solidFill>
                  <a:srgbClr val="0C48BB"/>
                </a:solidFill>
                <a:latin typeface="Tenor Sans"/>
                <a:ea typeface="Tenor Sans"/>
                <a:cs typeface="Tenor Sans"/>
                <a:sym typeface="Tenor Sans"/>
              </a:rPr>
              <a:t>#3 - His Hand Will Rest On This Mountain </a:t>
            </a:r>
            <a:r>
              <a:rPr lang="en-US" sz="3600" b="1" i="0" u="none" strike="noStrike" cap="none" dirty="0">
                <a:solidFill>
                  <a:srgbClr val="0C48BB"/>
                </a:solidFill>
                <a:latin typeface="Tenor Sans"/>
                <a:ea typeface="Tenor Sans"/>
                <a:cs typeface="Tenor Sans"/>
                <a:sym typeface="Tenor Sans"/>
              </a:rPr>
              <a:t>(vs. 10)</a:t>
            </a:r>
            <a:endParaRPr sz="5800" b="1" dirty="0"/>
          </a:p>
        </p:txBody>
      </p:sp>
      <p:sp>
        <p:nvSpPr>
          <p:cNvPr id="94" name="Google Shape;94;p13"/>
          <p:cNvSpPr txBox="1"/>
          <p:nvPr/>
        </p:nvSpPr>
        <p:spPr>
          <a:xfrm>
            <a:off x="918550" y="2160549"/>
            <a:ext cx="16365840" cy="6500241"/>
          </a:xfrm>
          <a:prstGeom prst="rect">
            <a:avLst/>
          </a:prstGeom>
          <a:noFill/>
          <a:ln>
            <a:noFill/>
          </a:ln>
        </p:spPr>
        <p:txBody>
          <a:bodyPr spcFirstLastPara="1" wrap="square" lIns="0" tIns="0" rIns="0" bIns="0" anchor="t" anchorCtr="0">
            <a:spAutoFit/>
          </a:bodyPr>
          <a:lstStyle/>
          <a:p>
            <a:pPr marL="571500" marR="0" lvl="0" indent="-571500" algn="l" rtl="0">
              <a:lnSpc>
                <a:spcPct val="120000"/>
              </a:lnSpc>
              <a:spcBef>
                <a:spcPts val="0"/>
              </a:spcBef>
              <a:spcAft>
                <a:spcPts val="0"/>
              </a:spcAft>
              <a:buFont typeface="Arial" panose="020B0604020202020204" pitchFamily="34" charset="0"/>
              <a:buChar char="•"/>
            </a:pPr>
            <a:r>
              <a:rPr lang="en-US" sz="4400" b="1" dirty="0">
                <a:latin typeface="Assistant"/>
                <a:ea typeface="Assistant"/>
                <a:cs typeface="Assistant"/>
                <a:sym typeface="Assistant"/>
              </a:rPr>
              <a:t>God will not leave His holy mountain </a:t>
            </a:r>
            <a:r>
              <a:rPr lang="en-US" sz="4400" dirty="0">
                <a:latin typeface="Assistant"/>
                <a:ea typeface="Assistant"/>
                <a:cs typeface="Assistant"/>
                <a:sym typeface="Assistant"/>
              </a:rPr>
              <a:t>(the Church or Kingdom) and will </a:t>
            </a:r>
            <a:r>
              <a:rPr lang="en-US" sz="4400" b="1" dirty="0">
                <a:latin typeface="Assistant"/>
                <a:ea typeface="Assistant"/>
                <a:cs typeface="Assistant"/>
                <a:sym typeface="Assistant"/>
              </a:rPr>
              <a:t>protect those who remain faithful to Him</a:t>
            </a:r>
            <a:r>
              <a:rPr lang="en-US" sz="4400" dirty="0">
                <a:latin typeface="Assistant"/>
                <a:ea typeface="Assistant"/>
                <a:cs typeface="Assistant"/>
                <a:sym typeface="Assistant"/>
              </a:rPr>
              <a:t>. (Psalms 132:13-14; John 10:27-29; Hebrews 13:5; Romans 8:35-39), If… </a:t>
            </a:r>
          </a:p>
          <a:p>
            <a:pPr marL="571500" marR="0" lvl="0" indent="-571500" algn="l" rtl="0">
              <a:lnSpc>
                <a:spcPct val="120000"/>
              </a:lnSpc>
              <a:spcBef>
                <a:spcPts val="0"/>
              </a:spcBef>
              <a:spcAft>
                <a:spcPts val="0"/>
              </a:spcAft>
              <a:buFont typeface="Arial" panose="020B0604020202020204" pitchFamily="34" charset="0"/>
              <a:buChar char="•"/>
            </a:pPr>
            <a:r>
              <a:rPr lang="en-US" sz="4400" dirty="0">
                <a:latin typeface="Assistant"/>
                <a:ea typeface="Assistant"/>
                <a:cs typeface="Assistant"/>
                <a:sym typeface="Assistant"/>
              </a:rPr>
              <a:t>…We are “</a:t>
            </a:r>
            <a:r>
              <a:rPr lang="en-US" sz="4400" b="1" i="1" dirty="0">
                <a:latin typeface="Assistant"/>
                <a:ea typeface="Assistant"/>
                <a:cs typeface="Assistant"/>
                <a:sym typeface="Assistant"/>
              </a:rPr>
              <a:t>all the more diligent</a:t>
            </a:r>
            <a:r>
              <a:rPr lang="en-US" sz="4400" dirty="0">
                <a:latin typeface="Assistant"/>
                <a:ea typeface="Assistant"/>
                <a:cs typeface="Assistant"/>
                <a:sym typeface="Assistant"/>
              </a:rPr>
              <a:t>” (2 Peter 1:10) by continuing to </a:t>
            </a:r>
            <a:r>
              <a:rPr lang="en-US" sz="4400" b="1" dirty="0">
                <a:latin typeface="Assistant"/>
                <a:ea typeface="Assistant"/>
                <a:cs typeface="Assistant"/>
                <a:sym typeface="Assistant"/>
              </a:rPr>
              <a:t>grow in Christ’s virtues</a:t>
            </a:r>
            <a:r>
              <a:rPr lang="en-US" sz="4400" dirty="0">
                <a:latin typeface="Assistant"/>
                <a:ea typeface="Assistant"/>
                <a:cs typeface="Assistant"/>
                <a:sym typeface="Assistant"/>
              </a:rPr>
              <a:t>. (2 Peter 1:5-8)</a:t>
            </a:r>
          </a:p>
          <a:p>
            <a:pPr marL="571500" marR="0" lvl="0" indent="-571500" algn="l" rtl="0">
              <a:lnSpc>
                <a:spcPct val="120000"/>
              </a:lnSpc>
              <a:spcBef>
                <a:spcPts val="0"/>
              </a:spcBef>
              <a:spcAft>
                <a:spcPts val="0"/>
              </a:spcAft>
              <a:buFont typeface="Arial" panose="020B0604020202020204" pitchFamily="34" charset="0"/>
              <a:buChar char="•"/>
            </a:pPr>
            <a:r>
              <a:rPr lang="en-US" sz="4400" dirty="0">
                <a:latin typeface="Assistant"/>
                <a:ea typeface="Assistant"/>
                <a:cs typeface="Assistant"/>
                <a:sym typeface="Assistant"/>
              </a:rPr>
              <a:t>… we continue to be “</a:t>
            </a:r>
            <a:r>
              <a:rPr lang="en-US" sz="4400" b="1" i="1" dirty="0">
                <a:latin typeface="Assistant"/>
                <a:ea typeface="Assistant"/>
                <a:cs typeface="Assistant"/>
                <a:sym typeface="Assistant"/>
              </a:rPr>
              <a:t>abounding in the work of the Lord</a:t>
            </a:r>
            <a:r>
              <a:rPr lang="en-US" sz="4400" dirty="0">
                <a:latin typeface="Assistant"/>
                <a:ea typeface="Assistant"/>
                <a:cs typeface="Assistant"/>
                <a:sym typeface="Assistant"/>
              </a:rPr>
              <a:t>” </a:t>
            </a:r>
            <a:br>
              <a:rPr lang="en-US" sz="4400" dirty="0">
                <a:latin typeface="Assistant"/>
                <a:ea typeface="Assistant"/>
                <a:cs typeface="Assistant"/>
                <a:sym typeface="Assistant"/>
              </a:rPr>
            </a:br>
            <a:r>
              <a:rPr lang="en-US" sz="4400" dirty="0">
                <a:latin typeface="Assistant"/>
                <a:ea typeface="Assistant"/>
                <a:cs typeface="Assistant"/>
                <a:sym typeface="Assistant"/>
              </a:rPr>
              <a:t>(1 Corinthians 15:58)</a:t>
            </a:r>
          </a:p>
          <a:p>
            <a:pPr marL="571500" marR="0" lvl="0" indent="-571500" algn="l" rtl="0">
              <a:lnSpc>
                <a:spcPct val="120000"/>
              </a:lnSpc>
              <a:spcBef>
                <a:spcPts val="0"/>
              </a:spcBef>
              <a:spcAft>
                <a:spcPts val="0"/>
              </a:spcAft>
              <a:buFont typeface="Arial" panose="020B0604020202020204" pitchFamily="34" charset="0"/>
              <a:buChar char="•"/>
            </a:pPr>
            <a:r>
              <a:rPr lang="en-US" sz="4400" dirty="0">
                <a:latin typeface="Assistant"/>
                <a:ea typeface="Assistant"/>
                <a:cs typeface="Assistant"/>
                <a:sym typeface="Assistant"/>
              </a:rPr>
              <a:t>… we </a:t>
            </a:r>
            <a:r>
              <a:rPr lang="en-US" sz="4400" b="1" dirty="0">
                <a:latin typeface="Assistant"/>
                <a:ea typeface="Assistant"/>
                <a:cs typeface="Assistant"/>
                <a:sym typeface="Assistant"/>
              </a:rPr>
              <a:t>put our hand to the plow and don’t look back</a:t>
            </a:r>
            <a:r>
              <a:rPr lang="en-US" sz="4400" dirty="0">
                <a:latin typeface="Assistant"/>
                <a:ea typeface="Assistant"/>
                <a:cs typeface="Assistant"/>
                <a:sym typeface="Assistant"/>
              </a:rPr>
              <a:t>. (Luke 9:62)</a:t>
            </a:r>
          </a:p>
        </p:txBody>
      </p:sp>
      <p:sp>
        <p:nvSpPr>
          <p:cNvPr id="95" name="Google Shape;95;p13"/>
          <p:cNvSpPr/>
          <p:nvPr/>
        </p:nvSpPr>
        <p:spPr>
          <a:xfrm>
            <a:off x="0" y="9258300"/>
            <a:ext cx="18288000" cy="1028700"/>
          </a:xfrm>
          <a:custGeom>
            <a:avLst/>
            <a:gdLst/>
            <a:ahLst/>
            <a:cxnLst/>
            <a:rect l="l" t="t" r="r" b="b"/>
            <a:pathLst>
              <a:path w="8971816" h="504665" extrusionOk="0">
                <a:moveTo>
                  <a:pt x="0" y="0"/>
                </a:moveTo>
                <a:lnTo>
                  <a:pt x="8971816" y="0"/>
                </a:lnTo>
                <a:lnTo>
                  <a:pt x="8971816" y="504665"/>
                </a:lnTo>
                <a:lnTo>
                  <a:pt x="0" y="504665"/>
                </a:lnTo>
                <a:close/>
              </a:path>
            </a:pathLst>
          </a:custGeom>
          <a:solidFill>
            <a:srgbClr val="0C48BB"/>
          </a:solidFill>
          <a:ln>
            <a:noFill/>
          </a:ln>
        </p:spPr>
      </p:sp>
      <p:sp>
        <p:nvSpPr>
          <p:cNvPr id="98" name="Google Shape;98;p13"/>
          <p:cNvSpPr/>
          <p:nvPr/>
        </p:nvSpPr>
        <p:spPr>
          <a:xfrm>
            <a:off x="12397478" y="9090528"/>
            <a:ext cx="6019800" cy="335544"/>
          </a:xfrm>
          <a:custGeom>
            <a:avLst/>
            <a:gdLst/>
            <a:ahLst/>
            <a:cxnLst/>
            <a:rect l="l" t="t" r="r" b="b"/>
            <a:pathLst>
              <a:path w="1585462" h="88374" extrusionOk="0">
                <a:moveTo>
                  <a:pt x="0" y="0"/>
                </a:moveTo>
                <a:lnTo>
                  <a:pt x="1585462" y="0"/>
                </a:lnTo>
                <a:lnTo>
                  <a:pt x="1585462" y="88374"/>
                </a:lnTo>
                <a:lnTo>
                  <a:pt x="0" y="88374"/>
                </a:lnTo>
                <a:close/>
              </a:path>
            </a:pathLst>
          </a:custGeom>
          <a:solidFill>
            <a:srgbClr val="B4E3EF"/>
          </a:solidFill>
          <a:ln>
            <a:noFill/>
          </a:ln>
        </p:spPr>
      </p:sp>
    </p:spTree>
    <p:extLst>
      <p:ext uri="{BB962C8B-B14F-4D97-AF65-F5344CB8AC3E}">
        <p14:creationId xmlns:p14="http://schemas.microsoft.com/office/powerpoint/2010/main" val="475856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3" name="Google Shape;93;p13"/>
          <p:cNvSpPr txBox="1"/>
          <p:nvPr/>
        </p:nvSpPr>
        <p:spPr>
          <a:xfrm>
            <a:off x="918550" y="330942"/>
            <a:ext cx="12819752" cy="1384995"/>
          </a:xfrm>
          <a:prstGeom prst="rect">
            <a:avLst/>
          </a:prstGeom>
          <a:noFill/>
          <a:ln>
            <a:noFill/>
          </a:ln>
        </p:spPr>
        <p:txBody>
          <a:bodyPr spcFirstLastPara="1" wrap="square" lIns="0" tIns="0" rIns="0" bIns="0" anchor="t" anchorCtr="0">
            <a:spAutoFit/>
          </a:bodyPr>
          <a:lstStyle/>
          <a:p>
            <a:pPr marL="0" marR="0" lvl="0" indent="0" algn="l" rtl="0">
              <a:lnSpc>
                <a:spcPct val="120000"/>
              </a:lnSpc>
              <a:spcBef>
                <a:spcPts val="0"/>
              </a:spcBef>
              <a:spcAft>
                <a:spcPts val="0"/>
              </a:spcAft>
              <a:buNone/>
            </a:pPr>
            <a:r>
              <a:rPr lang="en-US" sz="7500" b="0" i="0" u="none" strike="noStrike" cap="none" dirty="0">
                <a:solidFill>
                  <a:srgbClr val="0C48BB"/>
                </a:solidFill>
                <a:latin typeface="Tenor Sans"/>
                <a:ea typeface="Tenor Sans"/>
                <a:cs typeface="Tenor Sans"/>
                <a:sym typeface="Tenor Sans"/>
              </a:rPr>
              <a:t>The Mountain of the Lord</a:t>
            </a:r>
            <a:endParaRPr dirty="0"/>
          </a:p>
        </p:txBody>
      </p:sp>
      <p:sp>
        <p:nvSpPr>
          <p:cNvPr id="94" name="Google Shape;94;p13"/>
          <p:cNvSpPr txBox="1"/>
          <p:nvPr/>
        </p:nvSpPr>
        <p:spPr>
          <a:xfrm>
            <a:off x="918549" y="1883709"/>
            <a:ext cx="16588865" cy="6500241"/>
          </a:xfrm>
          <a:prstGeom prst="rect">
            <a:avLst/>
          </a:prstGeom>
          <a:noFill/>
          <a:ln>
            <a:noFill/>
          </a:ln>
        </p:spPr>
        <p:txBody>
          <a:bodyPr spcFirstLastPara="1" wrap="square" lIns="0" tIns="0" rIns="0" bIns="0" anchor="t" anchorCtr="0">
            <a:spAutoFit/>
          </a:bodyPr>
          <a:lstStyle/>
          <a:p>
            <a:pPr lvl="0">
              <a:lnSpc>
                <a:spcPct val="120000"/>
              </a:lnSpc>
            </a:pPr>
            <a:r>
              <a:rPr lang="en-US" sz="4400" b="1" dirty="0">
                <a:latin typeface="Assistant"/>
                <a:ea typeface="Assistant"/>
                <a:cs typeface="Assistant"/>
                <a:sym typeface="Assistant"/>
              </a:rPr>
              <a:t>Hebrews 12:18-24, </a:t>
            </a:r>
            <a:r>
              <a:rPr lang="en-US" sz="4400" dirty="0">
                <a:latin typeface="Assistant"/>
                <a:ea typeface="Assistant"/>
                <a:cs typeface="Assistant"/>
                <a:sym typeface="Assistant"/>
              </a:rPr>
              <a:t>“</a:t>
            </a:r>
            <a:r>
              <a:rPr lang="en-US" sz="4400" b="1" i="1" dirty="0">
                <a:latin typeface="Assistant"/>
                <a:ea typeface="Assistant"/>
                <a:cs typeface="Assistant"/>
                <a:sym typeface="Assistant"/>
              </a:rPr>
              <a:t>For you have not come to a mountain that can be touched </a:t>
            </a:r>
            <a:r>
              <a:rPr lang="en-US" sz="4400" i="1" dirty="0">
                <a:latin typeface="Assistant"/>
                <a:ea typeface="Assistant"/>
                <a:cs typeface="Assistant"/>
                <a:sym typeface="Assistant"/>
              </a:rPr>
              <a:t>… 22 But </a:t>
            </a:r>
            <a:r>
              <a:rPr lang="en-US" sz="4400" b="1" i="1" dirty="0">
                <a:latin typeface="Assistant"/>
                <a:ea typeface="Assistant"/>
                <a:cs typeface="Assistant"/>
                <a:sym typeface="Assistant"/>
              </a:rPr>
              <a:t>you have come to Mount Zion </a:t>
            </a:r>
            <a:r>
              <a:rPr lang="en-US" sz="4400" i="1" dirty="0">
                <a:latin typeface="Assistant"/>
                <a:ea typeface="Assistant"/>
                <a:cs typeface="Assistant"/>
                <a:sym typeface="Assistant"/>
              </a:rPr>
              <a:t>and </a:t>
            </a:r>
            <a:r>
              <a:rPr lang="en-US" sz="4400" b="1" i="1" dirty="0">
                <a:latin typeface="Assistant"/>
                <a:ea typeface="Assistant"/>
                <a:cs typeface="Assistant"/>
                <a:sym typeface="Assistant"/>
              </a:rPr>
              <a:t>to the city of the living God</a:t>
            </a:r>
            <a:r>
              <a:rPr lang="en-US" sz="4400" i="1" dirty="0">
                <a:latin typeface="Assistant"/>
                <a:ea typeface="Assistant"/>
                <a:cs typeface="Assistant"/>
                <a:sym typeface="Assistant"/>
              </a:rPr>
              <a:t>, the </a:t>
            </a:r>
            <a:r>
              <a:rPr lang="en-US" sz="4400" b="1" i="1" dirty="0">
                <a:latin typeface="Assistant"/>
                <a:ea typeface="Assistant"/>
                <a:cs typeface="Assistant"/>
                <a:sym typeface="Assistant"/>
              </a:rPr>
              <a:t>heavenly Jerusalem</a:t>
            </a:r>
            <a:r>
              <a:rPr lang="en-US" sz="4400" i="1" dirty="0">
                <a:latin typeface="Assistant"/>
                <a:ea typeface="Assistant"/>
                <a:cs typeface="Assistant"/>
                <a:sym typeface="Assistant"/>
              </a:rPr>
              <a:t>, and to myriads of angels, 23 to the </a:t>
            </a:r>
            <a:r>
              <a:rPr lang="en-US" sz="4400" b="1" i="1" dirty="0">
                <a:latin typeface="Assistant"/>
                <a:ea typeface="Assistant"/>
                <a:cs typeface="Assistant"/>
                <a:sym typeface="Assistant"/>
              </a:rPr>
              <a:t>general assembly and church of the firstborn </a:t>
            </a:r>
            <a:r>
              <a:rPr lang="en-US" sz="4400" i="1" dirty="0">
                <a:latin typeface="Assistant"/>
                <a:ea typeface="Assistant"/>
                <a:cs typeface="Assistant"/>
                <a:sym typeface="Assistant"/>
              </a:rPr>
              <a:t>who are </a:t>
            </a:r>
            <a:r>
              <a:rPr lang="en-US" sz="4400" b="1" i="1" dirty="0">
                <a:latin typeface="Assistant"/>
                <a:ea typeface="Assistant"/>
                <a:cs typeface="Assistant"/>
                <a:sym typeface="Assistant"/>
              </a:rPr>
              <a:t>enrolled in heaven</a:t>
            </a:r>
            <a:r>
              <a:rPr lang="en-US" sz="4400" i="1" dirty="0">
                <a:latin typeface="Assistant"/>
                <a:ea typeface="Assistant"/>
                <a:cs typeface="Assistant"/>
                <a:sym typeface="Assistant"/>
              </a:rPr>
              <a:t>, and </a:t>
            </a:r>
            <a:r>
              <a:rPr lang="en-US" sz="4400" b="1" i="1" dirty="0">
                <a:latin typeface="Assistant"/>
                <a:ea typeface="Assistant"/>
                <a:cs typeface="Assistant"/>
                <a:sym typeface="Assistant"/>
              </a:rPr>
              <a:t>to God, the Judge of all</a:t>
            </a:r>
            <a:r>
              <a:rPr lang="en-US" sz="4400" i="1" dirty="0">
                <a:latin typeface="Assistant"/>
                <a:ea typeface="Assistant"/>
                <a:cs typeface="Assistant"/>
                <a:sym typeface="Assistant"/>
              </a:rPr>
              <a:t>, and to the spirits of the righteous made perfect, 24 and </a:t>
            </a:r>
            <a:r>
              <a:rPr lang="en-US" sz="4400" b="1" i="1" dirty="0">
                <a:latin typeface="Assistant"/>
                <a:ea typeface="Assistant"/>
                <a:cs typeface="Assistant"/>
                <a:sym typeface="Assistant"/>
              </a:rPr>
              <a:t>to Jesus, the mediator of a new covenant</a:t>
            </a:r>
            <a:r>
              <a:rPr lang="en-US" sz="4400" i="1" dirty="0">
                <a:latin typeface="Assistant"/>
                <a:ea typeface="Assistant"/>
                <a:cs typeface="Assistant"/>
                <a:sym typeface="Assistant"/>
              </a:rPr>
              <a:t>, and </a:t>
            </a:r>
            <a:r>
              <a:rPr lang="en-US" sz="4400" b="1" i="1" dirty="0">
                <a:latin typeface="Assistant"/>
                <a:ea typeface="Assistant"/>
                <a:cs typeface="Assistant"/>
                <a:sym typeface="Assistant"/>
              </a:rPr>
              <a:t>to the sprinkled blood</a:t>
            </a:r>
            <a:r>
              <a:rPr lang="en-US" sz="4400" i="1" dirty="0">
                <a:latin typeface="Assistant"/>
                <a:ea typeface="Assistant"/>
                <a:cs typeface="Assistant"/>
                <a:sym typeface="Assistant"/>
              </a:rPr>
              <a:t>, which speaks better than the blood of Abel</a:t>
            </a:r>
            <a:r>
              <a:rPr lang="en-US" sz="4400" dirty="0">
                <a:latin typeface="Assistant"/>
                <a:ea typeface="Assistant"/>
                <a:cs typeface="Assistant"/>
                <a:sym typeface="Assistant"/>
              </a:rPr>
              <a:t>.”</a:t>
            </a:r>
            <a:endParaRPr lang="en-US" sz="4400" b="1" dirty="0">
              <a:latin typeface="Assistant"/>
              <a:ea typeface="Assistant"/>
              <a:cs typeface="Assistant"/>
              <a:sym typeface="Assistant"/>
            </a:endParaRPr>
          </a:p>
        </p:txBody>
      </p:sp>
      <p:sp>
        <p:nvSpPr>
          <p:cNvPr id="95" name="Google Shape;95;p13"/>
          <p:cNvSpPr/>
          <p:nvPr/>
        </p:nvSpPr>
        <p:spPr>
          <a:xfrm>
            <a:off x="0" y="9258300"/>
            <a:ext cx="18288000" cy="1028700"/>
          </a:xfrm>
          <a:custGeom>
            <a:avLst/>
            <a:gdLst/>
            <a:ahLst/>
            <a:cxnLst/>
            <a:rect l="l" t="t" r="r" b="b"/>
            <a:pathLst>
              <a:path w="8971816" h="504665" extrusionOk="0">
                <a:moveTo>
                  <a:pt x="0" y="0"/>
                </a:moveTo>
                <a:lnTo>
                  <a:pt x="8971816" y="0"/>
                </a:lnTo>
                <a:lnTo>
                  <a:pt x="8971816" y="504665"/>
                </a:lnTo>
                <a:lnTo>
                  <a:pt x="0" y="504665"/>
                </a:lnTo>
                <a:close/>
              </a:path>
            </a:pathLst>
          </a:custGeom>
          <a:solidFill>
            <a:srgbClr val="0C48BB"/>
          </a:solidFill>
          <a:ln>
            <a:noFill/>
          </a:ln>
        </p:spPr>
      </p:sp>
      <p:sp>
        <p:nvSpPr>
          <p:cNvPr id="98" name="Google Shape;98;p13"/>
          <p:cNvSpPr/>
          <p:nvPr/>
        </p:nvSpPr>
        <p:spPr>
          <a:xfrm>
            <a:off x="12397478" y="9090528"/>
            <a:ext cx="6019800" cy="335544"/>
          </a:xfrm>
          <a:custGeom>
            <a:avLst/>
            <a:gdLst/>
            <a:ahLst/>
            <a:cxnLst/>
            <a:rect l="l" t="t" r="r" b="b"/>
            <a:pathLst>
              <a:path w="1585462" h="88374" extrusionOk="0">
                <a:moveTo>
                  <a:pt x="0" y="0"/>
                </a:moveTo>
                <a:lnTo>
                  <a:pt x="1585462" y="0"/>
                </a:lnTo>
                <a:lnTo>
                  <a:pt x="1585462" y="88374"/>
                </a:lnTo>
                <a:lnTo>
                  <a:pt x="0" y="88374"/>
                </a:lnTo>
                <a:close/>
              </a:path>
            </a:pathLst>
          </a:custGeom>
          <a:solidFill>
            <a:srgbClr val="B4E3EF"/>
          </a:solidFill>
          <a:ln>
            <a:noFill/>
          </a:ln>
        </p:spPr>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4">
                                            <p:txEl>
                                              <p:pRg st="0" end="0"/>
                                            </p:txEl>
                                          </p:spTgt>
                                        </p:tgtEl>
                                        <p:attrNameLst>
                                          <p:attrName>style.visibility</p:attrName>
                                        </p:attrNameLst>
                                      </p:cBhvr>
                                      <p:to>
                                        <p:strVal val="visible"/>
                                      </p:to>
                                    </p:set>
                                    <p:animEffect transition="in" filter="fade">
                                      <p:cBhvr>
                                        <p:cTn id="7" dur="500"/>
                                        <p:tgtEl>
                                          <p:spTgt spid="9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3" name="Google Shape;93;p13"/>
          <p:cNvSpPr txBox="1"/>
          <p:nvPr/>
        </p:nvSpPr>
        <p:spPr>
          <a:xfrm>
            <a:off x="918550" y="330942"/>
            <a:ext cx="12819752" cy="1384995"/>
          </a:xfrm>
          <a:prstGeom prst="rect">
            <a:avLst/>
          </a:prstGeom>
          <a:noFill/>
          <a:ln>
            <a:noFill/>
          </a:ln>
        </p:spPr>
        <p:txBody>
          <a:bodyPr spcFirstLastPara="1" wrap="square" lIns="0" tIns="0" rIns="0" bIns="0" anchor="t" anchorCtr="0">
            <a:spAutoFit/>
          </a:bodyPr>
          <a:lstStyle/>
          <a:p>
            <a:pPr marL="0" marR="0" lvl="0" indent="0" algn="l" rtl="0">
              <a:lnSpc>
                <a:spcPct val="120000"/>
              </a:lnSpc>
              <a:spcBef>
                <a:spcPts val="0"/>
              </a:spcBef>
              <a:spcAft>
                <a:spcPts val="0"/>
              </a:spcAft>
              <a:buNone/>
            </a:pPr>
            <a:r>
              <a:rPr lang="en-US" sz="7500" b="0" i="0" u="none" strike="noStrike" cap="none" dirty="0">
                <a:solidFill>
                  <a:srgbClr val="0C48BB"/>
                </a:solidFill>
                <a:latin typeface="Tenor Sans"/>
                <a:ea typeface="Tenor Sans"/>
                <a:cs typeface="Tenor Sans"/>
                <a:sym typeface="Tenor Sans"/>
              </a:rPr>
              <a:t>The Mountain of the Lord</a:t>
            </a:r>
            <a:endParaRPr dirty="0"/>
          </a:p>
        </p:txBody>
      </p:sp>
      <p:sp>
        <p:nvSpPr>
          <p:cNvPr id="94" name="Google Shape;94;p13"/>
          <p:cNvSpPr txBox="1"/>
          <p:nvPr/>
        </p:nvSpPr>
        <p:spPr>
          <a:xfrm>
            <a:off x="918549" y="1883709"/>
            <a:ext cx="16588865" cy="6647974"/>
          </a:xfrm>
          <a:prstGeom prst="rect">
            <a:avLst/>
          </a:prstGeom>
          <a:noFill/>
          <a:ln>
            <a:noFill/>
          </a:ln>
        </p:spPr>
        <p:txBody>
          <a:bodyPr spcFirstLastPara="1" wrap="square" lIns="0" tIns="0" rIns="0" bIns="0" anchor="t" anchorCtr="0">
            <a:spAutoFit/>
          </a:bodyPr>
          <a:lstStyle/>
          <a:p>
            <a:pPr marL="0" marR="0" lvl="0" indent="0" algn="l" rtl="0">
              <a:lnSpc>
                <a:spcPct val="120000"/>
              </a:lnSpc>
              <a:spcBef>
                <a:spcPts val="0"/>
              </a:spcBef>
              <a:spcAft>
                <a:spcPts val="0"/>
              </a:spcAft>
              <a:buNone/>
            </a:pPr>
            <a:r>
              <a:rPr lang="en-US" sz="4000" dirty="0">
                <a:latin typeface="Assistant"/>
                <a:ea typeface="Assistant"/>
                <a:cs typeface="Assistant"/>
                <a:sym typeface="Assistant"/>
              </a:rPr>
              <a:t>Prophesied of in </a:t>
            </a:r>
            <a:r>
              <a:rPr lang="en-US" sz="4000" b="1" dirty="0">
                <a:latin typeface="Assistant"/>
                <a:ea typeface="Assistant"/>
                <a:cs typeface="Assistant"/>
                <a:sym typeface="Assistant"/>
              </a:rPr>
              <a:t>Isaiah 2:2-4 </a:t>
            </a:r>
            <a:r>
              <a:rPr lang="en-US" sz="4000" dirty="0">
                <a:latin typeface="Assistant"/>
                <a:ea typeface="Assistant"/>
                <a:cs typeface="Assistant"/>
                <a:sym typeface="Assistant"/>
              </a:rPr>
              <a:t>“</a:t>
            </a:r>
            <a:r>
              <a:rPr lang="en-US" sz="4000" i="1" dirty="0">
                <a:latin typeface="Assistant"/>
                <a:ea typeface="Assistant"/>
                <a:cs typeface="Assistant"/>
                <a:sym typeface="Assistant"/>
              </a:rPr>
              <a:t>in the last days</a:t>
            </a:r>
            <a:r>
              <a:rPr lang="en-US" sz="4000" dirty="0">
                <a:latin typeface="Assistant"/>
                <a:ea typeface="Assistant"/>
                <a:cs typeface="Assistant"/>
                <a:sym typeface="Assistant"/>
              </a:rPr>
              <a:t>” when “</a:t>
            </a:r>
            <a:r>
              <a:rPr lang="en-US" sz="4000" b="1" i="1" dirty="0">
                <a:latin typeface="Assistant"/>
                <a:ea typeface="Assistant"/>
                <a:cs typeface="Assistant"/>
                <a:sym typeface="Assistant"/>
              </a:rPr>
              <a:t>the mountain of the house of the Lord</a:t>
            </a:r>
            <a:r>
              <a:rPr lang="en-US" sz="4000" i="1" dirty="0">
                <a:latin typeface="Assistant"/>
                <a:ea typeface="Assistant"/>
                <a:cs typeface="Assistant"/>
                <a:sym typeface="Assistant"/>
              </a:rPr>
              <a:t> will be established as the </a:t>
            </a:r>
            <a:r>
              <a:rPr lang="en-US" sz="4000" b="1" i="1" dirty="0">
                <a:latin typeface="Assistant"/>
                <a:ea typeface="Assistant"/>
                <a:cs typeface="Assistant"/>
                <a:sym typeface="Assistant"/>
              </a:rPr>
              <a:t>chief of the mountains</a:t>
            </a:r>
            <a:r>
              <a:rPr lang="en-US" sz="4000" dirty="0">
                <a:latin typeface="Assistant"/>
                <a:ea typeface="Assistant"/>
                <a:cs typeface="Assistant"/>
                <a:sym typeface="Assistant"/>
              </a:rPr>
              <a:t>” and the </a:t>
            </a:r>
            <a:r>
              <a:rPr lang="en-US" sz="4000" b="1" dirty="0">
                <a:solidFill>
                  <a:srgbClr val="0070C0"/>
                </a:solidFill>
                <a:latin typeface="Assistant"/>
                <a:ea typeface="Assistant"/>
                <a:cs typeface="Assistant"/>
                <a:sym typeface="Assistant"/>
              </a:rPr>
              <a:t>invitation</a:t>
            </a:r>
            <a:r>
              <a:rPr lang="en-US" sz="4000" dirty="0">
                <a:latin typeface="Assistant"/>
                <a:ea typeface="Assistant"/>
                <a:cs typeface="Assistant"/>
                <a:sym typeface="Assistant"/>
              </a:rPr>
              <a:t> will be made to “</a:t>
            </a:r>
            <a:r>
              <a:rPr lang="en-US" sz="4000" b="1" i="1" dirty="0">
                <a:latin typeface="Assistant"/>
                <a:ea typeface="Assistant"/>
                <a:cs typeface="Assistant"/>
                <a:sym typeface="Assistant"/>
              </a:rPr>
              <a:t>come, let us go up to the mountain of the Lord</a:t>
            </a:r>
            <a:r>
              <a:rPr lang="en-US" sz="4000" dirty="0">
                <a:latin typeface="Assistant"/>
                <a:ea typeface="Assistant"/>
                <a:cs typeface="Assistant"/>
                <a:sym typeface="Assistant"/>
              </a:rPr>
              <a:t>” that we might be </a:t>
            </a:r>
            <a:r>
              <a:rPr lang="en-US" sz="4000" b="1" dirty="0">
                <a:latin typeface="Assistant"/>
                <a:ea typeface="Assistant"/>
                <a:cs typeface="Assistant"/>
                <a:sym typeface="Assistant"/>
              </a:rPr>
              <a:t>taught</a:t>
            </a:r>
            <a:r>
              <a:rPr lang="en-US" sz="4000" dirty="0">
                <a:latin typeface="Assistant"/>
                <a:ea typeface="Assistant"/>
                <a:cs typeface="Assistant"/>
                <a:sym typeface="Assistant"/>
              </a:rPr>
              <a:t> “</a:t>
            </a:r>
            <a:r>
              <a:rPr lang="en-US" sz="4000" i="1" dirty="0">
                <a:latin typeface="Assistant"/>
                <a:ea typeface="Assistant"/>
                <a:cs typeface="Assistant"/>
                <a:sym typeface="Assistant"/>
              </a:rPr>
              <a:t>concerning </a:t>
            </a:r>
            <a:r>
              <a:rPr lang="en-US" sz="4000" b="1" i="1" dirty="0">
                <a:latin typeface="Assistant"/>
                <a:ea typeface="Assistant"/>
                <a:cs typeface="Assistant"/>
                <a:sym typeface="Assistant"/>
              </a:rPr>
              <a:t>His ways </a:t>
            </a:r>
            <a:r>
              <a:rPr lang="en-US" sz="4000" i="1" dirty="0">
                <a:latin typeface="Assistant"/>
                <a:ea typeface="Assistant"/>
                <a:cs typeface="Assistant"/>
                <a:sym typeface="Assistant"/>
              </a:rPr>
              <a:t>and that we might </a:t>
            </a:r>
            <a:r>
              <a:rPr lang="en-US" sz="4000" b="1" i="1" dirty="0">
                <a:latin typeface="Assistant"/>
                <a:ea typeface="Assistant"/>
                <a:cs typeface="Assistant"/>
                <a:sym typeface="Assistant"/>
              </a:rPr>
              <a:t>walk in His paths</a:t>
            </a:r>
            <a:r>
              <a:rPr lang="en-US" sz="4000" dirty="0">
                <a:latin typeface="Assistant"/>
                <a:ea typeface="Assistant"/>
                <a:cs typeface="Assistant"/>
                <a:sym typeface="Assistant"/>
              </a:rPr>
              <a:t>” and from where “</a:t>
            </a:r>
            <a:r>
              <a:rPr lang="en-US" sz="4000" b="1" i="1" dirty="0">
                <a:latin typeface="Assistant"/>
                <a:ea typeface="Assistant"/>
                <a:cs typeface="Assistant"/>
                <a:sym typeface="Assistant"/>
              </a:rPr>
              <a:t>the law will go forth</a:t>
            </a:r>
            <a:r>
              <a:rPr lang="en-US" sz="4000" dirty="0">
                <a:latin typeface="Assistant"/>
                <a:ea typeface="Assistant"/>
                <a:cs typeface="Assistant"/>
                <a:sym typeface="Assistant"/>
              </a:rPr>
              <a:t>”</a:t>
            </a:r>
          </a:p>
          <a:p>
            <a:pPr marL="571500" marR="0" lvl="0" indent="-571500" algn="l" rtl="0">
              <a:lnSpc>
                <a:spcPct val="120000"/>
              </a:lnSpc>
              <a:spcBef>
                <a:spcPts val="0"/>
              </a:spcBef>
              <a:spcAft>
                <a:spcPts val="0"/>
              </a:spcAft>
              <a:buFont typeface="Arial" panose="020B0604020202020204" pitchFamily="34" charset="0"/>
              <a:buChar char="•"/>
            </a:pPr>
            <a:r>
              <a:rPr lang="en-US" sz="4000" b="1" dirty="0">
                <a:latin typeface="Assistant"/>
                <a:ea typeface="Assistant"/>
                <a:cs typeface="Assistant"/>
                <a:sym typeface="Assistant"/>
              </a:rPr>
              <a:t>Emphasis on teaching </a:t>
            </a:r>
            <a:r>
              <a:rPr lang="en-US" sz="4000" dirty="0">
                <a:latin typeface="Assistant"/>
                <a:ea typeface="Assistant"/>
                <a:cs typeface="Assistant"/>
                <a:sym typeface="Assistant"/>
              </a:rPr>
              <a:t>on this “</a:t>
            </a:r>
            <a:r>
              <a:rPr lang="en-US" sz="4000" b="1" i="1" dirty="0">
                <a:latin typeface="Assistant"/>
                <a:ea typeface="Assistant"/>
                <a:cs typeface="Assistant"/>
                <a:sym typeface="Assistant"/>
              </a:rPr>
              <a:t>mountain</a:t>
            </a:r>
            <a:r>
              <a:rPr lang="en-US" sz="4000" dirty="0">
                <a:latin typeface="Assistant"/>
                <a:ea typeface="Assistant"/>
                <a:cs typeface="Assistant"/>
                <a:sym typeface="Assistant"/>
              </a:rPr>
              <a:t>”.  (Matthew 28:20;  2 Timothy 2:2)</a:t>
            </a:r>
          </a:p>
          <a:p>
            <a:pPr marL="571500" marR="0" lvl="0" indent="-571500" algn="l" rtl="0">
              <a:lnSpc>
                <a:spcPct val="120000"/>
              </a:lnSpc>
              <a:spcBef>
                <a:spcPts val="0"/>
              </a:spcBef>
              <a:spcAft>
                <a:spcPts val="0"/>
              </a:spcAft>
              <a:buFont typeface="Arial" panose="020B0604020202020204" pitchFamily="34" charset="0"/>
              <a:buChar char="•"/>
            </a:pPr>
            <a:r>
              <a:rPr lang="en-US" sz="4000" dirty="0">
                <a:latin typeface="Assistant"/>
                <a:ea typeface="Assistant"/>
                <a:cs typeface="Assistant"/>
                <a:sym typeface="Assistant"/>
              </a:rPr>
              <a:t>A </a:t>
            </a:r>
            <a:r>
              <a:rPr lang="en-US" sz="4000" b="1" dirty="0">
                <a:latin typeface="Assistant"/>
                <a:ea typeface="Assistant"/>
                <a:cs typeface="Assistant"/>
                <a:sym typeface="Assistant"/>
              </a:rPr>
              <a:t>place of worship and praise</a:t>
            </a:r>
            <a:r>
              <a:rPr lang="en-US" sz="4000" dirty="0">
                <a:latin typeface="Assistant"/>
                <a:ea typeface="Assistant"/>
                <a:cs typeface="Assistant"/>
                <a:sym typeface="Assistant"/>
              </a:rPr>
              <a:t>. (Isaiah 27:13; John 4:24)</a:t>
            </a:r>
          </a:p>
          <a:p>
            <a:pPr marL="571500" marR="0" lvl="0" indent="-571500" algn="l" rtl="0">
              <a:lnSpc>
                <a:spcPct val="120000"/>
              </a:lnSpc>
              <a:spcBef>
                <a:spcPts val="0"/>
              </a:spcBef>
              <a:spcAft>
                <a:spcPts val="0"/>
              </a:spcAft>
              <a:buFont typeface="Arial" panose="020B0604020202020204" pitchFamily="34" charset="0"/>
              <a:buChar char="•"/>
            </a:pPr>
            <a:r>
              <a:rPr lang="en-US" sz="4000" dirty="0">
                <a:latin typeface="Assistant"/>
                <a:ea typeface="Assistant"/>
                <a:cs typeface="Assistant"/>
                <a:sym typeface="Assistant"/>
              </a:rPr>
              <a:t>For </a:t>
            </a:r>
            <a:r>
              <a:rPr lang="en-US" sz="4000" b="1" dirty="0">
                <a:latin typeface="Assistant"/>
                <a:ea typeface="Assistant"/>
                <a:cs typeface="Assistant"/>
                <a:sym typeface="Assistant"/>
              </a:rPr>
              <a:t>all people </a:t>
            </a:r>
            <a:r>
              <a:rPr lang="en-US" sz="4000" dirty="0">
                <a:latin typeface="Assistant"/>
                <a:ea typeface="Assistant"/>
                <a:cs typeface="Assistant"/>
                <a:sym typeface="Assistant"/>
              </a:rPr>
              <a:t>to </a:t>
            </a:r>
            <a:r>
              <a:rPr lang="en-US" sz="4000" b="1" dirty="0">
                <a:latin typeface="Assistant"/>
                <a:ea typeface="Assistant"/>
                <a:cs typeface="Assistant"/>
                <a:sym typeface="Assistant"/>
              </a:rPr>
              <a:t>rejoice and offer sacrifices</a:t>
            </a:r>
            <a:r>
              <a:rPr lang="en-US" sz="4000" dirty="0">
                <a:latin typeface="Assistant"/>
                <a:ea typeface="Assistant"/>
                <a:cs typeface="Assistant"/>
                <a:sym typeface="Assistant"/>
              </a:rPr>
              <a:t>. (Isaiah 55:6-8)</a:t>
            </a:r>
          </a:p>
          <a:p>
            <a:pPr marL="571500" marR="0" lvl="0" indent="-571500" algn="l" rtl="0">
              <a:lnSpc>
                <a:spcPct val="120000"/>
              </a:lnSpc>
              <a:spcBef>
                <a:spcPts val="0"/>
              </a:spcBef>
              <a:spcAft>
                <a:spcPts val="0"/>
              </a:spcAft>
              <a:buFont typeface="Arial" panose="020B0604020202020204" pitchFamily="34" charset="0"/>
              <a:buChar char="•"/>
            </a:pPr>
            <a:r>
              <a:rPr lang="en-US" sz="4000" dirty="0">
                <a:latin typeface="Assistant"/>
                <a:ea typeface="Assistant"/>
                <a:cs typeface="Assistant"/>
                <a:sym typeface="Assistant"/>
              </a:rPr>
              <a:t>It’s </a:t>
            </a:r>
            <a:r>
              <a:rPr lang="en-US" sz="4000" b="1" dirty="0">
                <a:latin typeface="Assistant"/>
                <a:ea typeface="Assistant"/>
                <a:cs typeface="Assistant"/>
                <a:sym typeface="Assistant"/>
              </a:rPr>
              <a:t>permanency</a:t>
            </a:r>
            <a:r>
              <a:rPr lang="en-US" sz="4000" dirty="0">
                <a:latin typeface="Assistant"/>
                <a:ea typeface="Assistant"/>
                <a:cs typeface="Assistant"/>
                <a:sym typeface="Assistant"/>
              </a:rPr>
              <a:t>. (Daniel 2:35, 44-45)</a:t>
            </a:r>
          </a:p>
        </p:txBody>
      </p:sp>
      <p:sp>
        <p:nvSpPr>
          <p:cNvPr id="95" name="Google Shape;95;p13"/>
          <p:cNvSpPr/>
          <p:nvPr/>
        </p:nvSpPr>
        <p:spPr>
          <a:xfrm>
            <a:off x="0" y="9258300"/>
            <a:ext cx="18288000" cy="1028700"/>
          </a:xfrm>
          <a:custGeom>
            <a:avLst/>
            <a:gdLst/>
            <a:ahLst/>
            <a:cxnLst/>
            <a:rect l="l" t="t" r="r" b="b"/>
            <a:pathLst>
              <a:path w="8971816" h="504665" extrusionOk="0">
                <a:moveTo>
                  <a:pt x="0" y="0"/>
                </a:moveTo>
                <a:lnTo>
                  <a:pt x="8971816" y="0"/>
                </a:lnTo>
                <a:lnTo>
                  <a:pt x="8971816" y="504665"/>
                </a:lnTo>
                <a:lnTo>
                  <a:pt x="0" y="504665"/>
                </a:lnTo>
                <a:close/>
              </a:path>
            </a:pathLst>
          </a:custGeom>
          <a:solidFill>
            <a:srgbClr val="0C48BB"/>
          </a:solidFill>
          <a:ln>
            <a:noFill/>
          </a:ln>
        </p:spPr>
      </p:sp>
      <p:sp>
        <p:nvSpPr>
          <p:cNvPr id="98" name="Google Shape;98;p13"/>
          <p:cNvSpPr/>
          <p:nvPr/>
        </p:nvSpPr>
        <p:spPr>
          <a:xfrm>
            <a:off x="12397478" y="9090528"/>
            <a:ext cx="6019800" cy="335544"/>
          </a:xfrm>
          <a:custGeom>
            <a:avLst/>
            <a:gdLst/>
            <a:ahLst/>
            <a:cxnLst/>
            <a:rect l="l" t="t" r="r" b="b"/>
            <a:pathLst>
              <a:path w="1585462" h="88374" extrusionOk="0">
                <a:moveTo>
                  <a:pt x="0" y="0"/>
                </a:moveTo>
                <a:lnTo>
                  <a:pt x="1585462" y="0"/>
                </a:lnTo>
                <a:lnTo>
                  <a:pt x="1585462" y="88374"/>
                </a:lnTo>
                <a:lnTo>
                  <a:pt x="0" y="88374"/>
                </a:lnTo>
                <a:close/>
              </a:path>
            </a:pathLst>
          </a:custGeom>
          <a:solidFill>
            <a:srgbClr val="B4E3EF"/>
          </a:solidFill>
          <a:ln>
            <a:noFill/>
          </a:ln>
        </p:spPr>
      </p:sp>
    </p:spTree>
    <p:extLst>
      <p:ext uri="{BB962C8B-B14F-4D97-AF65-F5344CB8AC3E}">
        <p14:creationId xmlns:p14="http://schemas.microsoft.com/office/powerpoint/2010/main" val="3012612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4">
                                            <p:txEl>
                                              <p:pRg st="0" end="0"/>
                                            </p:txEl>
                                          </p:spTgt>
                                        </p:tgtEl>
                                        <p:attrNameLst>
                                          <p:attrName>style.visibility</p:attrName>
                                        </p:attrNameLst>
                                      </p:cBhvr>
                                      <p:to>
                                        <p:strVal val="visible"/>
                                      </p:to>
                                    </p:set>
                                    <p:animEffect transition="in" filter="fade">
                                      <p:cBhvr>
                                        <p:cTn id="7" dur="500"/>
                                        <p:tgtEl>
                                          <p:spTgt spid="9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4">
                                            <p:txEl>
                                              <p:pRg st="1" end="1"/>
                                            </p:txEl>
                                          </p:spTgt>
                                        </p:tgtEl>
                                        <p:attrNameLst>
                                          <p:attrName>style.visibility</p:attrName>
                                        </p:attrNameLst>
                                      </p:cBhvr>
                                      <p:to>
                                        <p:strVal val="visible"/>
                                      </p:to>
                                    </p:set>
                                    <p:animEffect transition="in" filter="fade">
                                      <p:cBhvr>
                                        <p:cTn id="12" dur="500"/>
                                        <p:tgtEl>
                                          <p:spTgt spid="9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4">
                                            <p:txEl>
                                              <p:pRg st="2" end="2"/>
                                            </p:txEl>
                                          </p:spTgt>
                                        </p:tgtEl>
                                        <p:attrNameLst>
                                          <p:attrName>style.visibility</p:attrName>
                                        </p:attrNameLst>
                                      </p:cBhvr>
                                      <p:to>
                                        <p:strVal val="visible"/>
                                      </p:to>
                                    </p:set>
                                    <p:animEffect transition="in" filter="fade">
                                      <p:cBhvr>
                                        <p:cTn id="17" dur="500"/>
                                        <p:tgtEl>
                                          <p:spTgt spid="9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4">
                                            <p:txEl>
                                              <p:pRg st="3" end="3"/>
                                            </p:txEl>
                                          </p:spTgt>
                                        </p:tgtEl>
                                        <p:attrNameLst>
                                          <p:attrName>style.visibility</p:attrName>
                                        </p:attrNameLst>
                                      </p:cBhvr>
                                      <p:to>
                                        <p:strVal val="visible"/>
                                      </p:to>
                                    </p:set>
                                    <p:animEffect transition="in" filter="fade">
                                      <p:cBhvr>
                                        <p:cTn id="22" dur="500"/>
                                        <p:tgtEl>
                                          <p:spTgt spid="9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4">
                                            <p:txEl>
                                              <p:pRg st="4" end="4"/>
                                            </p:txEl>
                                          </p:spTgt>
                                        </p:tgtEl>
                                        <p:attrNameLst>
                                          <p:attrName>style.visibility</p:attrName>
                                        </p:attrNameLst>
                                      </p:cBhvr>
                                      <p:to>
                                        <p:strVal val="visible"/>
                                      </p:to>
                                    </p:set>
                                    <p:animEffect transition="in" filter="fade">
                                      <p:cBhvr>
                                        <p:cTn id="27" dur="500"/>
                                        <p:tgtEl>
                                          <p:spTgt spid="9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2"/>
          <p:cNvSpPr/>
          <p:nvPr/>
        </p:nvSpPr>
        <p:spPr>
          <a:xfrm>
            <a:off x="0" y="0"/>
            <a:ext cx="18288000" cy="10364358"/>
          </a:xfrm>
          <a:custGeom>
            <a:avLst/>
            <a:gdLst/>
            <a:ahLst/>
            <a:cxnLst/>
            <a:rect l="l" t="t" r="r" b="b"/>
            <a:pathLst>
              <a:path w="8971816" h="5084597" extrusionOk="0">
                <a:moveTo>
                  <a:pt x="0" y="0"/>
                </a:moveTo>
                <a:lnTo>
                  <a:pt x="8971816" y="0"/>
                </a:lnTo>
                <a:lnTo>
                  <a:pt x="8971816" y="5084597"/>
                </a:lnTo>
                <a:lnTo>
                  <a:pt x="0" y="5084597"/>
                </a:lnTo>
                <a:close/>
              </a:path>
            </a:pathLst>
          </a:custGeom>
          <a:solidFill>
            <a:srgbClr val="0C48BB"/>
          </a:solidFill>
          <a:ln>
            <a:noFill/>
          </a:ln>
        </p:spPr>
      </p:sp>
      <p:sp>
        <p:nvSpPr>
          <p:cNvPr id="69" name="Google Shape;69;p12"/>
          <p:cNvSpPr/>
          <p:nvPr/>
        </p:nvSpPr>
        <p:spPr>
          <a:xfrm>
            <a:off x="0" y="4354083"/>
            <a:ext cx="18288000" cy="6010275"/>
          </a:xfrm>
          <a:custGeom>
            <a:avLst/>
            <a:gdLst/>
            <a:ahLst/>
            <a:cxnLst/>
            <a:rect l="l" t="t" r="r" b="b"/>
            <a:pathLst>
              <a:path w="8971816" h="2948550" extrusionOk="0">
                <a:moveTo>
                  <a:pt x="0" y="0"/>
                </a:moveTo>
                <a:lnTo>
                  <a:pt x="8971816" y="0"/>
                </a:lnTo>
                <a:lnTo>
                  <a:pt x="8971816" y="2948550"/>
                </a:lnTo>
                <a:lnTo>
                  <a:pt x="0" y="2948550"/>
                </a:lnTo>
                <a:close/>
              </a:path>
            </a:pathLst>
          </a:custGeom>
          <a:solidFill>
            <a:srgbClr val="FFFFFF"/>
          </a:solidFill>
          <a:ln>
            <a:noFill/>
          </a:ln>
        </p:spPr>
      </p:sp>
      <p:cxnSp>
        <p:nvCxnSpPr>
          <p:cNvPr id="70" name="Google Shape;70;p12"/>
          <p:cNvCxnSpPr/>
          <p:nvPr/>
        </p:nvCxnSpPr>
        <p:spPr>
          <a:xfrm rot="5399999">
            <a:off x="3859933" y="7290114"/>
            <a:ext cx="5210687" cy="0"/>
          </a:xfrm>
          <a:prstGeom prst="straightConnector1">
            <a:avLst/>
          </a:prstGeom>
          <a:noFill/>
          <a:ln w="19050" cap="flat" cmpd="sng">
            <a:solidFill>
              <a:srgbClr val="0C48BB"/>
            </a:solidFill>
            <a:prstDash val="solid"/>
            <a:round/>
            <a:headEnd type="none" w="sm" len="sm"/>
            <a:tailEnd type="none" w="sm" len="sm"/>
          </a:ln>
        </p:spPr>
      </p:cxnSp>
      <p:cxnSp>
        <p:nvCxnSpPr>
          <p:cNvPr id="71" name="Google Shape;71;p12"/>
          <p:cNvCxnSpPr/>
          <p:nvPr/>
        </p:nvCxnSpPr>
        <p:spPr>
          <a:xfrm rot="5399999">
            <a:off x="9627529" y="7290114"/>
            <a:ext cx="5210687" cy="0"/>
          </a:xfrm>
          <a:prstGeom prst="straightConnector1">
            <a:avLst/>
          </a:prstGeom>
          <a:noFill/>
          <a:ln w="19050" cap="flat" cmpd="sng">
            <a:solidFill>
              <a:srgbClr val="0C48BB"/>
            </a:solidFill>
            <a:prstDash val="solid"/>
            <a:round/>
            <a:headEnd type="none" w="sm" len="sm"/>
            <a:tailEnd type="none" w="sm" len="sm"/>
          </a:ln>
        </p:spPr>
      </p:cxnSp>
      <p:grpSp>
        <p:nvGrpSpPr>
          <p:cNvPr id="72" name="Google Shape;72;p12"/>
          <p:cNvGrpSpPr/>
          <p:nvPr/>
        </p:nvGrpSpPr>
        <p:grpSpPr>
          <a:xfrm>
            <a:off x="6846916" y="4712908"/>
            <a:ext cx="430502" cy="508437"/>
            <a:chOff x="0" y="-57150"/>
            <a:chExt cx="736600" cy="869950"/>
          </a:xfrm>
        </p:grpSpPr>
        <p:sp>
          <p:nvSpPr>
            <p:cNvPr id="73" name="Google Shape;73;p12"/>
            <p:cNvSpPr/>
            <p:nvPr/>
          </p:nvSpPr>
          <p:spPr>
            <a:xfrm>
              <a:off x="0" y="0"/>
              <a:ext cx="736600" cy="812800"/>
            </a:xfrm>
            <a:custGeom>
              <a:avLst/>
              <a:gdLst/>
              <a:ahLst/>
              <a:cxnLst/>
              <a:rect l="l" t="t" r="r" b="b"/>
              <a:pathLst>
                <a:path w="736600" h="812800" extrusionOk="0">
                  <a:moveTo>
                    <a:pt x="736600" y="0"/>
                  </a:moveTo>
                  <a:lnTo>
                    <a:pt x="736600" y="812800"/>
                  </a:lnTo>
                  <a:lnTo>
                    <a:pt x="368300" y="685800"/>
                  </a:lnTo>
                  <a:lnTo>
                    <a:pt x="0" y="812800"/>
                  </a:lnTo>
                  <a:lnTo>
                    <a:pt x="0" y="0"/>
                  </a:lnTo>
                  <a:lnTo>
                    <a:pt x="736600" y="0"/>
                  </a:lnTo>
                  <a:close/>
                </a:path>
              </a:pathLst>
            </a:custGeom>
            <a:solidFill>
              <a:srgbClr val="B4E3EF"/>
            </a:solidFill>
            <a:ln>
              <a:noFill/>
            </a:ln>
          </p:spPr>
        </p:sp>
        <p:sp>
          <p:nvSpPr>
            <p:cNvPr id="74" name="Google Shape;74;p12"/>
            <p:cNvSpPr txBox="1"/>
            <p:nvPr/>
          </p:nvSpPr>
          <p:spPr>
            <a:xfrm>
              <a:off x="0" y="-57150"/>
              <a:ext cx="736600" cy="742950"/>
            </a:xfrm>
            <a:prstGeom prst="rect">
              <a:avLst/>
            </a:prstGeom>
            <a:noFill/>
            <a:ln>
              <a:noFill/>
            </a:ln>
          </p:spPr>
          <p:txBody>
            <a:bodyPr spcFirstLastPara="1" wrap="square" lIns="50800" tIns="50800" rIns="50800" bIns="50800" anchor="ctr" anchorCtr="0">
              <a:noAutofit/>
            </a:bodyPr>
            <a:lstStyle/>
            <a:p>
              <a:pPr marL="0" marR="0" lvl="0" indent="0" algn="ctr" rtl="0">
                <a:lnSpc>
                  <a:spcPct val="175000"/>
                </a:lnSpc>
                <a:spcBef>
                  <a:spcPts val="0"/>
                </a:spcBef>
                <a:spcAft>
                  <a:spcPts val="0"/>
                </a:spcAft>
                <a:buNone/>
              </a:pPr>
              <a:endParaRPr sz="1800" b="0" i="0" u="none" strike="noStrike" cap="none">
                <a:solidFill>
                  <a:schemeClr val="dk1"/>
                </a:solidFill>
                <a:latin typeface="Calibri"/>
                <a:ea typeface="Calibri"/>
                <a:cs typeface="Calibri"/>
                <a:sym typeface="Calibri"/>
              </a:endParaRPr>
            </a:p>
          </p:txBody>
        </p:sp>
      </p:grpSp>
      <p:sp>
        <p:nvSpPr>
          <p:cNvPr id="75" name="Google Shape;75;p12"/>
          <p:cNvSpPr txBox="1"/>
          <p:nvPr/>
        </p:nvSpPr>
        <p:spPr>
          <a:xfrm>
            <a:off x="1028699" y="1019175"/>
            <a:ext cx="11803747" cy="2215991"/>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None/>
            </a:pPr>
            <a:r>
              <a:rPr lang="en-US" sz="9600" b="1" i="0" u="none" strike="noStrike" cap="none" dirty="0">
                <a:solidFill>
                  <a:srgbClr val="F6F6F6"/>
                </a:solidFill>
                <a:latin typeface="Tenor Sans"/>
                <a:ea typeface="Tenor Sans"/>
                <a:cs typeface="Tenor Sans"/>
                <a:sym typeface="Tenor Sans"/>
              </a:rPr>
              <a:t>On This Mountain…</a:t>
            </a:r>
          </a:p>
          <a:p>
            <a:pPr marL="0" marR="0" lvl="0" indent="0" algn="l" rtl="0">
              <a:lnSpc>
                <a:spcPct val="100000"/>
              </a:lnSpc>
              <a:spcBef>
                <a:spcPts val="0"/>
              </a:spcBef>
              <a:spcAft>
                <a:spcPts val="0"/>
              </a:spcAft>
              <a:buNone/>
            </a:pPr>
            <a:r>
              <a:rPr lang="en-US" sz="4800" b="1" dirty="0">
                <a:solidFill>
                  <a:srgbClr val="F6F6F6"/>
                </a:solidFill>
                <a:latin typeface="Tenor Sans"/>
                <a:sym typeface="Tenor Sans"/>
              </a:rPr>
              <a:t>Isaiah 25:1-10</a:t>
            </a:r>
            <a:endParaRPr sz="1000" b="1" dirty="0"/>
          </a:p>
        </p:txBody>
      </p:sp>
      <p:sp>
        <p:nvSpPr>
          <p:cNvPr id="76" name="Google Shape;76;p12"/>
          <p:cNvSpPr txBox="1"/>
          <p:nvPr/>
        </p:nvSpPr>
        <p:spPr>
          <a:xfrm>
            <a:off x="1177867" y="8346037"/>
            <a:ext cx="5141301" cy="775597"/>
          </a:xfrm>
          <a:prstGeom prst="rect">
            <a:avLst/>
          </a:prstGeom>
          <a:noFill/>
          <a:ln>
            <a:noFill/>
          </a:ln>
        </p:spPr>
        <p:txBody>
          <a:bodyPr spcFirstLastPara="1" wrap="square" lIns="0" tIns="0" rIns="0" bIns="0" anchor="t" anchorCtr="0">
            <a:spAutoFit/>
          </a:bodyPr>
          <a:lstStyle/>
          <a:p>
            <a:pPr marL="496571" marR="0" lvl="1" indent="-248284" algn="l" rtl="0">
              <a:lnSpc>
                <a:spcPct val="140000"/>
              </a:lnSpc>
              <a:spcBef>
                <a:spcPts val="0"/>
              </a:spcBef>
              <a:spcAft>
                <a:spcPts val="0"/>
              </a:spcAft>
              <a:buClr>
                <a:srgbClr val="000000"/>
              </a:buClr>
              <a:buSzPts val="2300"/>
              <a:buFont typeface="Arial"/>
              <a:buChar char="•"/>
            </a:pPr>
            <a:r>
              <a:rPr lang="en-US" sz="3600" b="1" i="0" u="none" strike="noStrike" cap="none" dirty="0">
                <a:solidFill>
                  <a:srgbClr val="000000"/>
                </a:solidFill>
                <a:latin typeface="Assistant"/>
                <a:ea typeface="Assistant"/>
                <a:cs typeface="Assistant"/>
                <a:sym typeface="Assistant"/>
              </a:rPr>
              <a:t>Isaiah 25:6</a:t>
            </a:r>
            <a:endParaRPr sz="2000" b="1" dirty="0"/>
          </a:p>
        </p:txBody>
      </p:sp>
      <p:sp>
        <p:nvSpPr>
          <p:cNvPr id="77" name="Google Shape;77;p12"/>
          <p:cNvSpPr txBox="1"/>
          <p:nvPr/>
        </p:nvSpPr>
        <p:spPr>
          <a:xfrm>
            <a:off x="1524657" y="4665725"/>
            <a:ext cx="4596484" cy="3520964"/>
          </a:xfrm>
          <a:prstGeom prst="rect">
            <a:avLst/>
          </a:prstGeom>
          <a:noFill/>
          <a:ln>
            <a:noFill/>
          </a:ln>
        </p:spPr>
        <p:txBody>
          <a:bodyPr spcFirstLastPara="1" wrap="square" lIns="0" tIns="0" rIns="0" bIns="0" anchor="t" anchorCtr="0">
            <a:spAutoFit/>
          </a:bodyPr>
          <a:lstStyle/>
          <a:p>
            <a:pPr marL="0" marR="0" lvl="0" indent="0" algn="l" rtl="0">
              <a:lnSpc>
                <a:spcPct val="130000"/>
              </a:lnSpc>
              <a:spcBef>
                <a:spcPts val="0"/>
              </a:spcBef>
              <a:spcAft>
                <a:spcPts val="0"/>
              </a:spcAft>
              <a:buNone/>
            </a:pPr>
            <a:r>
              <a:rPr lang="en-US" sz="4400" b="1" i="1" u="none" strike="noStrike" cap="none" dirty="0">
                <a:solidFill>
                  <a:srgbClr val="0C48BB"/>
                </a:solidFill>
                <a:latin typeface="Assistant"/>
                <a:ea typeface="Assistant"/>
                <a:cs typeface="Assistant"/>
                <a:sym typeface="Assistant"/>
              </a:rPr>
              <a:t>“The Lord will prepare a lavish banquet (feast) for all peoples…”</a:t>
            </a:r>
            <a:endParaRPr sz="4400" i="1" dirty="0"/>
          </a:p>
        </p:txBody>
      </p:sp>
      <p:sp>
        <p:nvSpPr>
          <p:cNvPr id="78" name="Google Shape;78;p12"/>
          <p:cNvSpPr txBox="1"/>
          <p:nvPr/>
        </p:nvSpPr>
        <p:spPr>
          <a:xfrm>
            <a:off x="7370147" y="8346037"/>
            <a:ext cx="4671900" cy="775597"/>
          </a:xfrm>
          <a:prstGeom prst="rect">
            <a:avLst/>
          </a:prstGeom>
          <a:noFill/>
          <a:ln>
            <a:noFill/>
          </a:ln>
        </p:spPr>
        <p:txBody>
          <a:bodyPr spcFirstLastPara="1" wrap="square" lIns="0" tIns="0" rIns="0" bIns="0" anchor="t" anchorCtr="0">
            <a:spAutoFit/>
          </a:bodyPr>
          <a:lstStyle/>
          <a:p>
            <a:pPr marL="496571" marR="0" lvl="1" indent="-248284" algn="l" rtl="0">
              <a:lnSpc>
                <a:spcPct val="140000"/>
              </a:lnSpc>
              <a:spcBef>
                <a:spcPts val="0"/>
              </a:spcBef>
              <a:spcAft>
                <a:spcPts val="0"/>
              </a:spcAft>
              <a:buClr>
                <a:srgbClr val="000000"/>
              </a:buClr>
              <a:buSzPts val="2300"/>
              <a:buFont typeface="Arial"/>
              <a:buChar char="•"/>
            </a:pPr>
            <a:r>
              <a:rPr lang="en-US" sz="3600" b="1" i="0" u="none" strike="noStrike" cap="none" dirty="0">
                <a:solidFill>
                  <a:srgbClr val="000000"/>
                </a:solidFill>
                <a:latin typeface="Assistant"/>
                <a:ea typeface="Assistant"/>
                <a:cs typeface="Assistant"/>
                <a:sym typeface="Assistant"/>
              </a:rPr>
              <a:t>Isaiah 25:7-9</a:t>
            </a:r>
            <a:endParaRPr sz="2400" b="1" dirty="0"/>
          </a:p>
        </p:txBody>
      </p:sp>
      <p:sp>
        <p:nvSpPr>
          <p:cNvPr id="79" name="Google Shape;79;p12"/>
          <p:cNvSpPr txBox="1"/>
          <p:nvPr/>
        </p:nvSpPr>
        <p:spPr>
          <a:xfrm>
            <a:off x="7460219" y="4665725"/>
            <a:ext cx="4391003" cy="2640723"/>
          </a:xfrm>
          <a:prstGeom prst="rect">
            <a:avLst/>
          </a:prstGeom>
          <a:noFill/>
          <a:ln>
            <a:noFill/>
          </a:ln>
        </p:spPr>
        <p:txBody>
          <a:bodyPr spcFirstLastPara="1" wrap="square" lIns="0" tIns="0" rIns="0" bIns="0" anchor="t" anchorCtr="0">
            <a:spAutoFit/>
          </a:bodyPr>
          <a:lstStyle/>
          <a:p>
            <a:pPr marL="0" marR="0" lvl="0" indent="0" algn="l" rtl="0">
              <a:lnSpc>
                <a:spcPct val="130000"/>
              </a:lnSpc>
              <a:spcBef>
                <a:spcPts val="0"/>
              </a:spcBef>
              <a:spcAft>
                <a:spcPts val="0"/>
              </a:spcAft>
              <a:buNone/>
            </a:pPr>
            <a:r>
              <a:rPr lang="en-US" sz="4400" b="1" i="1" u="none" strike="noStrike" cap="none" dirty="0">
                <a:solidFill>
                  <a:srgbClr val="0C48BB"/>
                </a:solidFill>
                <a:latin typeface="Assistant"/>
                <a:ea typeface="Assistant"/>
                <a:cs typeface="Assistant"/>
                <a:sym typeface="Assistant"/>
              </a:rPr>
              <a:t>“He will swallow up death for all time…”</a:t>
            </a:r>
            <a:endParaRPr sz="4400" i="1" dirty="0"/>
          </a:p>
        </p:txBody>
      </p:sp>
      <p:sp>
        <p:nvSpPr>
          <p:cNvPr id="80" name="Google Shape;80;p12"/>
          <p:cNvSpPr txBox="1"/>
          <p:nvPr/>
        </p:nvSpPr>
        <p:spPr>
          <a:xfrm>
            <a:off x="12832447" y="8346037"/>
            <a:ext cx="4474326" cy="775597"/>
          </a:xfrm>
          <a:prstGeom prst="rect">
            <a:avLst/>
          </a:prstGeom>
          <a:noFill/>
          <a:ln>
            <a:noFill/>
          </a:ln>
        </p:spPr>
        <p:txBody>
          <a:bodyPr spcFirstLastPara="1" wrap="square" lIns="0" tIns="0" rIns="0" bIns="0" anchor="t" anchorCtr="0">
            <a:spAutoFit/>
          </a:bodyPr>
          <a:lstStyle/>
          <a:p>
            <a:pPr marL="496571" marR="0" lvl="1" indent="-248284" algn="l" rtl="0">
              <a:lnSpc>
                <a:spcPct val="140000"/>
              </a:lnSpc>
              <a:spcBef>
                <a:spcPts val="0"/>
              </a:spcBef>
              <a:spcAft>
                <a:spcPts val="0"/>
              </a:spcAft>
              <a:buClr>
                <a:srgbClr val="000000"/>
              </a:buClr>
              <a:buSzPts val="2300"/>
              <a:buFont typeface="Arial"/>
              <a:buChar char="•"/>
            </a:pPr>
            <a:r>
              <a:rPr lang="en-US" sz="3600" b="1" i="0" u="none" strike="noStrike" cap="none" dirty="0">
                <a:solidFill>
                  <a:srgbClr val="000000"/>
                </a:solidFill>
                <a:latin typeface="Assistant"/>
                <a:ea typeface="Assistant"/>
                <a:cs typeface="Assistant"/>
                <a:sym typeface="Assistant"/>
              </a:rPr>
              <a:t>Isaiah 25:10</a:t>
            </a:r>
            <a:endParaRPr sz="2400" b="1" dirty="0"/>
          </a:p>
        </p:txBody>
      </p:sp>
      <p:sp>
        <p:nvSpPr>
          <p:cNvPr id="81" name="Google Shape;81;p12"/>
          <p:cNvSpPr txBox="1"/>
          <p:nvPr/>
        </p:nvSpPr>
        <p:spPr>
          <a:xfrm>
            <a:off x="13139625" y="4665725"/>
            <a:ext cx="4860833" cy="2640723"/>
          </a:xfrm>
          <a:prstGeom prst="rect">
            <a:avLst/>
          </a:prstGeom>
          <a:noFill/>
          <a:ln>
            <a:noFill/>
          </a:ln>
        </p:spPr>
        <p:txBody>
          <a:bodyPr spcFirstLastPara="1" wrap="square" lIns="0" tIns="0" rIns="0" bIns="0" anchor="t" anchorCtr="0">
            <a:spAutoFit/>
          </a:bodyPr>
          <a:lstStyle/>
          <a:p>
            <a:pPr marL="0" marR="0" lvl="0" indent="0" algn="l" rtl="0">
              <a:lnSpc>
                <a:spcPct val="130000"/>
              </a:lnSpc>
              <a:spcBef>
                <a:spcPts val="0"/>
              </a:spcBef>
              <a:spcAft>
                <a:spcPts val="0"/>
              </a:spcAft>
              <a:buNone/>
            </a:pPr>
            <a:r>
              <a:rPr lang="en-US" sz="4400" b="1" i="1" u="none" strike="noStrike" cap="none" dirty="0">
                <a:solidFill>
                  <a:srgbClr val="0C48BB"/>
                </a:solidFill>
                <a:latin typeface="Assistant"/>
                <a:ea typeface="Assistant"/>
                <a:cs typeface="Assistant"/>
                <a:sym typeface="Assistant"/>
              </a:rPr>
              <a:t>“The hand of the Lord will rest on this mountain...”</a:t>
            </a:r>
            <a:endParaRPr sz="4400" i="1" dirty="0"/>
          </a:p>
        </p:txBody>
      </p:sp>
      <p:grpSp>
        <p:nvGrpSpPr>
          <p:cNvPr id="82" name="Google Shape;82;p12"/>
          <p:cNvGrpSpPr/>
          <p:nvPr/>
        </p:nvGrpSpPr>
        <p:grpSpPr>
          <a:xfrm>
            <a:off x="12528148" y="4712908"/>
            <a:ext cx="430502" cy="508437"/>
            <a:chOff x="0" y="-57150"/>
            <a:chExt cx="736600" cy="869950"/>
          </a:xfrm>
        </p:grpSpPr>
        <p:sp>
          <p:nvSpPr>
            <p:cNvPr id="83" name="Google Shape;83;p12"/>
            <p:cNvSpPr/>
            <p:nvPr/>
          </p:nvSpPr>
          <p:spPr>
            <a:xfrm>
              <a:off x="0" y="0"/>
              <a:ext cx="736600" cy="812800"/>
            </a:xfrm>
            <a:custGeom>
              <a:avLst/>
              <a:gdLst/>
              <a:ahLst/>
              <a:cxnLst/>
              <a:rect l="l" t="t" r="r" b="b"/>
              <a:pathLst>
                <a:path w="736600" h="812800" extrusionOk="0">
                  <a:moveTo>
                    <a:pt x="736600" y="0"/>
                  </a:moveTo>
                  <a:lnTo>
                    <a:pt x="736600" y="812800"/>
                  </a:lnTo>
                  <a:lnTo>
                    <a:pt x="368300" y="685800"/>
                  </a:lnTo>
                  <a:lnTo>
                    <a:pt x="0" y="812800"/>
                  </a:lnTo>
                  <a:lnTo>
                    <a:pt x="0" y="0"/>
                  </a:lnTo>
                  <a:lnTo>
                    <a:pt x="736600" y="0"/>
                  </a:lnTo>
                  <a:close/>
                </a:path>
              </a:pathLst>
            </a:custGeom>
            <a:solidFill>
              <a:srgbClr val="B4E3EF"/>
            </a:solidFill>
            <a:ln>
              <a:noFill/>
            </a:ln>
          </p:spPr>
        </p:sp>
        <p:sp>
          <p:nvSpPr>
            <p:cNvPr id="84" name="Google Shape;84;p12"/>
            <p:cNvSpPr txBox="1"/>
            <p:nvPr/>
          </p:nvSpPr>
          <p:spPr>
            <a:xfrm>
              <a:off x="0" y="-57150"/>
              <a:ext cx="736600" cy="742950"/>
            </a:xfrm>
            <a:prstGeom prst="rect">
              <a:avLst/>
            </a:prstGeom>
            <a:noFill/>
            <a:ln>
              <a:noFill/>
            </a:ln>
          </p:spPr>
          <p:txBody>
            <a:bodyPr spcFirstLastPara="1" wrap="square" lIns="50800" tIns="50800" rIns="50800" bIns="50800" anchor="ctr" anchorCtr="0">
              <a:noAutofit/>
            </a:bodyPr>
            <a:lstStyle/>
            <a:p>
              <a:pPr marL="0" marR="0" lvl="0" indent="0" algn="ctr" rtl="0">
                <a:lnSpc>
                  <a:spcPct val="175000"/>
                </a:lnSpc>
                <a:spcBef>
                  <a:spcPts val="0"/>
                </a:spcBef>
                <a:spcAft>
                  <a:spcPts val="0"/>
                </a:spcAft>
                <a:buNone/>
              </a:pPr>
              <a:endParaRPr sz="1800" b="0" i="0" u="none" strike="noStrike" cap="none">
                <a:solidFill>
                  <a:schemeClr val="dk1"/>
                </a:solidFill>
                <a:latin typeface="Calibri"/>
                <a:ea typeface="Calibri"/>
                <a:cs typeface="Calibri"/>
                <a:sym typeface="Calibri"/>
              </a:endParaRPr>
            </a:p>
          </p:txBody>
        </p:sp>
      </p:grpSp>
      <p:grpSp>
        <p:nvGrpSpPr>
          <p:cNvPr id="85" name="Google Shape;85;p12"/>
          <p:cNvGrpSpPr/>
          <p:nvPr/>
        </p:nvGrpSpPr>
        <p:grpSpPr>
          <a:xfrm>
            <a:off x="962616" y="4712908"/>
            <a:ext cx="430502" cy="508437"/>
            <a:chOff x="0" y="-57150"/>
            <a:chExt cx="736600" cy="869950"/>
          </a:xfrm>
        </p:grpSpPr>
        <p:sp>
          <p:nvSpPr>
            <p:cNvPr id="86" name="Google Shape;86;p12"/>
            <p:cNvSpPr/>
            <p:nvPr/>
          </p:nvSpPr>
          <p:spPr>
            <a:xfrm>
              <a:off x="0" y="0"/>
              <a:ext cx="736600" cy="812800"/>
            </a:xfrm>
            <a:custGeom>
              <a:avLst/>
              <a:gdLst/>
              <a:ahLst/>
              <a:cxnLst/>
              <a:rect l="l" t="t" r="r" b="b"/>
              <a:pathLst>
                <a:path w="736600" h="812800" extrusionOk="0">
                  <a:moveTo>
                    <a:pt x="736600" y="0"/>
                  </a:moveTo>
                  <a:lnTo>
                    <a:pt x="736600" y="812800"/>
                  </a:lnTo>
                  <a:lnTo>
                    <a:pt x="368300" y="685800"/>
                  </a:lnTo>
                  <a:lnTo>
                    <a:pt x="0" y="812800"/>
                  </a:lnTo>
                  <a:lnTo>
                    <a:pt x="0" y="0"/>
                  </a:lnTo>
                  <a:lnTo>
                    <a:pt x="736600" y="0"/>
                  </a:lnTo>
                  <a:close/>
                </a:path>
              </a:pathLst>
            </a:custGeom>
            <a:solidFill>
              <a:srgbClr val="B4E3EF"/>
            </a:solidFill>
            <a:ln>
              <a:noFill/>
            </a:ln>
          </p:spPr>
        </p:sp>
        <p:sp>
          <p:nvSpPr>
            <p:cNvPr id="87" name="Google Shape;87;p12"/>
            <p:cNvSpPr txBox="1"/>
            <p:nvPr/>
          </p:nvSpPr>
          <p:spPr>
            <a:xfrm>
              <a:off x="0" y="-57150"/>
              <a:ext cx="736600" cy="742950"/>
            </a:xfrm>
            <a:prstGeom prst="rect">
              <a:avLst/>
            </a:prstGeom>
            <a:noFill/>
            <a:ln>
              <a:noFill/>
            </a:ln>
          </p:spPr>
          <p:txBody>
            <a:bodyPr spcFirstLastPara="1" wrap="square" lIns="50800" tIns="50800" rIns="50800" bIns="50800" anchor="ctr" anchorCtr="0">
              <a:noAutofit/>
            </a:bodyPr>
            <a:lstStyle/>
            <a:p>
              <a:pPr marL="0" marR="0" lvl="0" indent="0" algn="ctr" rtl="0">
                <a:lnSpc>
                  <a:spcPct val="175000"/>
                </a:lnSpc>
                <a:spcBef>
                  <a:spcPts val="0"/>
                </a:spcBef>
                <a:spcAft>
                  <a:spcPts val="0"/>
                </a:spcAft>
                <a:buNone/>
              </a:pPr>
              <a:endParaRPr sz="1800" b="0" i="0" u="none" strike="noStrike" cap="none">
                <a:solidFill>
                  <a:schemeClr val="dk1"/>
                </a:solidFill>
                <a:latin typeface="Calibri"/>
                <a:ea typeface="Calibri"/>
                <a:cs typeface="Calibri"/>
                <a:sym typeface="Calibri"/>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fade">
                                      <p:cBhvr>
                                        <p:cTn id="7" dur="500"/>
                                        <p:tgtEl>
                                          <p:spTgt spid="7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6"/>
                                        </p:tgtEl>
                                        <p:attrNameLst>
                                          <p:attrName>style.visibility</p:attrName>
                                        </p:attrNameLst>
                                      </p:cBhvr>
                                      <p:to>
                                        <p:strVal val="visible"/>
                                      </p:to>
                                    </p:set>
                                    <p:animEffect transition="in" filter="fade">
                                      <p:cBhvr>
                                        <p:cTn id="12" dur="500"/>
                                        <p:tgtEl>
                                          <p:spTgt spid="7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9"/>
                                        </p:tgtEl>
                                        <p:attrNameLst>
                                          <p:attrName>style.visibility</p:attrName>
                                        </p:attrNameLst>
                                      </p:cBhvr>
                                      <p:to>
                                        <p:strVal val="visible"/>
                                      </p:to>
                                    </p:set>
                                    <p:animEffect transition="in" filter="fade">
                                      <p:cBhvr>
                                        <p:cTn id="17" dur="500"/>
                                        <p:tgtEl>
                                          <p:spTgt spid="7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8"/>
                                        </p:tgtEl>
                                        <p:attrNameLst>
                                          <p:attrName>style.visibility</p:attrName>
                                        </p:attrNameLst>
                                      </p:cBhvr>
                                      <p:to>
                                        <p:strVal val="visible"/>
                                      </p:to>
                                    </p:set>
                                    <p:animEffect transition="in" filter="fade">
                                      <p:cBhvr>
                                        <p:cTn id="22" dur="500"/>
                                        <p:tgtEl>
                                          <p:spTgt spid="7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1"/>
                                        </p:tgtEl>
                                        <p:attrNameLst>
                                          <p:attrName>style.visibility</p:attrName>
                                        </p:attrNameLst>
                                      </p:cBhvr>
                                      <p:to>
                                        <p:strVal val="visible"/>
                                      </p:to>
                                    </p:set>
                                    <p:animEffect transition="in" filter="fade">
                                      <p:cBhvr>
                                        <p:cTn id="27" dur="500"/>
                                        <p:tgtEl>
                                          <p:spTgt spid="8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0"/>
                                        </p:tgtEl>
                                        <p:attrNameLst>
                                          <p:attrName>style.visibility</p:attrName>
                                        </p:attrNameLst>
                                      </p:cBhvr>
                                      <p:to>
                                        <p:strVal val="visible"/>
                                      </p:to>
                                    </p:set>
                                    <p:animEffect transition="in" filter="fade">
                                      <p:cBhvr>
                                        <p:cTn id="32"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p:bldP spid="77" grpId="0"/>
      <p:bldP spid="78" grpId="0"/>
      <p:bldP spid="79" grpId="0"/>
      <p:bldP spid="80" grpId="0"/>
      <p:bldP spid="8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3" name="Google Shape;93;p13"/>
          <p:cNvSpPr txBox="1"/>
          <p:nvPr/>
        </p:nvSpPr>
        <p:spPr>
          <a:xfrm>
            <a:off x="918550" y="256501"/>
            <a:ext cx="9782400" cy="1477328"/>
          </a:xfrm>
          <a:prstGeom prst="rect">
            <a:avLst/>
          </a:prstGeom>
          <a:noFill/>
          <a:ln>
            <a:noFill/>
          </a:ln>
        </p:spPr>
        <p:txBody>
          <a:bodyPr spcFirstLastPara="1" wrap="square" lIns="0" tIns="0" rIns="0" bIns="0" anchor="t" anchorCtr="0">
            <a:spAutoFit/>
          </a:bodyPr>
          <a:lstStyle/>
          <a:p>
            <a:pPr marL="0" marR="0" lvl="0" indent="0" algn="l" rtl="0">
              <a:lnSpc>
                <a:spcPct val="120000"/>
              </a:lnSpc>
              <a:spcBef>
                <a:spcPts val="0"/>
              </a:spcBef>
              <a:spcAft>
                <a:spcPts val="0"/>
              </a:spcAft>
              <a:buNone/>
            </a:pPr>
            <a:r>
              <a:rPr lang="en-US" sz="8000" b="1" i="0" u="none" strike="noStrike" cap="none" dirty="0">
                <a:solidFill>
                  <a:srgbClr val="0C48BB"/>
                </a:solidFill>
                <a:latin typeface="Tenor Sans"/>
                <a:ea typeface="Tenor Sans"/>
                <a:cs typeface="Tenor Sans"/>
                <a:sym typeface="Tenor Sans"/>
              </a:rPr>
              <a:t>#1 - A Lavish Feast</a:t>
            </a:r>
            <a:endParaRPr sz="1600" b="1" dirty="0"/>
          </a:p>
        </p:txBody>
      </p:sp>
      <p:sp>
        <p:nvSpPr>
          <p:cNvPr id="94" name="Google Shape;94;p13"/>
          <p:cNvSpPr txBox="1"/>
          <p:nvPr/>
        </p:nvSpPr>
        <p:spPr>
          <a:xfrm>
            <a:off x="918550" y="1788076"/>
            <a:ext cx="16365840" cy="7497437"/>
          </a:xfrm>
          <a:prstGeom prst="rect">
            <a:avLst/>
          </a:prstGeom>
          <a:noFill/>
          <a:ln>
            <a:noFill/>
          </a:ln>
        </p:spPr>
        <p:txBody>
          <a:bodyPr spcFirstLastPara="1" wrap="square" lIns="0" tIns="0" rIns="0" bIns="0" anchor="t" anchorCtr="0">
            <a:spAutoFit/>
          </a:bodyPr>
          <a:lstStyle/>
          <a:p>
            <a:pPr marL="0" marR="0" lvl="0" indent="0" algn="l" rtl="0">
              <a:lnSpc>
                <a:spcPct val="120000"/>
              </a:lnSpc>
              <a:spcBef>
                <a:spcPts val="0"/>
              </a:spcBef>
              <a:spcAft>
                <a:spcPts val="0"/>
              </a:spcAft>
              <a:buNone/>
            </a:pPr>
            <a:r>
              <a:rPr lang="en-US" sz="4400" dirty="0">
                <a:latin typeface="Assistant"/>
                <a:ea typeface="Assistant"/>
                <a:cs typeface="Assistant"/>
                <a:sym typeface="Assistant"/>
              </a:rPr>
              <a:t>As in the occasion of a </a:t>
            </a:r>
            <a:r>
              <a:rPr lang="en-US" sz="4400" b="1" dirty="0">
                <a:latin typeface="Assistant"/>
                <a:ea typeface="Assistant"/>
                <a:cs typeface="Assistant"/>
                <a:sym typeface="Assistant"/>
              </a:rPr>
              <a:t>great victory</a:t>
            </a:r>
            <a:r>
              <a:rPr lang="en-US" sz="4400" dirty="0">
                <a:latin typeface="Assistant"/>
                <a:ea typeface="Assistant"/>
                <a:cs typeface="Assistant"/>
                <a:sym typeface="Assistant"/>
              </a:rPr>
              <a:t>; both </a:t>
            </a:r>
            <a:r>
              <a:rPr lang="en-US" sz="4400" b="1" dirty="0">
                <a:latin typeface="Assistant"/>
                <a:ea typeface="Assistant"/>
                <a:cs typeface="Assistant"/>
                <a:sym typeface="Assistant"/>
              </a:rPr>
              <a:t>joy</a:t>
            </a:r>
            <a:r>
              <a:rPr lang="en-US" sz="4400" dirty="0">
                <a:latin typeface="Assistant"/>
                <a:ea typeface="Assistant"/>
                <a:cs typeface="Assistant"/>
                <a:sym typeface="Assistant"/>
              </a:rPr>
              <a:t> &amp; </a:t>
            </a:r>
            <a:r>
              <a:rPr lang="en-US" sz="4400" b="1" dirty="0">
                <a:latin typeface="Assistant"/>
                <a:ea typeface="Assistant"/>
                <a:cs typeface="Assistant"/>
                <a:sym typeface="Assistant"/>
              </a:rPr>
              <a:t>abundant provisions</a:t>
            </a:r>
            <a:r>
              <a:rPr lang="en-US" sz="4400" dirty="0">
                <a:latin typeface="Assistant"/>
                <a:ea typeface="Assistant"/>
                <a:cs typeface="Assistant"/>
                <a:sym typeface="Assistant"/>
              </a:rPr>
              <a:t>. </a:t>
            </a:r>
            <a:br>
              <a:rPr lang="en-US" sz="4400" dirty="0">
                <a:latin typeface="Assistant"/>
                <a:ea typeface="Assistant"/>
                <a:cs typeface="Assistant"/>
                <a:sym typeface="Assistant"/>
              </a:rPr>
            </a:br>
            <a:r>
              <a:rPr lang="en-US" sz="4400" dirty="0">
                <a:latin typeface="Assistant"/>
                <a:ea typeface="Assistant"/>
                <a:cs typeface="Assistant"/>
                <a:sym typeface="Assistant"/>
              </a:rPr>
              <a:t>(Isaiah 55:2; Psalms 63:5)</a:t>
            </a:r>
          </a:p>
          <a:p>
            <a:pPr marL="0" marR="0" lvl="0" indent="0" algn="l" rtl="0">
              <a:lnSpc>
                <a:spcPct val="120000"/>
              </a:lnSpc>
              <a:spcBef>
                <a:spcPts val="0"/>
              </a:spcBef>
              <a:spcAft>
                <a:spcPts val="0"/>
              </a:spcAft>
              <a:buNone/>
            </a:pPr>
            <a:r>
              <a:rPr lang="en-US" sz="4400" b="1" dirty="0">
                <a:latin typeface="Assistant"/>
                <a:ea typeface="Assistant"/>
                <a:cs typeface="Assistant"/>
                <a:sym typeface="Assistant"/>
              </a:rPr>
              <a:t>Who’s invited to this feast? </a:t>
            </a:r>
          </a:p>
          <a:p>
            <a:pPr marL="571500" marR="0" lvl="0" indent="-571500" algn="l" rtl="0">
              <a:lnSpc>
                <a:spcPct val="120000"/>
              </a:lnSpc>
              <a:spcBef>
                <a:spcPts val="0"/>
              </a:spcBef>
              <a:spcAft>
                <a:spcPts val="0"/>
              </a:spcAft>
              <a:buFont typeface="Arial" panose="020B0604020202020204" pitchFamily="34" charset="0"/>
              <a:buChar char="•"/>
            </a:pPr>
            <a:r>
              <a:rPr lang="en-US" sz="4400" dirty="0">
                <a:latin typeface="Assistant"/>
                <a:ea typeface="Assistant"/>
                <a:cs typeface="Assistant"/>
                <a:sym typeface="Assistant"/>
              </a:rPr>
              <a:t>“</a:t>
            </a:r>
            <a:r>
              <a:rPr lang="en-US" sz="4400" b="1" i="1" dirty="0">
                <a:latin typeface="Assistant"/>
                <a:ea typeface="Assistant"/>
                <a:cs typeface="Assistant"/>
                <a:sym typeface="Assistant"/>
              </a:rPr>
              <a:t>For all peoples</a:t>
            </a:r>
            <a:r>
              <a:rPr lang="en-US" sz="4400" dirty="0">
                <a:latin typeface="Assistant"/>
                <a:ea typeface="Assistant"/>
                <a:cs typeface="Assistant"/>
                <a:sym typeface="Assistant"/>
              </a:rPr>
              <a:t>” (cf., Isaiah 56:6-8; Matthew 8:11)</a:t>
            </a:r>
          </a:p>
          <a:p>
            <a:pPr marL="571500" marR="0" lvl="0" indent="-571500" algn="l" rtl="0">
              <a:lnSpc>
                <a:spcPct val="120000"/>
              </a:lnSpc>
              <a:spcBef>
                <a:spcPts val="0"/>
              </a:spcBef>
              <a:spcAft>
                <a:spcPts val="0"/>
              </a:spcAft>
              <a:buFont typeface="Arial" panose="020B0604020202020204" pitchFamily="34" charset="0"/>
              <a:buChar char="•"/>
            </a:pPr>
            <a:r>
              <a:rPr lang="en-US" sz="4400" dirty="0">
                <a:latin typeface="Assistant"/>
                <a:ea typeface="Assistant"/>
                <a:cs typeface="Assistant"/>
                <a:sym typeface="Assistant"/>
              </a:rPr>
              <a:t>The “</a:t>
            </a:r>
            <a:r>
              <a:rPr lang="en-US" sz="4400" b="1" i="1" dirty="0">
                <a:latin typeface="Assistant"/>
                <a:ea typeface="Assistant"/>
                <a:cs typeface="Assistant"/>
                <a:sym typeface="Assistant"/>
              </a:rPr>
              <a:t>afflicted</a:t>
            </a:r>
            <a:r>
              <a:rPr lang="en-US" sz="4400" dirty="0">
                <a:latin typeface="Assistant"/>
                <a:ea typeface="Assistant"/>
                <a:cs typeface="Assistant"/>
                <a:sym typeface="Assistant"/>
              </a:rPr>
              <a:t>” or </a:t>
            </a:r>
            <a:r>
              <a:rPr lang="en-US" sz="4400" b="1" dirty="0">
                <a:latin typeface="Assistant"/>
                <a:ea typeface="Assistant"/>
                <a:cs typeface="Assistant"/>
                <a:sym typeface="Assistant"/>
              </a:rPr>
              <a:t>spiritually impoverished</a:t>
            </a:r>
            <a:r>
              <a:rPr lang="en-US" sz="4400" dirty="0">
                <a:latin typeface="Assistant"/>
                <a:ea typeface="Assistant"/>
                <a:cs typeface="Assistant"/>
                <a:sym typeface="Assistant"/>
              </a:rPr>
              <a:t>. (Psalms 22:26; Matthew 5:3, 6)</a:t>
            </a:r>
          </a:p>
          <a:p>
            <a:pPr marL="571500" marR="0" lvl="0" indent="-571500" algn="l" rtl="0">
              <a:lnSpc>
                <a:spcPct val="120000"/>
              </a:lnSpc>
              <a:spcBef>
                <a:spcPts val="0"/>
              </a:spcBef>
              <a:spcAft>
                <a:spcPts val="0"/>
              </a:spcAft>
              <a:buFont typeface="Arial" panose="020B0604020202020204" pitchFamily="34" charset="0"/>
              <a:buChar char="•"/>
            </a:pPr>
            <a:r>
              <a:rPr lang="en-US" sz="4400" b="1" dirty="0">
                <a:latin typeface="Assistant"/>
                <a:ea typeface="Assistant"/>
                <a:cs typeface="Assistant"/>
                <a:sym typeface="Assistant"/>
              </a:rPr>
              <a:t>Spoken of by Jesus</a:t>
            </a:r>
            <a:r>
              <a:rPr lang="en-US" sz="4400" dirty="0">
                <a:latin typeface="Assistant"/>
                <a:ea typeface="Assistant"/>
                <a:cs typeface="Assistant"/>
                <a:sym typeface="Assistant"/>
              </a:rPr>
              <a:t> (Luke 14:16-24; Matthew 22:1-14)</a:t>
            </a:r>
          </a:p>
          <a:p>
            <a:pPr marL="571500" marR="0" lvl="0" indent="-571500" algn="l" rtl="0">
              <a:lnSpc>
                <a:spcPct val="120000"/>
              </a:lnSpc>
              <a:spcBef>
                <a:spcPts val="0"/>
              </a:spcBef>
              <a:spcAft>
                <a:spcPts val="0"/>
              </a:spcAft>
              <a:buFont typeface="Arial" panose="020B0604020202020204" pitchFamily="34" charset="0"/>
              <a:buChar char="•"/>
            </a:pPr>
            <a:r>
              <a:rPr lang="en-US" sz="4400" b="1" dirty="0">
                <a:latin typeface="Assistant"/>
                <a:ea typeface="Assistant"/>
                <a:cs typeface="Assistant"/>
                <a:sym typeface="Assistant"/>
              </a:rPr>
              <a:t>We’re invited to come</a:t>
            </a:r>
            <a:r>
              <a:rPr lang="en-US" sz="4400" dirty="0">
                <a:latin typeface="Assistant"/>
                <a:ea typeface="Assistant"/>
                <a:cs typeface="Assistant"/>
                <a:sym typeface="Assistant"/>
              </a:rPr>
              <a:t>! (John 7:37; Matthew 11:28-30)</a:t>
            </a:r>
          </a:p>
          <a:p>
            <a:pPr marL="571500" marR="0" lvl="0" indent="-571500" algn="l" rtl="0">
              <a:lnSpc>
                <a:spcPct val="120000"/>
              </a:lnSpc>
              <a:spcBef>
                <a:spcPts val="0"/>
              </a:spcBef>
              <a:spcAft>
                <a:spcPts val="0"/>
              </a:spcAft>
              <a:buFont typeface="Arial" panose="020B0604020202020204" pitchFamily="34" charset="0"/>
              <a:buChar char="•"/>
            </a:pPr>
            <a:r>
              <a:rPr lang="en-US" sz="4400" b="1" dirty="0">
                <a:latin typeface="Assistant"/>
                <a:ea typeface="Assistant"/>
                <a:cs typeface="Assistant"/>
                <a:sym typeface="Assistant"/>
              </a:rPr>
              <a:t>How sad</a:t>
            </a:r>
            <a:r>
              <a:rPr lang="en-US" sz="4400" dirty="0">
                <a:latin typeface="Assistant"/>
                <a:ea typeface="Assistant"/>
                <a:cs typeface="Assistant"/>
                <a:sym typeface="Assistant"/>
              </a:rPr>
              <a:t> that so few did and continue to come to the feast!</a:t>
            </a:r>
            <a:endParaRPr lang="en-US" sz="5400" dirty="0">
              <a:latin typeface="Assistant"/>
              <a:ea typeface="Assistant"/>
              <a:cs typeface="Assistant"/>
              <a:sym typeface="Assistant"/>
            </a:endParaRPr>
          </a:p>
        </p:txBody>
      </p:sp>
      <p:sp>
        <p:nvSpPr>
          <p:cNvPr id="95" name="Google Shape;95;p13"/>
          <p:cNvSpPr/>
          <p:nvPr/>
        </p:nvSpPr>
        <p:spPr>
          <a:xfrm>
            <a:off x="0" y="9258300"/>
            <a:ext cx="18288000" cy="1028700"/>
          </a:xfrm>
          <a:custGeom>
            <a:avLst/>
            <a:gdLst/>
            <a:ahLst/>
            <a:cxnLst/>
            <a:rect l="l" t="t" r="r" b="b"/>
            <a:pathLst>
              <a:path w="8971816" h="504665" extrusionOk="0">
                <a:moveTo>
                  <a:pt x="0" y="0"/>
                </a:moveTo>
                <a:lnTo>
                  <a:pt x="8971816" y="0"/>
                </a:lnTo>
                <a:lnTo>
                  <a:pt x="8971816" y="504665"/>
                </a:lnTo>
                <a:lnTo>
                  <a:pt x="0" y="504665"/>
                </a:lnTo>
                <a:close/>
              </a:path>
            </a:pathLst>
          </a:custGeom>
          <a:solidFill>
            <a:srgbClr val="0C48BB"/>
          </a:solidFill>
          <a:ln>
            <a:noFill/>
          </a:ln>
        </p:spPr>
      </p:sp>
      <p:sp>
        <p:nvSpPr>
          <p:cNvPr id="98" name="Google Shape;98;p13"/>
          <p:cNvSpPr/>
          <p:nvPr/>
        </p:nvSpPr>
        <p:spPr>
          <a:xfrm>
            <a:off x="12397478" y="9090528"/>
            <a:ext cx="6019800" cy="335544"/>
          </a:xfrm>
          <a:custGeom>
            <a:avLst/>
            <a:gdLst/>
            <a:ahLst/>
            <a:cxnLst/>
            <a:rect l="l" t="t" r="r" b="b"/>
            <a:pathLst>
              <a:path w="1585462" h="88374" extrusionOk="0">
                <a:moveTo>
                  <a:pt x="0" y="0"/>
                </a:moveTo>
                <a:lnTo>
                  <a:pt x="1585462" y="0"/>
                </a:lnTo>
                <a:lnTo>
                  <a:pt x="1585462" y="88374"/>
                </a:lnTo>
                <a:lnTo>
                  <a:pt x="0" y="88374"/>
                </a:lnTo>
                <a:close/>
              </a:path>
            </a:pathLst>
          </a:custGeom>
          <a:solidFill>
            <a:srgbClr val="B4E3EF"/>
          </a:solidFill>
          <a:ln>
            <a:noFill/>
          </a:ln>
        </p:spPr>
      </p:sp>
    </p:spTree>
    <p:extLst>
      <p:ext uri="{BB962C8B-B14F-4D97-AF65-F5344CB8AC3E}">
        <p14:creationId xmlns:p14="http://schemas.microsoft.com/office/powerpoint/2010/main" val="3082081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3" name="Google Shape;93;p13"/>
          <p:cNvSpPr txBox="1"/>
          <p:nvPr/>
        </p:nvSpPr>
        <p:spPr>
          <a:xfrm>
            <a:off x="918550" y="449777"/>
            <a:ext cx="16365840" cy="1071062"/>
          </a:xfrm>
          <a:prstGeom prst="rect">
            <a:avLst/>
          </a:prstGeom>
          <a:noFill/>
          <a:ln>
            <a:noFill/>
          </a:ln>
        </p:spPr>
        <p:txBody>
          <a:bodyPr spcFirstLastPara="1" wrap="square" lIns="0" tIns="0" rIns="0" bIns="0" anchor="t" anchorCtr="0">
            <a:spAutoFit/>
          </a:bodyPr>
          <a:lstStyle/>
          <a:p>
            <a:pPr marL="0" marR="0" lvl="0" indent="0" algn="l" rtl="0">
              <a:lnSpc>
                <a:spcPct val="120000"/>
              </a:lnSpc>
              <a:spcBef>
                <a:spcPts val="0"/>
              </a:spcBef>
              <a:spcAft>
                <a:spcPts val="0"/>
              </a:spcAft>
              <a:buNone/>
            </a:pPr>
            <a:r>
              <a:rPr lang="en-US" sz="5800" b="1" i="0" u="none" strike="noStrike" cap="none" dirty="0">
                <a:solidFill>
                  <a:srgbClr val="0C48BB"/>
                </a:solidFill>
                <a:latin typeface="Tenor Sans"/>
                <a:ea typeface="Tenor Sans"/>
                <a:cs typeface="Tenor Sans"/>
                <a:sym typeface="Tenor Sans"/>
              </a:rPr>
              <a:t>Matthew 22:1ff, Parable of the Marriage Feast</a:t>
            </a:r>
            <a:endParaRPr sz="5800" b="1" dirty="0"/>
          </a:p>
        </p:txBody>
      </p:sp>
      <p:sp>
        <p:nvSpPr>
          <p:cNvPr id="94" name="Google Shape;94;p13"/>
          <p:cNvSpPr txBox="1"/>
          <p:nvPr/>
        </p:nvSpPr>
        <p:spPr>
          <a:xfrm>
            <a:off x="918550" y="2160549"/>
            <a:ext cx="17125610" cy="7091172"/>
          </a:xfrm>
          <a:prstGeom prst="rect">
            <a:avLst/>
          </a:prstGeom>
          <a:noFill/>
          <a:ln>
            <a:noFill/>
          </a:ln>
        </p:spPr>
        <p:txBody>
          <a:bodyPr spcFirstLastPara="1" wrap="square" lIns="0" tIns="0" rIns="0" bIns="0" anchor="t" anchorCtr="0">
            <a:spAutoFit/>
          </a:bodyPr>
          <a:lstStyle/>
          <a:p>
            <a:pPr marL="571500" marR="0" lvl="0" indent="-571500" algn="l" rtl="0">
              <a:lnSpc>
                <a:spcPct val="120000"/>
              </a:lnSpc>
              <a:spcBef>
                <a:spcPts val="0"/>
              </a:spcBef>
              <a:spcAft>
                <a:spcPts val="0"/>
              </a:spcAft>
              <a:buFont typeface="Arial" panose="020B0604020202020204" pitchFamily="34" charset="0"/>
              <a:buChar char="•"/>
            </a:pPr>
            <a:r>
              <a:rPr lang="en-US" sz="4800" b="1" dirty="0">
                <a:latin typeface="Assistant"/>
                <a:ea typeface="Assistant"/>
                <a:cs typeface="Assistant"/>
                <a:sym typeface="Assistant"/>
              </a:rPr>
              <a:t>An initial invitation extended</a:t>
            </a:r>
            <a:r>
              <a:rPr lang="en-US" sz="4800" dirty="0">
                <a:latin typeface="Assistant"/>
                <a:ea typeface="Assistant"/>
                <a:cs typeface="Assistant"/>
                <a:sym typeface="Assistant"/>
              </a:rPr>
              <a:t>… </a:t>
            </a:r>
          </a:p>
          <a:p>
            <a:pPr marL="571500" marR="0" lvl="0" indent="-571500" algn="l" rtl="0">
              <a:lnSpc>
                <a:spcPct val="120000"/>
              </a:lnSpc>
              <a:spcBef>
                <a:spcPts val="0"/>
              </a:spcBef>
              <a:spcAft>
                <a:spcPts val="0"/>
              </a:spcAft>
              <a:buFont typeface="Arial" panose="020B0604020202020204" pitchFamily="34" charset="0"/>
              <a:buChar char="•"/>
            </a:pPr>
            <a:r>
              <a:rPr lang="en-US" sz="4800" b="1" dirty="0">
                <a:latin typeface="Assistant"/>
                <a:ea typeface="Assistant"/>
                <a:cs typeface="Assistant"/>
                <a:sym typeface="Assistant"/>
              </a:rPr>
              <a:t>Great and elaborate preparations made</a:t>
            </a:r>
            <a:r>
              <a:rPr lang="en-US" sz="4800" dirty="0">
                <a:latin typeface="Assistant"/>
                <a:ea typeface="Assistant"/>
                <a:cs typeface="Assistant"/>
                <a:sym typeface="Assistant"/>
              </a:rPr>
              <a:t>. (Ephesians 3:9-12)</a:t>
            </a:r>
          </a:p>
          <a:p>
            <a:pPr marL="571500" marR="0" lvl="0" indent="-571500" algn="l" rtl="0">
              <a:lnSpc>
                <a:spcPct val="120000"/>
              </a:lnSpc>
              <a:spcBef>
                <a:spcPts val="0"/>
              </a:spcBef>
              <a:spcAft>
                <a:spcPts val="0"/>
              </a:spcAft>
              <a:buFont typeface="Arial" panose="020B0604020202020204" pitchFamily="34" charset="0"/>
              <a:buChar char="•"/>
            </a:pPr>
            <a:r>
              <a:rPr lang="en-US" sz="4800" dirty="0">
                <a:latin typeface="Assistant"/>
                <a:ea typeface="Assistant"/>
                <a:cs typeface="Assistant"/>
                <a:sym typeface="Assistant"/>
              </a:rPr>
              <a:t>A servant would sent out at the right time to give </a:t>
            </a:r>
            <a:r>
              <a:rPr lang="en-US" sz="4800" b="1" dirty="0">
                <a:latin typeface="Assistant"/>
                <a:ea typeface="Assistant"/>
                <a:cs typeface="Assistant"/>
                <a:sym typeface="Assistant"/>
              </a:rPr>
              <a:t>the final invitation</a:t>
            </a:r>
            <a:r>
              <a:rPr lang="en-US" sz="4800" dirty="0">
                <a:latin typeface="Assistant"/>
                <a:ea typeface="Assistant"/>
                <a:cs typeface="Assistant"/>
                <a:sym typeface="Assistant"/>
              </a:rPr>
              <a:t>. “</a:t>
            </a:r>
            <a:r>
              <a:rPr lang="en-US" sz="4800" b="1" i="1" dirty="0">
                <a:latin typeface="Assistant"/>
                <a:ea typeface="Assistant"/>
                <a:cs typeface="Assistant"/>
                <a:sym typeface="Assistant"/>
              </a:rPr>
              <a:t>Come; for everything is ready now</a:t>
            </a:r>
            <a:r>
              <a:rPr lang="en-US" sz="4800" dirty="0">
                <a:latin typeface="Assistant"/>
                <a:ea typeface="Assistant"/>
                <a:cs typeface="Assistant"/>
                <a:sym typeface="Assistant"/>
              </a:rPr>
              <a:t>.” (Luke 14:17; cf., Matthew 22:3)</a:t>
            </a:r>
          </a:p>
          <a:p>
            <a:pPr marL="571500" marR="0" lvl="0" indent="-571500" algn="l" rtl="0">
              <a:lnSpc>
                <a:spcPct val="120000"/>
              </a:lnSpc>
              <a:spcBef>
                <a:spcPts val="0"/>
              </a:spcBef>
              <a:spcAft>
                <a:spcPts val="0"/>
              </a:spcAft>
              <a:buFont typeface="Arial" panose="020B0604020202020204" pitchFamily="34" charset="0"/>
              <a:buChar char="•"/>
            </a:pPr>
            <a:r>
              <a:rPr lang="en-US" sz="4800" b="1" dirty="0">
                <a:latin typeface="Assistant"/>
                <a:ea typeface="Assistant"/>
                <a:cs typeface="Assistant"/>
                <a:sym typeface="Assistant"/>
              </a:rPr>
              <a:t>Jesus has invited us </a:t>
            </a:r>
            <a:r>
              <a:rPr lang="en-US" sz="4800" dirty="0">
                <a:latin typeface="Assistant"/>
                <a:ea typeface="Assistant"/>
                <a:cs typeface="Assistant"/>
                <a:sym typeface="Assistant"/>
              </a:rPr>
              <a:t>to this </a:t>
            </a:r>
            <a:r>
              <a:rPr lang="en-US" sz="4800" b="1" dirty="0">
                <a:latin typeface="Assistant"/>
                <a:ea typeface="Assistant"/>
                <a:cs typeface="Assistant"/>
                <a:sym typeface="Assistant"/>
              </a:rPr>
              <a:t>spiritual feast</a:t>
            </a:r>
            <a:r>
              <a:rPr lang="en-US" sz="4800" dirty="0">
                <a:latin typeface="Assistant"/>
                <a:ea typeface="Assistant"/>
                <a:cs typeface="Assistant"/>
                <a:sym typeface="Assistant"/>
              </a:rPr>
              <a:t>. (John 6:35, 50-51; 4:13-14; Matthew 11:28-30; Revelation 22:17)</a:t>
            </a:r>
          </a:p>
          <a:p>
            <a:pPr marL="0" marR="0" lvl="0" indent="0" algn="l" rtl="0">
              <a:lnSpc>
                <a:spcPct val="120000"/>
              </a:lnSpc>
              <a:spcBef>
                <a:spcPts val="0"/>
              </a:spcBef>
              <a:spcAft>
                <a:spcPts val="0"/>
              </a:spcAft>
              <a:buNone/>
            </a:pPr>
            <a:endParaRPr lang="en-US" sz="4800" dirty="0">
              <a:latin typeface="Assistant"/>
              <a:ea typeface="Assistant"/>
              <a:cs typeface="Assistant"/>
              <a:sym typeface="Assistant"/>
            </a:endParaRPr>
          </a:p>
        </p:txBody>
      </p:sp>
      <p:sp>
        <p:nvSpPr>
          <p:cNvPr id="95" name="Google Shape;95;p13"/>
          <p:cNvSpPr/>
          <p:nvPr/>
        </p:nvSpPr>
        <p:spPr>
          <a:xfrm>
            <a:off x="0" y="9258300"/>
            <a:ext cx="18288000" cy="1028700"/>
          </a:xfrm>
          <a:custGeom>
            <a:avLst/>
            <a:gdLst/>
            <a:ahLst/>
            <a:cxnLst/>
            <a:rect l="l" t="t" r="r" b="b"/>
            <a:pathLst>
              <a:path w="8971816" h="504665" extrusionOk="0">
                <a:moveTo>
                  <a:pt x="0" y="0"/>
                </a:moveTo>
                <a:lnTo>
                  <a:pt x="8971816" y="0"/>
                </a:lnTo>
                <a:lnTo>
                  <a:pt x="8971816" y="504665"/>
                </a:lnTo>
                <a:lnTo>
                  <a:pt x="0" y="504665"/>
                </a:lnTo>
                <a:close/>
              </a:path>
            </a:pathLst>
          </a:custGeom>
          <a:solidFill>
            <a:srgbClr val="0C48BB"/>
          </a:solidFill>
          <a:ln>
            <a:noFill/>
          </a:ln>
        </p:spPr>
      </p:sp>
      <p:sp>
        <p:nvSpPr>
          <p:cNvPr id="98" name="Google Shape;98;p13"/>
          <p:cNvSpPr/>
          <p:nvPr/>
        </p:nvSpPr>
        <p:spPr>
          <a:xfrm>
            <a:off x="12397478" y="9090528"/>
            <a:ext cx="6019800" cy="335544"/>
          </a:xfrm>
          <a:custGeom>
            <a:avLst/>
            <a:gdLst/>
            <a:ahLst/>
            <a:cxnLst/>
            <a:rect l="l" t="t" r="r" b="b"/>
            <a:pathLst>
              <a:path w="1585462" h="88374" extrusionOk="0">
                <a:moveTo>
                  <a:pt x="0" y="0"/>
                </a:moveTo>
                <a:lnTo>
                  <a:pt x="1585462" y="0"/>
                </a:lnTo>
                <a:lnTo>
                  <a:pt x="1585462" y="88374"/>
                </a:lnTo>
                <a:lnTo>
                  <a:pt x="0" y="88374"/>
                </a:lnTo>
                <a:close/>
              </a:path>
            </a:pathLst>
          </a:custGeom>
          <a:solidFill>
            <a:srgbClr val="B4E3EF"/>
          </a:solidFill>
          <a:ln>
            <a:noFill/>
          </a:ln>
        </p:spPr>
      </p:sp>
    </p:spTree>
    <p:extLst>
      <p:ext uri="{BB962C8B-B14F-4D97-AF65-F5344CB8AC3E}">
        <p14:creationId xmlns:p14="http://schemas.microsoft.com/office/powerpoint/2010/main" val="3709667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3" name="Google Shape;93;p13"/>
          <p:cNvSpPr txBox="1"/>
          <p:nvPr/>
        </p:nvSpPr>
        <p:spPr>
          <a:xfrm>
            <a:off x="961080" y="0"/>
            <a:ext cx="16365840" cy="2105192"/>
          </a:xfrm>
          <a:prstGeom prst="rect">
            <a:avLst/>
          </a:prstGeom>
          <a:noFill/>
          <a:ln>
            <a:noFill/>
          </a:ln>
        </p:spPr>
        <p:txBody>
          <a:bodyPr spcFirstLastPara="1" wrap="square" lIns="0" tIns="0" rIns="0" bIns="0" anchor="t" anchorCtr="0">
            <a:spAutoFit/>
          </a:bodyPr>
          <a:lstStyle/>
          <a:p>
            <a:pPr lvl="0">
              <a:lnSpc>
                <a:spcPct val="120000"/>
              </a:lnSpc>
            </a:pPr>
            <a:r>
              <a:rPr lang="en-US" sz="6600" b="1" i="0" u="none" strike="noStrike" cap="none" dirty="0">
                <a:solidFill>
                  <a:srgbClr val="0C48BB"/>
                </a:solidFill>
                <a:latin typeface="Tenor Sans"/>
                <a:ea typeface="Tenor Sans"/>
                <a:cs typeface="Tenor Sans"/>
                <a:sym typeface="Tenor Sans"/>
              </a:rPr>
              <a:t>God’s I</a:t>
            </a:r>
            <a:r>
              <a:rPr lang="en-US" sz="6600" b="1" dirty="0">
                <a:solidFill>
                  <a:srgbClr val="0C48BB"/>
                </a:solidFill>
                <a:latin typeface="Tenor Sans"/>
                <a:ea typeface="Tenor Sans"/>
                <a:cs typeface="Tenor Sans"/>
                <a:sym typeface="Tenor Sans"/>
              </a:rPr>
              <a:t>nvitation To His Feast</a:t>
            </a:r>
          </a:p>
          <a:p>
            <a:pPr lvl="0">
              <a:lnSpc>
                <a:spcPct val="120000"/>
              </a:lnSpc>
            </a:pPr>
            <a:r>
              <a:rPr lang="en-US" sz="4800" b="1" dirty="0">
                <a:solidFill>
                  <a:srgbClr val="0C48BB"/>
                </a:solidFill>
                <a:latin typeface="Tenor Sans"/>
                <a:ea typeface="Tenor Sans"/>
                <a:cs typeface="Tenor Sans"/>
                <a:sym typeface="Tenor Sans"/>
              </a:rPr>
              <a:t>Matthew 22:1ff</a:t>
            </a:r>
            <a:endParaRPr sz="4800" b="1" dirty="0"/>
          </a:p>
        </p:txBody>
      </p:sp>
      <p:sp>
        <p:nvSpPr>
          <p:cNvPr id="94" name="Google Shape;94;p13"/>
          <p:cNvSpPr txBox="1"/>
          <p:nvPr/>
        </p:nvSpPr>
        <p:spPr>
          <a:xfrm>
            <a:off x="961080" y="2405621"/>
            <a:ext cx="16365840" cy="6684907"/>
          </a:xfrm>
          <a:prstGeom prst="rect">
            <a:avLst/>
          </a:prstGeom>
          <a:noFill/>
          <a:ln>
            <a:noFill/>
          </a:ln>
        </p:spPr>
        <p:txBody>
          <a:bodyPr spcFirstLastPara="1" wrap="square" lIns="0" tIns="0" rIns="0" bIns="0" anchor="t" anchorCtr="0">
            <a:spAutoFit/>
          </a:bodyPr>
          <a:lstStyle/>
          <a:p>
            <a:pPr marR="0" lvl="0" algn="l" rtl="0">
              <a:lnSpc>
                <a:spcPct val="120000"/>
              </a:lnSpc>
              <a:spcBef>
                <a:spcPts val="0"/>
              </a:spcBef>
              <a:spcAft>
                <a:spcPts val="0"/>
              </a:spcAft>
            </a:pPr>
            <a:r>
              <a:rPr lang="en-US" sz="5400" b="1" dirty="0">
                <a:latin typeface="Assistant"/>
                <a:ea typeface="Assistant"/>
                <a:cs typeface="Assistant"/>
                <a:sym typeface="Assistant"/>
              </a:rPr>
              <a:t>3 responses to the invitation in Matthew 22:</a:t>
            </a:r>
          </a:p>
          <a:p>
            <a:pPr marL="742950" marR="0" lvl="0" indent="-742950" algn="l" rtl="0">
              <a:lnSpc>
                <a:spcPct val="120000"/>
              </a:lnSpc>
              <a:spcBef>
                <a:spcPts val="0"/>
              </a:spcBef>
              <a:spcAft>
                <a:spcPts val="0"/>
              </a:spcAft>
              <a:buAutoNum type="arabicPeriod"/>
            </a:pPr>
            <a:r>
              <a:rPr lang="en-US" sz="4400" dirty="0">
                <a:latin typeface="Assistant"/>
                <a:ea typeface="Assistant"/>
                <a:cs typeface="Assistant"/>
                <a:sym typeface="Assistant"/>
              </a:rPr>
              <a:t>Those </a:t>
            </a:r>
            <a:r>
              <a:rPr lang="en-US" sz="4400" b="1" dirty="0">
                <a:latin typeface="Assistant"/>
                <a:ea typeface="Assistant"/>
                <a:cs typeface="Assistant"/>
                <a:sym typeface="Assistant"/>
              </a:rPr>
              <a:t>unwilling</a:t>
            </a:r>
            <a:r>
              <a:rPr lang="en-US" sz="4400" dirty="0">
                <a:latin typeface="Assistant"/>
                <a:ea typeface="Assistant"/>
                <a:cs typeface="Assistant"/>
                <a:sym typeface="Assistant"/>
              </a:rPr>
              <a:t>. (vs. 3; cf., John 5:40; 7:17; Acts 7:39; Rev. 22:17)</a:t>
            </a:r>
          </a:p>
          <a:p>
            <a:pPr marL="742950" indent="-742950">
              <a:lnSpc>
                <a:spcPct val="120000"/>
              </a:lnSpc>
              <a:buFont typeface="Arial"/>
              <a:buAutoNum type="arabicPeriod"/>
            </a:pPr>
            <a:r>
              <a:rPr lang="en-US" sz="4400" dirty="0">
                <a:latin typeface="Assistant"/>
                <a:ea typeface="Assistant"/>
                <a:cs typeface="Assistant"/>
                <a:sym typeface="Assistant"/>
              </a:rPr>
              <a:t>Those </a:t>
            </a:r>
            <a:r>
              <a:rPr lang="en-US" sz="4400" b="1" dirty="0">
                <a:latin typeface="Assistant"/>
                <a:ea typeface="Assistant"/>
                <a:cs typeface="Assistant"/>
                <a:sym typeface="Assistant"/>
              </a:rPr>
              <a:t>actively opposed</a:t>
            </a:r>
            <a:r>
              <a:rPr lang="en-US" sz="4400" dirty="0">
                <a:latin typeface="Assistant"/>
                <a:ea typeface="Assistant"/>
                <a:cs typeface="Assistant"/>
                <a:sym typeface="Assistant"/>
              </a:rPr>
              <a:t>. (vs. 6; Acts 7:51; 26:14)</a:t>
            </a:r>
          </a:p>
          <a:p>
            <a:pPr marL="742950" marR="0" lvl="0" indent="-742950" algn="l" rtl="0">
              <a:lnSpc>
                <a:spcPct val="120000"/>
              </a:lnSpc>
              <a:spcBef>
                <a:spcPts val="0"/>
              </a:spcBef>
              <a:spcAft>
                <a:spcPts val="0"/>
              </a:spcAft>
              <a:buAutoNum type="arabicPeriod"/>
            </a:pPr>
            <a:r>
              <a:rPr lang="en-US" sz="4400" dirty="0">
                <a:latin typeface="Assistant"/>
                <a:ea typeface="Assistant"/>
                <a:cs typeface="Assistant"/>
                <a:sym typeface="Assistant"/>
              </a:rPr>
              <a:t>Those </a:t>
            </a:r>
            <a:r>
              <a:rPr lang="en-US" sz="4400" b="1" dirty="0">
                <a:latin typeface="Assistant"/>
                <a:ea typeface="Assistant"/>
                <a:cs typeface="Assistant"/>
                <a:sym typeface="Assistant"/>
              </a:rPr>
              <a:t>not paying attention</a:t>
            </a:r>
            <a:r>
              <a:rPr lang="en-US" sz="4400" dirty="0">
                <a:latin typeface="Assistant"/>
                <a:ea typeface="Assistant"/>
                <a:cs typeface="Assistant"/>
                <a:sym typeface="Assistant"/>
              </a:rPr>
              <a:t>. (vs. 5) Why? (Turn to </a:t>
            </a:r>
            <a:r>
              <a:rPr lang="en-US" sz="4400" b="1" dirty="0">
                <a:latin typeface="Assistant"/>
                <a:ea typeface="Assistant"/>
                <a:cs typeface="Assistant"/>
                <a:sym typeface="Assistant"/>
              </a:rPr>
              <a:t>Luke 14:16-24</a:t>
            </a:r>
            <a:r>
              <a:rPr lang="en-US" sz="4400" dirty="0">
                <a:latin typeface="Assistant"/>
                <a:ea typeface="Assistant"/>
                <a:cs typeface="Assistant"/>
                <a:sym typeface="Assistant"/>
              </a:rPr>
              <a:t>)</a:t>
            </a:r>
          </a:p>
          <a:p>
            <a:pPr marL="1662113" lvl="1" indent="-742950">
              <a:lnSpc>
                <a:spcPct val="120000"/>
              </a:lnSpc>
              <a:buAutoNum type="alphaLcPeriod"/>
            </a:pPr>
            <a:r>
              <a:rPr lang="en-US" sz="4400" b="1" dirty="0">
                <a:latin typeface="Assistant"/>
                <a:ea typeface="Assistant"/>
                <a:cs typeface="Assistant"/>
                <a:sym typeface="Assistant"/>
              </a:rPr>
              <a:t>Possessions</a:t>
            </a:r>
            <a:r>
              <a:rPr lang="en-US" sz="4400" dirty="0">
                <a:latin typeface="Assistant"/>
                <a:ea typeface="Assistant"/>
                <a:cs typeface="Assistant"/>
                <a:sym typeface="Assistant"/>
              </a:rPr>
              <a:t> (vs. 18)</a:t>
            </a:r>
          </a:p>
          <a:p>
            <a:pPr marL="1662113" lvl="1" indent="-742950">
              <a:lnSpc>
                <a:spcPct val="120000"/>
              </a:lnSpc>
              <a:buFont typeface="+mj-lt"/>
              <a:buAutoNum type="alphaLcPeriod"/>
            </a:pPr>
            <a:r>
              <a:rPr lang="en-US" sz="4400" b="1" dirty="0">
                <a:latin typeface="Assistant"/>
                <a:ea typeface="Assistant"/>
                <a:cs typeface="Assistant"/>
                <a:sym typeface="Assistant"/>
              </a:rPr>
              <a:t>Work</a:t>
            </a:r>
            <a:r>
              <a:rPr lang="en-US" sz="4400" dirty="0">
                <a:latin typeface="Assistant"/>
                <a:ea typeface="Assistant"/>
                <a:cs typeface="Assistant"/>
                <a:sym typeface="Assistant"/>
              </a:rPr>
              <a:t> (vs. 19)</a:t>
            </a:r>
          </a:p>
          <a:p>
            <a:pPr marL="1662113" lvl="1" indent="-742950">
              <a:lnSpc>
                <a:spcPct val="120000"/>
              </a:lnSpc>
              <a:buFont typeface="+mj-lt"/>
              <a:buAutoNum type="alphaLcPeriod"/>
            </a:pPr>
            <a:r>
              <a:rPr lang="en-US" sz="4400" b="1" dirty="0">
                <a:latin typeface="Assistant"/>
                <a:ea typeface="Assistant"/>
                <a:cs typeface="Assistant"/>
                <a:sym typeface="Assistant"/>
              </a:rPr>
              <a:t>Family</a:t>
            </a:r>
            <a:r>
              <a:rPr lang="en-US" sz="4400" dirty="0">
                <a:latin typeface="Assistant"/>
                <a:ea typeface="Assistant"/>
                <a:cs typeface="Assistant"/>
                <a:sym typeface="Assistant"/>
              </a:rPr>
              <a:t> (vs. 20)</a:t>
            </a:r>
          </a:p>
          <a:p>
            <a:pPr marL="1662113" lvl="1" indent="-742950">
              <a:lnSpc>
                <a:spcPct val="120000"/>
              </a:lnSpc>
              <a:buFont typeface="+mj-lt"/>
              <a:buAutoNum type="alphaLcPeriod"/>
            </a:pPr>
            <a:r>
              <a:rPr lang="en-US" sz="4400" dirty="0">
                <a:latin typeface="Assistant"/>
                <a:ea typeface="Assistant"/>
                <a:cs typeface="Assistant"/>
                <a:sym typeface="Assistant"/>
              </a:rPr>
              <a:t>What’s interrupting what? Who’s interrupting who?</a:t>
            </a:r>
          </a:p>
        </p:txBody>
      </p:sp>
      <p:sp>
        <p:nvSpPr>
          <p:cNvPr id="95" name="Google Shape;95;p13"/>
          <p:cNvSpPr/>
          <p:nvPr/>
        </p:nvSpPr>
        <p:spPr>
          <a:xfrm>
            <a:off x="0" y="9258300"/>
            <a:ext cx="18288000" cy="1028700"/>
          </a:xfrm>
          <a:custGeom>
            <a:avLst/>
            <a:gdLst/>
            <a:ahLst/>
            <a:cxnLst/>
            <a:rect l="l" t="t" r="r" b="b"/>
            <a:pathLst>
              <a:path w="8971816" h="504665" extrusionOk="0">
                <a:moveTo>
                  <a:pt x="0" y="0"/>
                </a:moveTo>
                <a:lnTo>
                  <a:pt x="8971816" y="0"/>
                </a:lnTo>
                <a:lnTo>
                  <a:pt x="8971816" y="504665"/>
                </a:lnTo>
                <a:lnTo>
                  <a:pt x="0" y="504665"/>
                </a:lnTo>
                <a:close/>
              </a:path>
            </a:pathLst>
          </a:custGeom>
          <a:solidFill>
            <a:srgbClr val="0C48BB"/>
          </a:solidFill>
          <a:ln>
            <a:noFill/>
          </a:ln>
        </p:spPr>
      </p:sp>
      <p:sp>
        <p:nvSpPr>
          <p:cNvPr id="98" name="Google Shape;98;p13"/>
          <p:cNvSpPr/>
          <p:nvPr/>
        </p:nvSpPr>
        <p:spPr>
          <a:xfrm>
            <a:off x="12397478" y="9090528"/>
            <a:ext cx="6019800" cy="335544"/>
          </a:xfrm>
          <a:custGeom>
            <a:avLst/>
            <a:gdLst/>
            <a:ahLst/>
            <a:cxnLst/>
            <a:rect l="l" t="t" r="r" b="b"/>
            <a:pathLst>
              <a:path w="1585462" h="88374" extrusionOk="0">
                <a:moveTo>
                  <a:pt x="0" y="0"/>
                </a:moveTo>
                <a:lnTo>
                  <a:pt x="1585462" y="0"/>
                </a:lnTo>
                <a:lnTo>
                  <a:pt x="1585462" y="88374"/>
                </a:lnTo>
                <a:lnTo>
                  <a:pt x="0" y="88374"/>
                </a:lnTo>
                <a:close/>
              </a:path>
            </a:pathLst>
          </a:custGeom>
          <a:solidFill>
            <a:srgbClr val="B4E3EF"/>
          </a:solidFill>
          <a:ln>
            <a:noFill/>
          </a:ln>
        </p:spPr>
      </p:sp>
    </p:spTree>
    <p:extLst>
      <p:ext uri="{BB962C8B-B14F-4D97-AF65-F5344CB8AC3E}">
        <p14:creationId xmlns:p14="http://schemas.microsoft.com/office/powerpoint/2010/main" val="1351672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4">
                                            <p:txEl>
                                              <p:pRg st="0" end="0"/>
                                            </p:txEl>
                                          </p:spTgt>
                                        </p:tgtEl>
                                        <p:attrNameLst>
                                          <p:attrName>style.visibility</p:attrName>
                                        </p:attrNameLst>
                                      </p:cBhvr>
                                      <p:to>
                                        <p:strVal val="visible"/>
                                      </p:to>
                                    </p:set>
                                    <p:animEffect transition="in" filter="fade">
                                      <p:cBhvr>
                                        <p:cTn id="7" dur="500"/>
                                        <p:tgtEl>
                                          <p:spTgt spid="9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4">
                                            <p:txEl>
                                              <p:pRg st="1" end="1"/>
                                            </p:txEl>
                                          </p:spTgt>
                                        </p:tgtEl>
                                        <p:attrNameLst>
                                          <p:attrName>style.visibility</p:attrName>
                                        </p:attrNameLst>
                                      </p:cBhvr>
                                      <p:to>
                                        <p:strVal val="visible"/>
                                      </p:to>
                                    </p:set>
                                    <p:animEffect transition="in" filter="fade">
                                      <p:cBhvr>
                                        <p:cTn id="12" dur="500"/>
                                        <p:tgtEl>
                                          <p:spTgt spid="9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4">
                                            <p:txEl>
                                              <p:pRg st="2" end="2"/>
                                            </p:txEl>
                                          </p:spTgt>
                                        </p:tgtEl>
                                        <p:attrNameLst>
                                          <p:attrName>style.visibility</p:attrName>
                                        </p:attrNameLst>
                                      </p:cBhvr>
                                      <p:to>
                                        <p:strVal val="visible"/>
                                      </p:to>
                                    </p:set>
                                    <p:animEffect transition="in" filter="fade">
                                      <p:cBhvr>
                                        <p:cTn id="17" dur="500"/>
                                        <p:tgtEl>
                                          <p:spTgt spid="9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4">
                                            <p:txEl>
                                              <p:pRg st="3" end="3"/>
                                            </p:txEl>
                                          </p:spTgt>
                                        </p:tgtEl>
                                        <p:attrNameLst>
                                          <p:attrName>style.visibility</p:attrName>
                                        </p:attrNameLst>
                                      </p:cBhvr>
                                      <p:to>
                                        <p:strVal val="visible"/>
                                      </p:to>
                                    </p:set>
                                    <p:animEffect transition="in" filter="fade">
                                      <p:cBhvr>
                                        <p:cTn id="22" dur="500"/>
                                        <p:tgtEl>
                                          <p:spTgt spid="9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4">
                                            <p:txEl>
                                              <p:pRg st="4" end="4"/>
                                            </p:txEl>
                                          </p:spTgt>
                                        </p:tgtEl>
                                        <p:attrNameLst>
                                          <p:attrName>style.visibility</p:attrName>
                                        </p:attrNameLst>
                                      </p:cBhvr>
                                      <p:to>
                                        <p:strVal val="visible"/>
                                      </p:to>
                                    </p:set>
                                    <p:animEffect transition="in" filter="fade">
                                      <p:cBhvr>
                                        <p:cTn id="27" dur="500"/>
                                        <p:tgtEl>
                                          <p:spTgt spid="9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4">
                                            <p:txEl>
                                              <p:pRg st="5" end="5"/>
                                            </p:txEl>
                                          </p:spTgt>
                                        </p:tgtEl>
                                        <p:attrNameLst>
                                          <p:attrName>style.visibility</p:attrName>
                                        </p:attrNameLst>
                                      </p:cBhvr>
                                      <p:to>
                                        <p:strVal val="visible"/>
                                      </p:to>
                                    </p:set>
                                    <p:animEffect transition="in" filter="fade">
                                      <p:cBhvr>
                                        <p:cTn id="32" dur="500"/>
                                        <p:tgtEl>
                                          <p:spTgt spid="9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4">
                                            <p:txEl>
                                              <p:pRg st="6" end="6"/>
                                            </p:txEl>
                                          </p:spTgt>
                                        </p:tgtEl>
                                        <p:attrNameLst>
                                          <p:attrName>style.visibility</p:attrName>
                                        </p:attrNameLst>
                                      </p:cBhvr>
                                      <p:to>
                                        <p:strVal val="visible"/>
                                      </p:to>
                                    </p:set>
                                    <p:animEffect transition="in" filter="fade">
                                      <p:cBhvr>
                                        <p:cTn id="37" dur="500"/>
                                        <p:tgtEl>
                                          <p:spTgt spid="9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4">
                                            <p:txEl>
                                              <p:pRg st="7" end="7"/>
                                            </p:txEl>
                                          </p:spTgt>
                                        </p:tgtEl>
                                        <p:attrNameLst>
                                          <p:attrName>style.visibility</p:attrName>
                                        </p:attrNameLst>
                                      </p:cBhvr>
                                      <p:to>
                                        <p:strVal val="visible"/>
                                      </p:to>
                                    </p:set>
                                    <p:animEffect transition="in" filter="fade">
                                      <p:cBhvr>
                                        <p:cTn id="42" dur="500"/>
                                        <p:tgtEl>
                                          <p:spTgt spid="9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3" name="Google Shape;93;p13"/>
          <p:cNvSpPr txBox="1"/>
          <p:nvPr/>
        </p:nvSpPr>
        <p:spPr>
          <a:xfrm>
            <a:off x="918550" y="449777"/>
            <a:ext cx="16365840" cy="1218795"/>
          </a:xfrm>
          <a:prstGeom prst="rect">
            <a:avLst/>
          </a:prstGeom>
          <a:noFill/>
          <a:ln>
            <a:noFill/>
          </a:ln>
        </p:spPr>
        <p:txBody>
          <a:bodyPr spcFirstLastPara="1" wrap="square" lIns="0" tIns="0" rIns="0" bIns="0" anchor="t" anchorCtr="0">
            <a:spAutoFit/>
          </a:bodyPr>
          <a:lstStyle/>
          <a:p>
            <a:pPr marL="0" marR="0" lvl="0" indent="0" algn="l" rtl="0">
              <a:lnSpc>
                <a:spcPct val="120000"/>
              </a:lnSpc>
              <a:spcBef>
                <a:spcPts val="0"/>
              </a:spcBef>
              <a:spcAft>
                <a:spcPts val="0"/>
              </a:spcAft>
              <a:buNone/>
            </a:pPr>
            <a:r>
              <a:rPr lang="en-US" sz="6600" b="1" i="0" u="none" strike="noStrike" cap="none" dirty="0">
                <a:solidFill>
                  <a:srgbClr val="0C48BB"/>
                </a:solidFill>
                <a:latin typeface="Tenor Sans"/>
                <a:ea typeface="Tenor Sans"/>
                <a:cs typeface="Tenor Sans"/>
                <a:sym typeface="Tenor Sans"/>
              </a:rPr>
              <a:t>What If No One Comes?</a:t>
            </a:r>
            <a:endParaRPr lang="en-US" sz="6600" b="1" dirty="0"/>
          </a:p>
        </p:txBody>
      </p:sp>
      <p:sp>
        <p:nvSpPr>
          <p:cNvPr id="94" name="Google Shape;94;p13"/>
          <p:cNvSpPr txBox="1"/>
          <p:nvPr/>
        </p:nvSpPr>
        <p:spPr>
          <a:xfrm>
            <a:off x="918550" y="2160549"/>
            <a:ext cx="16658250" cy="7497437"/>
          </a:xfrm>
          <a:prstGeom prst="rect">
            <a:avLst/>
          </a:prstGeom>
          <a:noFill/>
          <a:ln>
            <a:noFill/>
          </a:ln>
        </p:spPr>
        <p:txBody>
          <a:bodyPr spcFirstLastPara="1" wrap="square" lIns="0" tIns="0" rIns="0" bIns="0" anchor="t" anchorCtr="0">
            <a:spAutoFit/>
          </a:bodyPr>
          <a:lstStyle/>
          <a:p>
            <a:pPr marR="0" lvl="0" algn="l" rtl="0">
              <a:lnSpc>
                <a:spcPct val="120000"/>
              </a:lnSpc>
              <a:spcBef>
                <a:spcPts val="0"/>
              </a:spcBef>
              <a:spcAft>
                <a:spcPts val="0"/>
              </a:spcAft>
            </a:pPr>
            <a:r>
              <a:rPr lang="en-US" sz="5400" b="1" dirty="0">
                <a:latin typeface="Assistant"/>
                <a:ea typeface="Assistant"/>
                <a:cs typeface="Assistant"/>
                <a:sym typeface="Assistant"/>
              </a:rPr>
              <a:t>Lack of gratitude and appreciation for the preparations and blessings provided? </a:t>
            </a:r>
            <a:r>
              <a:rPr lang="en-US" sz="5400" dirty="0">
                <a:latin typeface="Assistant"/>
                <a:ea typeface="Assistant"/>
                <a:cs typeface="Assistant"/>
                <a:sym typeface="Assistant"/>
              </a:rPr>
              <a:t>(Colossians 1:12)</a:t>
            </a:r>
          </a:p>
          <a:p>
            <a:pPr marR="0" lvl="0" algn="l" rtl="0">
              <a:lnSpc>
                <a:spcPct val="120000"/>
              </a:lnSpc>
              <a:spcBef>
                <a:spcPts val="0"/>
              </a:spcBef>
              <a:spcAft>
                <a:spcPts val="0"/>
              </a:spcAft>
            </a:pPr>
            <a:r>
              <a:rPr lang="en-US" sz="5400" b="1" dirty="0">
                <a:latin typeface="Assistant"/>
                <a:ea typeface="Assistant"/>
                <a:cs typeface="Assistant"/>
                <a:sym typeface="Assistant"/>
              </a:rPr>
              <a:t>Lack of focus on the things that matter? </a:t>
            </a:r>
            <a:r>
              <a:rPr lang="en-US" sz="5400" dirty="0">
                <a:latin typeface="Assistant"/>
                <a:ea typeface="Assistant"/>
                <a:cs typeface="Assistant"/>
                <a:sym typeface="Assistant"/>
              </a:rPr>
              <a:t>(Luke 12:20; </a:t>
            </a:r>
            <a:br>
              <a:rPr lang="en-US" sz="5400" dirty="0">
                <a:latin typeface="Assistant"/>
                <a:ea typeface="Assistant"/>
                <a:cs typeface="Assistant"/>
                <a:sym typeface="Assistant"/>
              </a:rPr>
            </a:br>
            <a:r>
              <a:rPr lang="en-US" sz="5400" dirty="0">
                <a:latin typeface="Assistant"/>
                <a:ea typeface="Assistant"/>
                <a:cs typeface="Assistant"/>
                <a:sym typeface="Assistant"/>
              </a:rPr>
              <a:t>2 Corinthians 4:16-18)</a:t>
            </a:r>
          </a:p>
          <a:p>
            <a:pPr marR="0" lvl="0" algn="l" rtl="0">
              <a:lnSpc>
                <a:spcPct val="120000"/>
              </a:lnSpc>
              <a:spcBef>
                <a:spcPts val="0"/>
              </a:spcBef>
              <a:spcAft>
                <a:spcPts val="0"/>
              </a:spcAft>
            </a:pPr>
            <a:r>
              <a:rPr lang="en-US" sz="5400" b="1" dirty="0">
                <a:latin typeface="Assistant"/>
                <a:ea typeface="Assistant"/>
                <a:cs typeface="Assistant"/>
                <a:sym typeface="Assistant"/>
              </a:rPr>
              <a:t>“No thanks, I already ate”? </a:t>
            </a:r>
            <a:r>
              <a:rPr lang="en-US" sz="5400" dirty="0">
                <a:latin typeface="Assistant"/>
                <a:ea typeface="Assistant"/>
                <a:cs typeface="Assistant"/>
                <a:sym typeface="Assistant"/>
              </a:rPr>
              <a:t>(1 Corinthians 4:8; Acts 5:3)</a:t>
            </a:r>
          </a:p>
          <a:p>
            <a:pPr marR="0" lvl="0" algn="l" rtl="0">
              <a:lnSpc>
                <a:spcPct val="120000"/>
              </a:lnSpc>
              <a:spcBef>
                <a:spcPts val="0"/>
              </a:spcBef>
              <a:spcAft>
                <a:spcPts val="0"/>
              </a:spcAft>
            </a:pPr>
            <a:endParaRPr lang="en-US" sz="4400" b="1" dirty="0">
              <a:latin typeface="Assistant"/>
              <a:ea typeface="Assistant"/>
              <a:cs typeface="Assistant"/>
              <a:sym typeface="Assistant"/>
            </a:endParaRPr>
          </a:p>
          <a:p>
            <a:pPr marR="0" lvl="0" algn="l" rtl="0">
              <a:lnSpc>
                <a:spcPct val="120000"/>
              </a:lnSpc>
              <a:spcBef>
                <a:spcPts val="0"/>
              </a:spcBef>
              <a:spcAft>
                <a:spcPts val="0"/>
              </a:spcAft>
            </a:pPr>
            <a:endParaRPr lang="en-US" sz="4400" dirty="0">
              <a:latin typeface="Assistant"/>
              <a:ea typeface="Assistant"/>
              <a:cs typeface="Assistant"/>
              <a:sym typeface="Assistant"/>
            </a:endParaRPr>
          </a:p>
          <a:p>
            <a:pPr marL="0" marR="0" lvl="0" indent="0" algn="l" rtl="0">
              <a:lnSpc>
                <a:spcPct val="120000"/>
              </a:lnSpc>
              <a:spcBef>
                <a:spcPts val="0"/>
              </a:spcBef>
              <a:spcAft>
                <a:spcPts val="0"/>
              </a:spcAft>
              <a:buNone/>
            </a:pPr>
            <a:endParaRPr lang="en-US" sz="4800" dirty="0">
              <a:latin typeface="Assistant"/>
              <a:ea typeface="Assistant"/>
              <a:cs typeface="Assistant"/>
              <a:sym typeface="Assistant"/>
            </a:endParaRPr>
          </a:p>
        </p:txBody>
      </p:sp>
      <p:sp>
        <p:nvSpPr>
          <p:cNvPr id="95" name="Google Shape;95;p13"/>
          <p:cNvSpPr/>
          <p:nvPr/>
        </p:nvSpPr>
        <p:spPr>
          <a:xfrm>
            <a:off x="0" y="9258300"/>
            <a:ext cx="18288000" cy="1028700"/>
          </a:xfrm>
          <a:custGeom>
            <a:avLst/>
            <a:gdLst/>
            <a:ahLst/>
            <a:cxnLst/>
            <a:rect l="l" t="t" r="r" b="b"/>
            <a:pathLst>
              <a:path w="8971816" h="504665" extrusionOk="0">
                <a:moveTo>
                  <a:pt x="0" y="0"/>
                </a:moveTo>
                <a:lnTo>
                  <a:pt x="8971816" y="0"/>
                </a:lnTo>
                <a:lnTo>
                  <a:pt x="8971816" y="504665"/>
                </a:lnTo>
                <a:lnTo>
                  <a:pt x="0" y="504665"/>
                </a:lnTo>
                <a:close/>
              </a:path>
            </a:pathLst>
          </a:custGeom>
          <a:solidFill>
            <a:srgbClr val="0C48BB"/>
          </a:solidFill>
          <a:ln>
            <a:noFill/>
          </a:ln>
        </p:spPr>
      </p:sp>
      <p:sp>
        <p:nvSpPr>
          <p:cNvPr id="98" name="Google Shape;98;p13"/>
          <p:cNvSpPr/>
          <p:nvPr/>
        </p:nvSpPr>
        <p:spPr>
          <a:xfrm>
            <a:off x="12397478" y="9090528"/>
            <a:ext cx="6019800" cy="335544"/>
          </a:xfrm>
          <a:custGeom>
            <a:avLst/>
            <a:gdLst/>
            <a:ahLst/>
            <a:cxnLst/>
            <a:rect l="l" t="t" r="r" b="b"/>
            <a:pathLst>
              <a:path w="1585462" h="88374" extrusionOk="0">
                <a:moveTo>
                  <a:pt x="0" y="0"/>
                </a:moveTo>
                <a:lnTo>
                  <a:pt x="1585462" y="0"/>
                </a:lnTo>
                <a:lnTo>
                  <a:pt x="1585462" y="88374"/>
                </a:lnTo>
                <a:lnTo>
                  <a:pt x="0" y="88374"/>
                </a:lnTo>
                <a:close/>
              </a:path>
            </a:pathLst>
          </a:custGeom>
          <a:solidFill>
            <a:srgbClr val="B4E3EF"/>
          </a:solidFill>
          <a:ln>
            <a:noFill/>
          </a:ln>
        </p:spPr>
      </p:sp>
    </p:spTree>
    <p:extLst>
      <p:ext uri="{BB962C8B-B14F-4D97-AF65-F5344CB8AC3E}">
        <p14:creationId xmlns:p14="http://schemas.microsoft.com/office/powerpoint/2010/main" val="2244351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4">
                                            <p:txEl>
                                              <p:pRg st="0" end="0"/>
                                            </p:txEl>
                                          </p:spTgt>
                                        </p:tgtEl>
                                        <p:attrNameLst>
                                          <p:attrName>style.visibility</p:attrName>
                                        </p:attrNameLst>
                                      </p:cBhvr>
                                      <p:to>
                                        <p:strVal val="visible"/>
                                      </p:to>
                                    </p:set>
                                    <p:animEffect transition="in" filter="fade">
                                      <p:cBhvr>
                                        <p:cTn id="7" dur="500"/>
                                        <p:tgtEl>
                                          <p:spTgt spid="9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4">
                                            <p:txEl>
                                              <p:pRg st="1" end="1"/>
                                            </p:txEl>
                                          </p:spTgt>
                                        </p:tgtEl>
                                        <p:attrNameLst>
                                          <p:attrName>style.visibility</p:attrName>
                                        </p:attrNameLst>
                                      </p:cBhvr>
                                      <p:to>
                                        <p:strVal val="visible"/>
                                      </p:to>
                                    </p:set>
                                    <p:animEffect transition="in" filter="fade">
                                      <p:cBhvr>
                                        <p:cTn id="12" dur="500"/>
                                        <p:tgtEl>
                                          <p:spTgt spid="9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4">
                                            <p:txEl>
                                              <p:pRg st="2" end="2"/>
                                            </p:txEl>
                                          </p:spTgt>
                                        </p:tgtEl>
                                        <p:attrNameLst>
                                          <p:attrName>style.visibility</p:attrName>
                                        </p:attrNameLst>
                                      </p:cBhvr>
                                      <p:to>
                                        <p:strVal val="visible"/>
                                      </p:to>
                                    </p:set>
                                    <p:animEffect transition="in" filter="fade">
                                      <p:cBhvr>
                                        <p:cTn id="17" dur="500"/>
                                        <p:tgtEl>
                                          <p:spTgt spid="9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3" name="Google Shape;93;p13"/>
          <p:cNvSpPr txBox="1"/>
          <p:nvPr/>
        </p:nvSpPr>
        <p:spPr>
          <a:xfrm>
            <a:off x="918550" y="449777"/>
            <a:ext cx="16365840" cy="1218795"/>
          </a:xfrm>
          <a:prstGeom prst="rect">
            <a:avLst/>
          </a:prstGeom>
          <a:noFill/>
          <a:ln>
            <a:noFill/>
          </a:ln>
        </p:spPr>
        <p:txBody>
          <a:bodyPr spcFirstLastPara="1" wrap="square" lIns="0" tIns="0" rIns="0" bIns="0" anchor="t" anchorCtr="0">
            <a:spAutoFit/>
          </a:bodyPr>
          <a:lstStyle/>
          <a:p>
            <a:pPr marL="0" marR="0" lvl="0" indent="0" algn="l" rtl="0">
              <a:lnSpc>
                <a:spcPct val="120000"/>
              </a:lnSpc>
              <a:spcBef>
                <a:spcPts val="0"/>
              </a:spcBef>
              <a:spcAft>
                <a:spcPts val="0"/>
              </a:spcAft>
              <a:buNone/>
            </a:pPr>
            <a:r>
              <a:rPr lang="en-US" sz="6600" b="1" i="0" u="none" strike="noStrike" cap="none" dirty="0">
                <a:solidFill>
                  <a:srgbClr val="0C48BB"/>
                </a:solidFill>
                <a:latin typeface="Tenor Sans"/>
                <a:ea typeface="Tenor Sans"/>
                <a:cs typeface="Tenor Sans"/>
                <a:sym typeface="Tenor Sans"/>
              </a:rPr>
              <a:t>Do we “eat and run”?</a:t>
            </a:r>
            <a:endParaRPr sz="6600" b="1" dirty="0"/>
          </a:p>
        </p:txBody>
      </p:sp>
      <p:sp>
        <p:nvSpPr>
          <p:cNvPr id="94" name="Google Shape;94;p13"/>
          <p:cNvSpPr txBox="1"/>
          <p:nvPr/>
        </p:nvSpPr>
        <p:spPr>
          <a:xfrm>
            <a:off x="918550" y="2160549"/>
            <a:ext cx="16365840" cy="4450449"/>
          </a:xfrm>
          <a:prstGeom prst="rect">
            <a:avLst/>
          </a:prstGeom>
          <a:noFill/>
          <a:ln>
            <a:noFill/>
          </a:ln>
        </p:spPr>
        <p:txBody>
          <a:bodyPr spcFirstLastPara="1" wrap="square" lIns="0" tIns="0" rIns="0" bIns="0" anchor="t" anchorCtr="0">
            <a:spAutoFit/>
          </a:bodyPr>
          <a:lstStyle/>
          <a:p>
            <a:pPr marR="0" lvl="0" algn="l" rtl="0">
              <a:lnSpc>
                <a:spcPct val="120000"/>
              </a:lnSpc>
              <a:spcBef>
                <a:spcPts val="600"/>
              </a:spcBef>
              <a:spcAft>
                <a:spcPts val="600"/>
              </a:spcAft>
            </a:pPr>
            <a:r>
              <a:rPr lang="en-US" sz="5400" b="1" dirty="0">
                <a:latin typeface="Assistant"/>
                <a:ea typeface="Assistant"/>
                <a:cs typeface="Assistant"/>
                <a:sym typeface="Assistant"/>
              </a:rPr>
              <a:t>What does that mean physically? </a:t>
            </a:r>
          </a:p>
          <a:p>
            <a:pPr marR="0" lvl="0" algn="l" rtl="0">
              <a:lnSpc>
                <a:spcPct val="120000"/>
              </a:lnSpc>
              <a:spcBef>
                <a:spcPts val="600"/>
              </a:spcBef>
              <a:spcAft>
                <a:spcPts val="600"/>
              </a:spcAft>
            </a:pPr>
            <a:r>
              <a:rPr lang="en-US" sz="5400" b="1" dirty="0">
                <a:latin typeface="Assistant"/>
                <a:ea typeface="Assistant"/>
                <a:cs typeface="Assistant"/>
                <a:sym typeface="Assistant"/>
              </a:rPr>
              <a:t>How is that received?</a:t>
            </a:r>
          </a:p>
          <a:p>
            <a:pPr marR="0" lvl="0" algn="l" rtl="0">
              <a:lnSpc>
                <a:spcPct val="120000"/>
              </a:lnSpc>
              <a:spcBef>
                <a:spcPts val="600"/>
              </a:spcBef>
              <a:spcAft>
                <a:spcPts val="600"/>
              </a:spcAft>
            </a:pPr>
            <a:r>
              <a:rPr lang="en-US" sz="5400" b="1" dirty="0">
                <a:latin typeface="Assistant"/>
                <a:ea typeface="Assistant"/>
                <a:cs typeface="Assistant"/>
                <a:sym typeface="Assistant"/>
              </a:rPr>
              <a:t>What does that mean spiritually? (Luke 17:17; </a:t>
            </a:r>
            <a:br>
              <a:rPr lang="en-US" sz="5400" b="1" dirty="0">
                <a:latin typeface="Assistant"/>
                <a:ea typeface="Assistant"/>
                <a:cs typeface="Assistant"/>
                <a:sym typeface="Assistant"/>
              </a:rPr>
            </a:br>
            <a:r>
              <a:rPr lang="en-US" sz="5400" b="1" dirty="0">
                <a:latin typeface="Assistant"/>
                <a:ea typeface="Assistant"/>
                <a:cs typeface="Assistant"/>
                <a:sym typeface="Assistant"/>
              </a:rPr>
              <a:t>2 Chronicles 32:25) </a:t>
            </a:r>
          </a:p>
        </p:txBody>
      </p:sp>
      <p:sp>
        <p:nvSpPr>
          <p:cNvPr id="95" name="Google Shape;95;p13"/>
          <p:cNvSpPr/>
          <p:nvPr/>
        </p:nvSpPr>
        <p:spPr>
          <a:xfrm>
            <a:off x="0" y="9258300"/>
            <a:ext cx="18288000" cy="1028700"/>
          </a:xfrm>
          <a:custGeom>
            <a:avLst/>
            <a:gdLst/>
            <a:ahLst/>
            <a:cxnLst/>
            <a:rect l="l" t="t" r="r" b="b"/>
            <a:pathLst>
              <a:path w="8971816" h="504665" extrusionOk="0">
                <a:moveTo>
                  <a:pt x="0" y="0"/>
                </a:moveTo>
                <a:lnTo>
                  <a:pt x="8971816" y="0"/>
                </a:lnTo>
                <a:lnTo>
                  <a:pt x="8971816" y="504665"/>
                </a:lnTo>
                <a:lnTo>
                  <a:pt x="0" y="504665"/>
                </a:lnTo>
                <a:close/>
              </a:path>
            </a:pathLst>
          </a:custGeom>
          <a:solidFill>
            <a:srgbClr val="0C48BB"/>
          </a:solidFill>
          <a:ln>
            <a:noFill/>
          </a:ln>
        </p:spPr>
      </p:sp>
      <p:sp>
        <p:nvSpPr>
          <p:cNvPr id="98" name="Google Shape;98;p13"/>
          <p:cNvSpPr/>
          <p:nvPr/>
        </p:nvSpPr>
        <p:spPr>
          <a:xfrm>
            <a:off x="12397478" y="9090528"/>
            <a:ext cx="6019800" cy="335544"/>
          </a:xfrm>
          <a:custGeom>
            <a:avLst/>
            <a:gdLst/>
            <a:ahLst/>
            <a:cxnLst/>
            <a:rect l="l" t="t" r="r" b="b"/>
            <a:pathLst>
              <a:path w="1585462" h="88374" extrusionOk="0">
                <a:moveTo>
                  <a:pt x="0" y="0"/>
                </a:moveTo>
                <a:lnTo>
                  <a:pt x="1585462" y="0"/>
                </a:lnTo>
                <a:lnTo>
                  <a:pt x="1585462" y="88374"/>
                </a:lnTo>
                <a:lnTo>
                  <a:pt x="0" y="88374"/>
                </a:lnTo>
                <a:close/>
              </a:path>
            </a:pathLst>
          </a:custGeom>
          <a:solidFill>
            <a:srgbClr val="B4E3EF"/>
          </a:solidFill>
          <a:ln>
            <a:noFill/>
          </a:ln>
        </p:spPr>
      </p:sp>
    </p:spTree>
    <p:extLst>
      <p:ext uri="{BB962C8B-B14F-4D97-AF65-F5344CB8AC3E}">
        <p14:creationId xmlns:p14="http://schemas.microsoft.com/office/powerpoint/2010/main" val="1634381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4"/>
                                        </p:tgtEl>
                                        <p:attrNameLst>
                                          <p:attrName>style.visibility</p:attrName>
                                        </p:attrNameLst>
                                      </p:cBhvr>
                                      <p:to>
                                        <p:strVal val="visible"/>
                                      </p:to>
                                    </p:set>
                                    <p:animEffect transition="in" filter="fade">
                                      <p:cBhvr>
                                        <p:cTn id="7" dur="500"/>
                                        <p:tgtEl>
                                          <p:spTgt spid="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p:bldLst>
  </p:timing>
</p:sld>
</file>

<file path=ppt/theme/theme1.xml><?xml version="1.0" encoding="utf-8"?>
<a:theme xmlns:a="http://schemas.openxmlformats.org/drawingml/2006/main" name="Blue and White Simple Basic Company Roadmap Presentation">
  <a:themeElements>
    <a:clrScheme name="Office">
      <a:dk1>
        <a:srgbClr val="000000"/>
      </a:dk1>
      <a:lt1>
        <a:srgbClr val="FFFFFF"/>
      </a:lt1>
      <a:dk2>
        <a:srgbClr val="0C48BB"/>
      </a:dk2>
      <a:lt2>
        <a:srgbClr val="EEECE1"/>
      </a:lt2>
      <a:accent1>
        <a:srgbClr val="4F81BD"/>
      </a:accent1>
      <a:accent2>
        <a:srgbClr val="F6F6F6"/>
      </a:accent2>
      <a:accent3>
        <a:srgbClr val="B4E3EF"/>
      </a:accent3>
      <a:accent4>
        <a:srgbClr val="0C48BB"/>
      </a:accent4>
      <a:accent5>
        <a:srgbClr val="6488D2"/>
      </a:accent5>
      <a:accent6>
        <a:srgbClr val="D8D8D8"/>
      </a:accent6>
      <a:hlink>
        <a:srgbClr val="0C48BB"/>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6196</TotalTime>
  <Words>3658</Words>
  <Application>Microsoft Office PowerPoint</Application>
  <PresentationFormat>Custom</PresentationFormat>
  <Paragraphs>211</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Tenor Sans</vt:lpstr>
      <vt:lpstr>Calibri</vt:lpstr>
      <vt:lpstr>Assistant</vt:lpstr>
      <vt:lpstr>Blue and White Simple Basic Company Roadmap Presentation</vt:lpstr>
      <vt:lpstr>On The Mountain Of The Lord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The Most of Your Time</dc:title>
  <dc:creator>Chris Simmons</dc:creator>
  <cp:lastModifiedBy>Chris Simmons</cp:lastModifiedBy>
  <cp:revision>12</cp:revision>
  <dcterms:modified xsi:type="dcterms:W3CDTF">2022-11-09T21:00:43Z</dcterms:modified>
</cp:coreProperties>
</file>