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15"/>
  </p:notesMasterIdLst>
  <p:handoutMasterIdLst>
    <p:handoutMasterId r:id="rId16"/>
  </p:handoutMasterIdLst>
  <p:sldIdLst>
    <p:sldId id="256" r:id="rId2"/>
    <p:sldId id="295" r:id="rId3"/>
    <p:sldId id="296" r:id="rId4"/>
    <p:sldId id="297" r:id="rId5"/>
    <p:sldId id="299" r:id="rId6"/>
    <p:sldId id="298" r:id="rId7"/>
    <p:sldId id="300" r:id="rId8"/>
    <p:sldId id="301" r:id="rId9"/>
    <p:sldId id="302" r:id="rId10"/>
    <p:sldId id="304" r:id="rId11"/>
    <p:sldId id="305" r:id="rId12"/>
    <p:sldId id="306" r:id="rId13"/>
    <p:sldId id="307" r:id="rId14"/>
  </p:sldIdLst>
  <p:sldSz cx="9144000" cy="5143500" type="screen16x9"/>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29A4B8C-1379-4C00-B28D-6DC4FF4FD505}">
  <a:tblStyle styleId="{529A4B8C-1379-4C00-B28D-6DC4FF4FD505}"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6EBB76B-0159-4530-B0F6-C2C8905109FA}"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1" autoAdjust="0"/>
    <p:restoredTop sz="84346" autoAdjust="0"/>
  </p:normalViewPr>
  <p:slideViewPr>
    <p:cSldViewPr snapToGrid="0">
      <p:cViewPr varScale="1">
        <p:scale>
          <a:sx n="76" d="100"/>
          <a:sy n="76" d="100"/>
        </p:scale>
        <p:origin x="378"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3E83BB-303E-837A-F58C-48F3BCE494F9}"/>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2099BB16-004D-752C-43D6-159F65E28B45}"/>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06/12/22am</a:t>
            </a:r>
          </a:p>
        </p:txBody>
      </p:sp>
      <p:sp>
        <p:nvSpPr>
          <p:cNvPr id="4" name="Footer Placeholder 3">
            <a:extLst>
              <a:ext uri="{FF2B5EF4-FFF2-40B4-BE49-F238E27FC236}">
                <a16:creationId xmlns:a16="http://schemas.microsoft.com/office/drawing/2014/main" id="{DFADBC59-AE6F-225B-F400-A2CC663F72A3}"/>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Why Was Jesus Crucified?</a:t>
            </a:r>
          </a:p>
        </p:txBody>
      </p:sp>
      <p:sp>
        <p:nvSpPr>
          <p:cNvPr id="5" name="Slide Number Placeholder 4">
            <a:extLst>
              <a:ext uri="{FF2B5EF4-FFF2-40B4-BE49-F238E27FC236}">
                <a16:creationId xmlns:a16="http://schemas.microsoft.com/office/drawing/2014/main" id="{9E9259B2-DA94-1B9D-9094-A23FC67E3034}"/>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5C49804-36F9-4022-901A-F42497AED55C}" type="slidenum">
              <a:rPr lang="en-US" smtClean="0"/>
              <a:t>‹#›</a:t>
            </a:fld>
            <a:endParaRPr lang="en-US"/>
          </a:p>
        </p:txBody>
      </p:sp>
    </p:spTree>
    <p:extLst>
      <p:ext uri="{BB962C8B-B14F-4D97-AF65-F5344CB8AC3E}">
        <p14:creationId xmlns:p14="http://schemas.microsoft.com/office/powerpoint/2010/main" val="294732440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spcAft>
                <a:spcPts val="618"/>
              </a:spcAft>
              <a:buNone/>
            </a:pPr>
            <a:r>
              <a:rPr lang="en" dirty="0"/>
              <a:t>John Chapters 13-17 address the week before Jesus’ crucifixion including:</a:t>
            </a:r>
          </a:p>
          <a:p>
            <a:pPr marL="353358" indent="-353358">
              <a:spcAft>
                <a:spcPts val="618"/>
              </a:spcAft>
              <a:buClrTx/>
              <a:buSzPct val="100000"/>
              <a:buFont typeface="Arial" panose="020B0604020202020204" pitchFamily="34" charset="0"/>
              <a:buChar char="•"/>
            </a:pPr>
            <a:r>
              <a:rPr lang="en-US" dirty="0"/>
              <a:t>T</a:t>
            </a:r>
            <a:r>
              <a:rPr lang="en" dirty="0"/>
              <a:t>he</a:t>
            </a:r>
            <a:r>
              <a:rPr lang="en" b="1" dirty="0"/>
              <a:t> Passover &amp; institution of the Lord’s Supper </a:t>
            </a:r>
            <a:br>
              <a:rPr lang="en" b="1" dirty="0"/>
            </a:br>
            <a:r>
              <a:rPr lang="en" dirty="0"/>
              <a:t>(John 13:1-4; cf., Luke 22:7-23) and the </a:t>
            </a:r>
            <a:r>
              <a:rPr lang="en" b="1" dirty="0"/>
              <a:t>washing of the disciples feet</a:t>
            </a:r>
            <a:r>
              <a:rPr lang="en" dirty="0"/>
              <a:t> (John 13:5-20).</a:t>
            </a:r>
          </a:p>
          <a:p>
            <a:pPr marL="353358" indent="-353358">
              <a:spcAft>
                <a:spcPts val="618"/>
              </a:spcAft>
              <a:buClrTx/>
              <a:buSzPct val="100000"/>
              <a:buFont typeface="Arial" panose="020B0604020202020204" pitchFamily="34" charset="0"/>
              <a:buChar char="•"/>
            </a:pPr>
            <a:r>
              <a:rPr lang="en" b="1" dirty="0"/>
              <a:t>The role of the Holy Spirit </a:t>
            </a:r>
            <a:r>
              <a:rPr lang="en" dirty="0"/>
              <a:t>whom Jesus would send. </a:t>
            </a:r>
            <a:br>
              <a:rPr lang="en" dirty="0"/>
            </a:br>
            <a:r>
              <a:rPr lang="en" dirty="0"/>
              <a:t>(John 14:16-17; 15:26-27; 16:5-15)</a:t>
            </a:r>
          </a:p>
          <a:p>
            <a:pPr marL="353358" indent="-353358">
              <a:spcAft>
                <a:spcPts val="618"/>
              </a:spcAft>
              <a:buClrTx/>
              <a:buSzPct val="100000"/>
              <a:buFont typeface="Arial" panose="020B0604020202020204" pitchFamily="34" charset="0"/>
              <a:buChar char="•"/>
            </a:pPr>
            <a:r>
              <a:rPr lang="en" b="1" dirty="0"/>
              <a:t>Jesus’ prayer for Himself and His disciples </a:t>
            </a:r>
            <a:r>
              <a:rPr lang="en" dirty="0"/>
              <a:t>(John 17) before His prayers in the Garden. (Matthew 26:36-46).</a:t>
            </a:r>
          </a:p>
          <a:p>
            <a:pPr marL="0" indent="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200" dirty="0">
                <a:latin typeface="Segoe UI" panose="020B0502040204020203" pitchFamily="34" charset="0"/>
                <a:ea typeface="Times New Roman" panose="02020603050405020304" pitchFamily="18" charset="0"/>
              </a:rPr>
              <a:t>Ignorant = “lacking knowledge, information, or awareness” </a:t>
            </a:r>
            <a:r>
              <a:rPr lang="en-US" sz="1200" spc="-41" dirty="0">
                <a:latin typeface="Segoe UI" panose="020B0502040204020203" pitchFamily="34" charset="0"/>
                <a:ea typeface="Times New Roman" panose="02020603050405020304" pitchFamily="18" charset="0"/>
              </a:rPr>
              <a:t>[Ignore]</a:t>
            </a:r>
            <a:endParaRPr lang="en-US" sz="1200" dirty="0">
              <a:latin typeface="Times New Roman" panose="02020603050405020304" pitchFamily="18" charset="0"/>
              <a:ea typeface="Times New Roman" panose="02020603050405020304" pitchFamily="18" charset="0"/>
            </a:endParaRPr>
          </a:p>
          <a:p>
            <a:pPr marL="0" indent="0">
              <a:buNone/>
            </a:pPr>
            <a:r>
              <a:rPr lang="en-US" b="1" dirty="0"/>
              <a:t>“Do you see this woman?” Luke 7:44</a:t>
            </a:r>
            <a:endParaRPr dirty="0"/>
          </a:p>
        </p:txBody>
      </p:sp>
    </p:spTree>
    <p:extLst>
      <p:ext uri="{BB962C8B-B14F-4D97-AF65-F5344CB8AC3E}">
        <p14:creationId xmlns:p14="http://schemas.microsoft.com/office/powerpoint/2010/main" val="3730060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200" dirty="0">
                <a:latin typeface="Segoe UI" panose="020B0502040204020203" pitchFamily="34" charset="0"/>
                <a:ea typeface="Times New Roman" panose="02020603050405020304" pitchFamily="18" charset="0"/>
              </a:rPr>
              <a:t>Ignorant = “lacking knowledge, information, or awareness” </a:t>
            </a:r>
            <a:r>
              <a:rPr lang="en-US" sz="1200" spc="-41" dirty="0">
                <a:latin typeface="Segoe UI" panose="020B0502040204020203" pitchFamily="34" charset="0"/>
                <a:ea typeface="Times New Roman" panose="02020603050405020304" pitchFamily="18" charset="0"/>
              </a:rPr>
              <a:t>[Ignore]</a:t>
            </a:r>
            <a:endParaRPr lang="en-US" sz="1200" dirty="0">
              <a:latin typeface="Times New Roman" panose="02020603050405020304" pitchFamily="18" charset="0"/>
              <a:ea typeface="Times New Roman" panose="02020603050405020304" pitchFamily="18" charset="0"/>
            </a:endParaRPr>
          </a:p>
          <a:p>
            <a:pPr marL="0" indent="0">
              <a:buNone/>
            </a:pPr>
            <a:endParaRPr dirty="0"/>
          </a:p>
        </p:txBody>
      </p:sp>
    </p:spTree>
    <p:extLst>
      <p:ext uri="{BB962C8B-B14F-4D97-AF65-F5344CB8AC3E}">
        <p14:creationId xmlns:p14="http://schemas.microsoft.com/office/powerpoint/2010/main" val="3090052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200" dirty="0">
                <a:latin typeface="Segoe UI" panose="020B0502040204020203" pitchFamily="34" charset="0"/>
                <a:ea typeface="Times New Roman" panose="02020603050405020304" pitchFamily="18" charset="0"/>
              </a:rPr>
              <a:t>Ignorant = “lacking knowledge, information, or awareness” </a:t>
            </a:r>
            <a:r>
              <a:rPr lang="en-US" sz="1200" spc="-41" dirty="0">
                <a:latin typeface="Segoe UI" panose="020B0502040204020203" pitchFamily="34" charset="0"/>
                <a:ea typeface="Times New Roman" panose="02020603050405020304" pitchFamily="18" charset="0"/>
              </a:rPr>
              <a:t>[Ignore]</a:t>
            </a:r>
            <a:endParaRPr lang="en-US" sz="1200" dirty="0">
              <a:latin typeface="Times New Roman" panose="02020603050405020304" pitchFamily="18" charset="0"/>
              <a:ea typeface="Times New Roman" panose="02020603050405020304" pitchFamily="18" charset="0"/>
            </a:endParaRPr>
          </a:p>
          <a:p>
            <a:pPr marL="0" indent="0">
              <a:buNone/>
            </a:pPr>
            <a:endParaRPr dirty="0"/>
          </a:p>
        </p:txBody>
      </p:sp>
    </p:spTree>
    <p:extLst>
      <p:ext uri="{BB962C8B-B14F-4D97-AF65-F5344CB8AC3E}">
        <p14:creationId xmlns:p14="http://schemas.microsoft.com/office/powerpoint/2010/main" val="250246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200" dirty="0">
                <a:latin typeface="Segoe UI" panose="020B0502040204020203" pitchFamily="34" charset="0"/>
                <a:ea typeface="Times New Roman" panose="02020603050405020304" pitchFamily="18" charset="0"/>
              </a:rPr>
              <a:t>Ignorant = “lacking knowledge, information, or awareness” </a:t>
            </a:r>
            <a:r>
              <a:rPr lang="en-US" sz="1200" spc="-41" dirty="0">
                <a:latin typeface="Segoe UI" panose="020B0502040204020203" pitchFamily="34" charset="0"/>
                <a:ea typeface="Times New Roman" panose="02020603050405020304" pitchFamily="18" charset="0"/>
              </a:rPr>
              <a:t>[Ignore]</a:t>
            </a:r>
            <a:endParaRPr lang="en-US" sz="1200" dirty="0">
              <a:latin typeface="Times New Roman" panose="02020603050405020304" pitchFamily="18" charset="0"/>
              <a:ea typeface="Times New Roman" panose="02020603050405020304" pitchFamily="18" charset="0"/>
            </a:endParaRPr>
          </a:p>
          <a:p>
            <a:pPr marL="0" indent="0">
              <a:buNone/>
            </a:pPr>
            <a:endParaRPr dirty="0"/>
          </a:p>
        </p:txBody>
      </p:sp>
    </p:spTree>
    <p:extLst>
      <p:ext uri="{BB962C8B-B14F-4D97-AF65-F5344CB8AC3E}">
        <p14:creationId xmlns:p14="http://schemas.microsoft.com/office/powerpoint/2010/main" val="1945904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3427235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4269523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300" dirty="0"/>
              <a:t>Heb 6:4-6</a:t>
            </a:r>
          </a:p>
          <a:p>
            <a:pPr marL="0" indent="0">
              <a:buNone/>
            </a:pPr>
            <a:r>
              <a:rPr lang="en-US" sz="1300" dirty="0"/>
              <a:t>For in the case of those who have </a:t>
            </a:r>
            <a:r>
              <a:rPr lang="en-US" sz="1300" b="1" dirty="0"/>
              <a:t>once been enlightened </a:t>
            </a:r>
            <a:r>
              <a:rPr lang="en-US" sz="1300" dirty="0"/>
              <a:t>and have </a:t>
            </a:r>
            <a:r>
              <a:rPr lang="en-US" sz="1300" b="1" dirty="0"/>
              <a:t>tasted of the heavenly gift </a:t>
            </a:r>
            <a:r>
              <a:rPr lang="en-US" sz="1300" dirty="0"/>
              <a:t>and have been made </a:t>
            </a:r>
            <a:r>
              <a:rPr lang="en-US" sz="1300" b="1" dirty="0"/>
              <a:t>partakers of the Holy Spirit</a:t>
            </a:r>
            <a:r>
              <a:rPr lang="en-US" sz="1300" dirty="0"/>
              <a:t>, 5 and have </a:t>
            </a:r>
            <a:r>
              <a:rPr lang="en-US" sz="1300" b="1" dirty="0"/>
              <a:t>tasted the good word of God </a:t>
            </a:r>
            <a:r>
              <a:rPr lang="en-US" sz="1300" dirty="0"/>
              <a:t>and the powers of the age to come, 6 and </a:t>
            </a:r>
            <a:r>
              <a:rPr lang="en-US" sz="1300" b="1" dirty="0"/>
              <a:t>then have fallen away</a:t>
            </a:r>
            <a:r>
              <a:rPr lang="en-US" sz="1300" dirty="0"/>
              <a:t>, it is impossible to renew them again to repentance, </a:t>
            </a:r>
            <a:r>
              <a:rPr lang="en-US" sz="1300" b="1" dirty="0"/>
              <a:t>since they again crucify to themselves the Son of God and put Him to open shame</a:t>
            </a:r>
            <a:r>
              <a:rPr lang="en-US" sz="1300" dirty="0"/>
              <a:t>.</a:t>
            </a:r>
          </a:p>
          <a:p>
            <a:pPr marL="0" indent="0">
              <a:buNone/>
            </a:pPr>
            <a:endParaRPr lang="en-US" sz="1300" dirty="0"/>
          </a:p>
          <a:p>
            <a:pPr marL="0" indent="0">
              <a:buNone/>
            </a:pPr>
            <a:r>
              <a:rPr lang="en-US" sz="1300" dirty="0"/>
              <a:t>#604 I’m The One</a:t>
            </a:r>
          </a:p>
          <a:p>
            <a:pPr marL="0" indent="0">
              <a:buNone/>
            </a:pPr>
            <a:r>
              <a:rPr lang="en-US" sz="1300" dirty="0"/>
              <a:t>I was not in the garden when He knelt to God and prayed; I did not kiss Him on the cheek when Jesus was betrayed</a:t>
            </a:r>
          </a:p>
          <a:p>
            <a:pPr marL="0" indent="0">
              <a:buNone/>
            </a:pPr>
            <a:r>
              <a:rPr lang="en-US" sz="1300" dirty="0"/>
              <a:t>I was not at the trial when the crowd jeered at His name; I did not make Him bear a cross or walk a road of shame</a:t>
            </a:r>
          </a:p>
          <a:p>
            <a:pPr marL="0" indent="0">
              <a:buNone/>
            </a:pPr>
            <a:r>
              <a:rPr lang="en-US" sz="1300" dirty="0"/>
              <a:t>I was not on the hillside when He gave His life that day; I did not nail His precious hands or take His robe away</a:t>
            </a:r>
          </a:p>
          <a:p>
            <a:pPr marL="0" indent="0">
              <a:buNone/>
            </a:pPr>
            <a:endParaRPr lang="en-US" sz="1300" dirty="0"/>
          </a:p>
          <a:p>
            <a:pPr marL="0" indent="0">
              <a:buNone/>
            </a:pPr>
            <a:r>
              <a:rPr lang="en-US" sz="1300" dirty="0"/>
              <a:t>I could not do a single thing to hurt God’s only Son, but </a:t>
            </a:r>
            <a:r>
              <a:rPr lang="en-US" sz="1300" dirty="0" err="1"/>
              <a:t>everytime</a:t>
            </a:r>
            <a:r>
              <a:rPr lang="en-US" sz="1300" dirty="0"/>
              <a:t> I sin on earth I feel that I’m the one.</a:t>
            </a:r>
          </a:p>
          <a:p>
            <a:pPr marL="0" indent="0">
              <a:buNone/>
            </a:pPr>
            <a:endParaRPr lang="en-US" sz="1300" dirty="0"/>
          </a:p>
          <a:p>
            <a:pPr marL="0" indent="0">
              <a:buNone/>
            </a:pPr>
            <a:r>
              <a:rPr lang="en-US" sz="1300" dirty="0"/>
              <a:t>I’m the one who shouted crucify, I’m the one who made His cross so high; I’m the one who stood and watched Him die; what have I done? I’m the one.</a:t>
            </a:r>
          </a:p>
          <a:p>
            <a:pPr marL="0" indent="0">
              <a:buNone/>
            </a:pPr>
            <a:endParaRPr lang="en-US" sz="1300" dirty="0"/>
          </a:p>
          <a:p>
            <a:pPr marL="0" indent="0">
              <a:buNone/>
            </a:pPr>
            <a:r>
              <a:rPr lang="en-US" sz="1300" dirty="0"/>
              <a:t>Heb 10:23-29</a:t>
            </a:r>
          </a:p>
          <a:p>
            <a:pPr marL="0" indent="0">
              <a:buNone/>
            </a:pPr>
            <a:r>
              <a:rPr lang="en-US" sz="1300" dirty="0"/>
              <a:t> </a:t>
            </a:r>
            <a:r>
              <a:rPr lang="en-US" sz="1300" b="1" dirty="0"/>
              <a:t>Let us hold fast the confession of our hope without wavering</a:t>
            </a:r>
            <a:r>
              <a:rPr lang="en-US" sz="1300" dirty="0"/>
              <a:t>, for He who promised is faithful; 24 and let us consider how to stimulate one another to love and good deeds, 25 not forsaking our own assembling together, as is the habit of some, but encouraging one another; and all the more as you see the day drawing near. </a:t>
            </a:r>
          </a:p>
          <a:p>
            <a:pPr marL="0" indent="0">
              <a:buNone/>
            </a:pPr>
            <a:r>
              <a:rPr lang="en-US" sz="1300" dirty="0"/>
              <a:t>26 </a:t>
            </a:r>
            <a:r>
              <a:rPr lang="en-US" sz="1300" b="1" dirty="0"/>
              <a:t>For if we go on sinning willfully </a:t>
            </a:r>
            <a:r>
              <a:rPr lang="en-US" sz="1300" dirty="0"/>
              <a:t>after receiving the knowledge of the truth, there </a:t>
            </a:r>
            <a:r>
              <a:rPr lang="en-US" sz="1300" b="1" dirty="0"/>
              <a:t>no longer remains a sacrifice for sins</a:t>
            </a:r>
            <a:r>
              <a:rPr lang="en-US" sz="1300" dirty="0"/>
              <a:t>, 27 but a terrifying expectation of judgment and THE FURY OF A FIRE WHICH WILL CONSUME THE ADVERSARIES. 28 Anyone who has set aside the Law of Moses dies without mercy on the testimony of two or three witnesses. 29 How much severer punishment do you think he will deserve who has </a:t>
            </a:r>
            <a:r>
              <a:rPr lang="en-US" sz="1300" b="1" dirty="0"/>
              <a:t>trampled under foot the Son of God, and has regarded as unclean the blood of the covenant by which he was sanctified, and has insulted the Spirit of grace</a:t>
            </a:r>
            <a:r>
              <a:rPr lang="en-US" sz="1300" dirty="0"/>
              <a:t>?</a:t>
            </a:r>
          </a:p>
          <a:p>
            <a:pPr marL="0" indent="0">
              <a:buNone/>
            </a:pPr>
            <a:endParaRPr lang="en-US" dirty="0"/>
          </a:p>
        </p:txBody>
      </p:sp>
    </p:spTree>
    <p:extLst>
      <p:ext uri="{BB962C8B-B14F-4D97-AF65-F5344CB8AC3E}">
        <p14:creationId xmlns:p14="http://schemas.microsoft.com/office/powerpoint/2010/main" val="2860311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3978308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200" dirty="0">
                <a:latin typeface="Segoe UI" panose="020B0502040204020203" pitchFamily="34" charset="0"/>
                <a:ea typeface="Times New Roman" panose="02020603050405020304" pitchFamily="18" charset="0"/>
              </a:rPr>
              <a:t>Ignorant = “lacking knowledge, information, or awareness” </a:t>
            </a:r>
            <a:r>
              <a:rPr lang="en-US" sz="1200" spc="-41" dirty="0">
                <a:latin typeface="Segoe UI" panose="020B0502040204020203" pitchFamily="34" charset="0"/>
                <a:ea typeface="Times New Roman" panose="02020603050405020304" pitchFamily="18" charset="0"/>
              </a:rPr>
              <a:t>[Ignore]</a:t>
            </a:r>
            <a:endParaRPr lang="en-US" sz="1200" dirty="0">
              <a:latin typeface="Times New Roman" panose="02020603050405020304" pitchFamily="18" charset="0"/>
              <a:ea typeface="Times New Roman" panose="02020603050405020304" pitchFamily="18" charset="0"/>
            </a:endParaRPr>
          </a:p>
          <a:p>
            <a:pPr marL="0" indent="0">
              <a:buNone/>
            </a:pPr>
            <a:endParaRPr dirty="0"/>
          </a:p>
        </p:txBody>
      </p:sp>
    </p:spTree>
    <p:extLst>
      <p:ext uri="{BB962C8B-B14F-4D97-AF65-F5344CB8AC3E}">
        <p14:creationId xmlns:p14="http://schemas.microsoft.com/office/powerpoint/2010/main" val="509853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300" dirty="0">
                <a:latin typeface="Segoe UI" panose="020B0502040204020203" pitchFamily="34" charset="0"/>
                <a:ea typeface="Times New Roman" panose="02020603050405020304" pitchFamily="18" charset="0"/>
              </a:rPr>
              <a:t>Ignorant = “lacking knowledge, information, or awareness” </a:t>
            </a:r>
            <a:r>
              <a:rPr lang="en-US" sz="1300" spc="-41" dirty="0">
                <a:latin typeface="Segoe UI" panose="020B0502040204020203" pitchFamily="34" charset="0"/>
                <a:ea typeface="Times New Roman" panose="02020603050405020304" pitchFamily="18" charset="0"/>
              </a:rPr>
              <a:t>[Ignore]</a:t>
            </a:r>
            <a:endParaRPr lang="en-US" sz="1300" dirty="0">
              <a:latin typeface="Times New Roman" panose="02020603050405020304" pitchFamily="18" charset="0"/>
              <a:ea typeface="Times New Roman" panose="02020603050405020304" pitchFamily="18" charset="0"/>
            </a:endParaRPr>
          </a:p>
          <a:p>
            <a:pPr marL="0" indent="0">
              <a:buNone/>
            </a:pPr>
            <a:endParaRPr lang="en-US" sz="1300" dirty="0"/>
          </a:p>
          <a:p>
            <a:pPr marL="0" indent="0">
              <a:buNone/>
            </a:pPr>
            <a:r>
              <a:rPr lang="en-US" sz="1300" dirty="0"/>
              <a:t>Matt 27:15-18</a:t>
            </a:r>
          </a:p>
          <a:p>
            <a:pPr marL="0" indent="0">
              <a:buNone/>
            </a:pPr>
            <a:r>
              <a:rPr lang="en-US" sz="1300" dirty="0"/>
              <a:t>Now at the feast the governor was accustomed to release for the people any one prisoner whom they wanted. 16 At that time they were holding a notorious prisoner, called Barabbas. 17 So when the people gathered together, Pilate said to them, "Whom do you want me to release for you? Barabbas, or Jesus who is called Christ?" 18 For he knew that because of envy they had handed Him over. </a:t>
            </a:r>
          </a:p>
          <a:p>
            <a:pPr marL="0" indent="0">
              <a:buNone/>
            </a:pPr>
            <a:endParaRPr lang="en-US" sz="1300" dirty="0"/>
          </a:p>
          <a:p>
            <a:pPr marL="0" indent="0">
              <a:buNone/>
            </a:pPr>
            <a:r>
              <a:rPr lang="en-US" sz="1300" dirty="0"/>
              <a:t>Acts 5:17-21</a:t>
            </a:r>
          </a:p>
          <a:p>
            <a:pPr marL="0" indent="0">
              <a:buNone/>
            </a:pPr>
            <a:r>
              <a:rPr lang="en-US" sz="1300" dirty="0"/>
              <a:t> But the high priest rose up, along with all his associates (that is the sect of the Sadducees), and they were filled with jealousy. 18 They laid hands on the apostles and put them in a public jail. 19 But during the night an angel of the Lord opened the gates of the prison, and taking them out he said, 20 "Go, stand and speak to the people in the temple the whole message of this Life." 21 Upon hearing this, they entered into the temple about daybreak and began to teach.</a:t>
            </a:r>
          </a:p>
          <a:p>
            <a:pPr marL="0" indent="0">
              <a:buNone/>
            </a:pPr>
            <a:endParaRPr lang="en-US" sz="1300" dirty="0"/>
          </a:p>
          <a:p>
            <a:pPr marL="0" indent="0">
              <a:buNone/>
            </a:pPr>
            <a:r>
              <a:rPr lang="en-US" sz="1300" dirty="0"/>
              <a:t>Acts 13:45-47</a:t>
            </a:r>
          </a:p>
          <a:p>
            <a:pPr marL="0" indent="0">
              <a:buNone/>
            </a:pPr>
            <a:r>
              <a:rPr lang="en-US" sz="1300" dirty="0"/>
              <a:t>But when the Jews saw the crowds, they were filled with jealousy and began contradicting the things spoken by Paul, and were blaspheming. 46 Paul and Barnabas spoke out boldly and said, "It was necessary that the word of God be spoken to you first; since you repudiate it and judge yourselves unworthy of eternal life, behold, we are turning to the Gentiles. </a:t>
            </a:r>
          </a:p>
          <a:p>
            <a:pPr marL="0" indent="0">
              <a:buNone/>
            </a:pPr>
            <a:endParaRPr lang="en-US" sz="1300" dirty="0"/>
          </a:p>
        </p:txBody>
      </p:sp>
    </p:spTree>
    <p:extLst>
      <p:ext uri="{BB962C8B-B14F-4D97-AF65-F5344CB8AC3E}">
        <p14:creationId xmlns:p14="http://schemas.microsoft.com/office/powerpoint/2010/main" val="2114043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300" dirty="0"/>
              <a:t>Rom 2:5-8</a:t>
            </a:r>
          </a:p>
          <a:p>
            <a:pPr marL="0" indent="0">
              <a:buNone/>
            </a:pPr>
            <a:r>
              <a:rPr lang="en-US" sz="1300" dirty="0"/>
              <a:t>But because of your stubbornness and unrepentant heart you are storing up wrath for yourself in the day of wrath and revelation of the righteous judgment of God, 6 who WILL RENDER TO EACH PERSON ACCORDING TO HIS DEEDS: 7 to those who by perseverance in doing good seek for glory and honor and immortality, eternal life; 8 but to those who are selfishly ambitious and do not obey the truth, but obey unrighteousness, wrath and indignation.</a:t>
            </a:r>
          </a:p>
          <a:p>
            <a:pPr marL="0" indent="0">
              <a:buNone/>
            </a:pPr>
            <a:endParaRPr lang="en-US" sz="1300" dirty="0"/>
          </a:p>
          <a:p>
            <a:pPr marL="0" indent="0">
              <a:buNone/>
            </a:pPr>
            <a:r>
              <a:rPr lang="en-US" sz="1300" dirty="0"/>
              <a:t>John 11:45-48</a:t>
            </a:r>
          </a:p>
          <a:p>
            <a:pPr marL="0" indent="0">
              <a:buNone/>
            </a:pPr>
            <a:r>
              <a:rPr lang="en-US" sz="1300" dirty="0"/>
              <a:t>Therefore many of the Jews who came to Mary, and saw what He had done, believed in Him. 46 But some of them went to the Pharisees and told them the things which Jesus had done. </a:t>
            </a:r>
          </a:p>
          <a:p>
            <a:pPr marL="0" indent="0">
              <a:buNone/>
            </a:pPr>
            <a:r>
              <a:rPr lang="en-US" sz="1300" dirty="0"/>
              <a:t>47 Therefore the chief priests and the Pharisees convened a council, and were saying, "What are we doing? For this man is performing many signs. 48 "If we let Him go on like this, all men will believe in Him, and the Romans will come and take away both our place and our nation."</a:t>
            </a:r>
          </a:p>
          <a:p>
            <a:pPr marL="0" indent="0">
              <a:buNone/>
            </a:pPr>
            <a:endParaRPr lang="en-US" sz="1300" dirty="0"/>
          </a:p>
          <a:p>
            <a:pPr marL="0" indent="0">
              <a:buNone/>
            </a:pPr>
            <a:r>
              <a:rPr lang="en-US" sz="1300" dirty="0"/>
              <a:t>Matt 23:1-5</a:t>
            </a:r>
          </a:p>
          <a:p>
            <a:pPr marL="0" indent="0">
              <a:buNone/>
            </a:pPr>
            <a:r>
              <a:rPr lang="en-US" sz="1300" dirty="0"/>
              <a:t>Then Jesus spoke to the crowds and to His disciples, 2 saying: "The scribes and the Pharisees have seated themselves in the chair of Moses;  3 therefore all that they tell you, do and observe, but do not do according to their deeds; for they say things and do not do them.  4 "They tie up heavy burdens and lay them on men's shoulders, but they themselves are unwilling to move them with so much as a finger. </a:t>
            </a:r>
          </a:p>
          <a:p>
            <a:pPr marL="0" indent="0">
              <a:buNone/>
            </a:pPr>
            <a:endParaRPr lang="en-US" sz="1300" dirty="0"/>
          </a:p>
          <a:p>
            <a:pPr marL="0" indent="0">
              <a:spcAft>
                <a:spcPts val="600"/>
              </a:spcAft>
              <a:buNone/>
            </a:pPr>
            <a:r>
              <a:rPr lang="en-US" sz="1400" b="1" dirty="0"/>
              <a:t>Led by those who:</a:t>
            </a:r>
          </a:p>
          <a:p>
            <a:pPr indent="-457200">
              <a:spcAft>
                <a:spcPts val="600"/>
              </a:spcAft>
              <a:buFont typeface="Arial" panose="020B0604020202020204" pitchFamily="34" charset="0"/>
              <a:buChar char="•"/>
            </a:pPr>
            <a:r>
              <a:rPr lang="en-US" sz="1400" b="1" dirty="0"/>
              <a:t>Loved the praise of men. (Matthew 6:1-5)</a:t>
            </a:r>
          </a:p>
          <a:p>
            <a:pPr indent="-457200">
              <a:spcAft>
                <a:spcPts val="600"/>
              </a:spcAft>
              <a:buFont typeface="Arial" panose="020B0604020202020204" pitchFamily="34" charset="0"/>
              <a:buChar char="•"/>
            </a:pPr>
            <a:r>
              <a:rPr lang="en-US" sz="1400" b="1" dirty="0"/>
              <a:t>Set their minds on earthly things. (Matthew 16:23)</a:t>
            </a:r>
            <a:endParaRPr lang="en-US" sz="1400" dirty="0"/>
          </a:p>
          <a:p>
            <a:pPr marL="0" indent="0">
              <a:buNone/>
            </a:pPr>
            <a:endParaRPr lang="en-US" sz="1300" dirty="0"/>
          </a:p>
          <a:p>
            <a:pPr marL="0" indent="0">
              <a:buNone/>
            </a:pPr>
            <a:endParaRPr lang="en-US" sz="1300" dirty="0"/>
          </a:p>
          <a:p>
            <a:pPr marL="0" indent="0">
              <a:buNone/>
            </a:pPr>
            <a:endParaRPr lang="en-US" sz="1300" dirty="0"/>
          </a:p>
          <a:p>
            <a:pPr marL="0" indent="0">
              <a:buNone/>
            </a:pPr>
            <a:endParaRPr lang="en-US" dirty="0"/>
          </a:p>
        </p:txBody>
      </p:sp>
    </p:spTree>
    <p:extLst>
      <p:ext uri="{BB962C8B-B14F-4D97-AF65-F5344CB8AC3E}">
        <p14:creationId xmlns:p14="http://schemas.microsoft.com/office/powerpoint/2010/main" val="2064214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5f391192_057: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5f391192_05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defRPr/>
            </a:pPr>
            <a:r>
              <a:rPr lang="en-US" sz="1300" dirty="0">
                <a:latin typeface="Segoe UI" panose="020B0502040204020203" pitchFamily="34" charset="0"/>
                <a:ea typeface="Times New Roman" panose="02020603050405020304" pitchFamily="18" charset="0"/>
              </a:rPr>
              <a:t>Luke 23:1-5</a:t>
            </a:r>
          </a:p>
          <a:p>
            <a:pPr marL="0" indent="0" defTabSz="942289">
              <a:buNone/>
              <a:defRPr/>
            </a:pPr>
            <a:r>
              <a:rPr lang="en-US" sz="1300" dirty="0">
                <a:latin typeface="Segoe UI" panose="020B0502040204020203" pitchFamily="34" charset="0"/>
                <a:ea typeface="Times New Roman" panose="02020603050405020304" pitchFamily="18" charset="0"/>
              </a:rPr>
              <a:t>Then the whole body of them got up and brought Him before Pilate. 2 And they began to accuse Him, saying, "We found this man misleading our nation and forbidding to pay taxes to Caesar, and saying that He Himself is Christ, a King." 3 So Pilate asked Him, saying, "Are You the King of the Jews?" And He answered him and said, "It is as you say."  4 Then Pilate said to the chief priests and the crowds, "I find no guilt in this man." 5 But they kept on insisting, saying, "He stirs up the people, teaching all over Judea, starting from Galilee even as far as this place." </a:t>
            </a: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r>
              <a:rPr lang="en-US" sz="1300" dirty="0">
                <a:latin typeface="Segoe UI" panose="020B0502040204020203" pitchFamily="34" charset="0"/>
                <a:ea typeface="Times New Roman" panose="02020603050405020304" pitchFamily="18" charset="0"/>
              </a:rPr>
              <a:t>Luke 23:13-24</a:t>
            </a:r>
          </a:p>
          <a:p>
            <a:pPr marL="0" indent="0" defTabSz="942289">
              <a:buNone/>
              <a:defRPr/>
            </a:pPr>
            <a:r>
              <a:rPr lang="en-US" sz="1300" dirty="0">
                <a:latin typeface="Segoe UI" panose="020B0502040204020203" pitchFamily="34" charset="0"/>
                <a:ea typeface="Times New Roman" panose="02020603050405020304" pitchFamily="18" charset="0"/>
              </a:rPr>
              <a:t> Pilate summoned the chief priests and the rulers and the people, 14 and said to them, "You brought this man to me as one who incites the people to rebellion, and behold, having examined Him before you, I have found no guilt in this man regarding the charges which you make against Him. 15 "No, nor has Herod, for he sent Him back to us; and behold, nothing deserving death has been done by Him. 16 "Therefore I will punish Him and release Him." 17 [Now he was obliged to release to them at the feast one prisoner.] </a:t>
            </a:r>
          </a:p>
          <a:p>
            <a:pPr marL="0" indent="0" defTabSz="942289">
              <a:buNone/>
              <a:defRPr/>
            </a:pPr>
            <a:r>
              <a:rPr lang="en-US" sz="1300" dirty="0">
                <a:latin typeface="Segoe UI" panose="020B0502040204020203" pitchFamily="34" charset="0"/>
                <a:ea typeface="Times New Roman" panose="02020603050405020304" pitchFamily="18" charset="0"/>
              </a:rPr>
              <a:t>18 But they cried out all together, saying, "Away with this man, and release for us Barabbas!" 19 (He was one who had been thrown into prison for an insurrection made in the city, and for murder.) 20 Pilate, wanting to release Jesus, addressed them again, 21 but they kept on calling out, saying, "Crucify, crucify Him!" 22 And he said to them the third time, "Why, what evil has this man done? I have found in Him no guilt demanding death; therefore I will punish Him and release Him." 23 But they were insistent, with loud voices asking that He be crucified. And their voices began to prevail. </a:t>
            </a: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r>
              <a:rPr lang="en-US" sz="1300" dirty="0">
                <a:latin typeface="Segoe UI" panose="020B0502040204020203" pitchFamily="34" charset="0"/>
                <a:ea typeface="Times New Roman" panose="02020603050405020304" pitchFamily="18" charset="0"/>
              </a:rPr>
              <a:t>Matt 27:19-23</a:t>
            </a:r>
          </a:p>
          <a:p>
            <a:pPr marL="0" indent="0" defTabSz="942289">
              <a:buNone/>
              <a:defRPr/>
            </a:pPr>
            <a:r>
              <a:rPr lang="en-US" sz="1300" dirty="0">
                <a:latin typeface="Segoe UI" panose="020B0502040204020203" pitchFamily="34" charset="0"/>
                <a:ea typeface="Times New Roman" panose="02020603050405020304" pitchFamily="18" charset="0"/>
              </a:rPr>
              <a:t>While he was sitting on the judgment seat, his wife sent him a message, saying, "Have nothing to do with that righteous Man; for last night I suffered greatly in a dream because of Him." 20 But the chief priests and the elders persuaded the crowds to ask for Barabbas and to put Jesus to death. 21 But the governor said to them, "Which of the two do you want me to release for you?" And they said, "Barabbas." 22 Pilate said to them, "Then what shall I do with Jesus who is called Christ?" They all said, "Crucify Him!" 23 And he said, "Why, what evil has He done?" But they kept shouting all the more, saying, "Crucify Him!" </a:t>
            </a: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r>
              <a:rPr lang="en-US" sz="1300" dirty="0">
                <a:latin typeface="Segoe UI" panose="020B0502040204020203" pitchFamily="34" charset="0"/>
                <a:ea typeface="Times New Roman" panose="02020603050405020304" pitchFamily="18" charset="0"/>
              </a:rPr>
              <a:t>Luke 19:36-38</a:t>
            </a:r>
          </a:p>
          <a:p>
            <a:pPr marL="0" indent="0" defTabSz="942289">
              <a:buNone/>
              <a:defRPr/>
            </a:pPr>
            <a:r>
              <a:rPr lang="en-US" sz="1300" dirty="0">
                <a:latin typeface="Segoe UI" panose="020B0502040204020203" pitchFamily="34" charset="0"/>
                <a:ea typeface="Times New Roman" panose="02020603050405020304" pitchFamily="18" charset="0"/>
              </a:rPr>
              <a:t> As He was going, they were spreading their coats on the road. 37 As soon as He was approaching, near the descent of the Mount of Olives, the whole crowd of the disciples began to praise God joyfully with a loud voice for all the miracles which they had seen, 38 shouting: "BLESSED IS THE KING WHO COMES IN THE NAME OF THE LORD; Peace in heaven and glory in the highest!" </a:t>
            </a: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r>
              <a:rPr lang="en-US" sz="1300" dirty="0">
                <a:latin typeface="Segoe UI" panose="020B0502040204020203" pitchFamily="34" charset="0"/>
                <a:ea typeface="Times New Roman" panose="02020603050405020304" pitchFamily="18" charset="0"/>
              </a:rPr>
              <a:t>Matt 21:10-11</a:t>
            </a:r>
          </a:p>
          <a:p>
            <a:pPr marL="0" indent="0" defTabSz="942289">
              <a:buNone/>
              <a:defRPr/>
            </a:pPr>
            <a:r>
              <a:rPr lang="en-US" sz="1300" dirty="0">
                <a:latin typeface="Segoe UI" panose="020B0502040204020203" pitchFamily="34" charset="0"/>
                <a:ea typeface="Times New Roman" panose="02020603050405020304" pitchFamily="18" charset="0"/>
              </a:rPr>
              <a:t>When He had entered Jerusalem, all the city was stirred, saying, "Who is this?" 11 And the crowds were saying, "This is the prophet Jesus, from Nazareth in Galilee." </a:t>
            </a: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r>
              <a:rPr lang="en-US" sz="1300" dirty="0">
                <a:latin typeface="Segoe UI" panose="020B0502040204020203" pitchFamily="34" charset="0"/>
                <a:ea typeface="Times New Roman" panose="02020603050405020304" pitchFamily="18" charset="0"/>
              </a:rPr>
              <a:t>Acts 2:5</a:t>
            </a:r>
          </a:p>
          <a:p>
            <a:pPr marL="0" indent="0" defTabSz="942289">
              <a:buNone/>
              <a:defRPr/>
            </a:pPr>
            <a:r>
              <a:rPr lang="en-US" sz="1300" dirty="0">
                <a:latin typeface="Segoe UI" panose="020B0502040204020203" pitchFamily="34" charset="0"/>
                <a:ea typeface="Times New Roman" panose="02020603050405020304" pitchFamily="18" charset="0"/>
              </a:rPr>
              <a:t>5 Now there were Jews living in Jerusalem, devout men from every nation under heaven.</a:t>
            </a: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r>
              <a:rPr lang="en-US" sz="1300" dirty="0">
                <a:latin typeface="Segoe UI" panose="020B0502040204020203" pitchFamily="34" charset="0"/>
                <a:ea typeface="Times New Roman" panose="02020603050405020304" pitchFamily="18" charset="0"/>
              </a:rPr>
              <a:t>Acts 2:22-23</a:t>
            </a:r>
          </a:p>
          <a:p>
            <a:pPr marL="0" indent="0" defTabSz="942289">
              <a:buNone/>
              <a:defRPr/>
            </a:pPr>
            <a:r>
              <a:rPr lang="en-US" sz="1300" dirty="0">
                <a:latin typeface="Segoe UI" panose="020B0502040204020203" pitchFamily="34" charset="0"/>
                <a:ea typeface="Times New Roman" panose="02020603050405020304" pitchFamily="18" charset="0"/>
              </a:rPr>
              <a:t>"Men of Israel, listen to these words: Jesus the Nazarene, a man attested to you by God with miracles and wonders and signs which God performed through Him in your midst, just as you yourselves know —  23 this Man, delivered over by the predetermined plan and foreknowledge of God, you nailed to a cross by the hands of godless men and put Him to death.</a:t>
            </a: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endParaRPr lang="en-US" sz="1300" dirty="0">
              <a:latin typeface="Segoe UI" panose="020B0502040204020203" pitchFamily="34" charset="0"/>
              <a:ea typeface="Times New Roman" panose="02020603050405020304" pitchFamily="18" charset="0"/>
            </a:endParaRPr>
          </a:p>
          <a:p>
            <a:pPr marL="0" indent="0" defTabSz="942289">
              <a:buNone/>
              <a:defRPr/>
            </a:pPr>
            <a:endParaRPr lang="en-US" sz="1200" dirty="0">
              <a:latin typeface="Segoe UI" panose="020B0502040204020203" pitchFamily="34" charset="0"/>
              <a:ea typeface="Times New Roman" panose="02020603050405020304" pitchFamily="18" charset="0"/>
            </a:endParaRPr>
          </a:p>
        </p:txBody>
      </p:sp>
    </p:spTree>
    <p:extLst>
      <p:ext uri="{BB962C8B-B14F-4D97-AF65-F5344CB8AC3E}">
        <p14:creationId xmlns:p14="http://schemas.microsoft.com/office/powerpoint/2010/main" val="23718953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1" name="Google Shape;11;p2"/>
          <p:cNvSpPr/>
          <p:nvPr/>
        </p:nvSpPr>
        <p:spPr>
          <a:xfrm rot="-1181051">
            <a:off x="3612827" y="-661443"/>
            <a:ext cx="5242557" cy="5242352"/>
          </a:xfrm>
          <a:custGeom>
            <a:avLst/>
            <a:gdLst/>
            <a:ahLst/>
            <a:cxnLst/>
            <a:rect l="l" t="t" r="r" b="b"/>
            <a:pathLst>
              <a:path w="1376904" h="1376850" extrusionOk="0">
                <a:moveTo>
                  <a:pt x="942939" y="1234196"/>
                </a:moveTo>
                <a:cubicBezTo>
                  <a:pt x="1182091" y="1122691"/>
                  <a:pt x="1315111" y="1060655"/>
                  <a:pt x="1361424" y="933406"/>
                </a:cubicBezTo>
                <a:cubicBezTo>
                  <a:pt x="1407736" y="806157"/>
                  <a:pt x="1345722" y="673115"/>
                  <a:pt x="1234195" y="433964"/>
                </a:cubicBezTo>
                <a:cubicBezTo>
                  <a:pt x="1122669" y="194812"/>
                  <a:pt x="1060654" y="61792"/>
                  <a:pt x="933405" y="15479"/>
                </a:cubicBezTo>
                <a:cubicBezTo>
                  <a:pt x="806156" y="-30833"/>
                  <a:pt x="673115" y="31202"/>
                  <a:pt x="433963" y="142645"/>
                </a:cubicBezTo>
                <a:cubicBezTo>
                  <a:pt x="194811" y="254087"/>
                  <a:pt x="61791" y="316186"/>
                  <a:pt x="15478" y="443456"/>
                </a:cubicBezTo>
                <a:cubicBezTo>
                  <a:pt x="-30834" y="570726"/>
                  <a:pt x="31202" y="703746"/>
                  <a:pt x="142707" y="942877"/>
                </a:cubicBezTo>
                <a:cubicBezTo>
                  <a:pt x="254212" y="1182008"/>
                  <a:pt x="316248" y="1315049"/>
                  <a:pt x="443518" y="1361362"/>
                </a:cubicBezTo>
                <a:cubicBezTo>
                  <a:pt x="570788" y="1407674"/>
                  <a:pt x="703808" y="1345722"/>
                  <a:pt x="942939" y="1234196"/>
                </a:cubicBezTo>
                <a:close/>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 name="Google Shape;12;p2"/>
          <p:cNvSpPr txBox="1">
            <a:spLocks noGrp="1"/>
          </p:cNvSpPr>
          <p:nvPr>
            <p:ph type="ctrTitle"/>
          </p:nvPr>
        </p:nvSpPr>
        <p:spPr>
          <a:xfrm>
            <a:off x="842852" y="3746863"/>
            <a:ext cx="7458296" cy="1441500"/>
          </a:xfrm>
          <a:prstGeom prst="rect">
            <a:avLst/>
          </a:prstGeom>
        </p:spPr>
        <p:txBody>
          <a:bodyPr spcFirstLastPara="1" wrap="square" lIns="0" tIns="0" rIns="0" bIns="0" anchor="b" anchorCtr="0">
            <a:noAutofit/>
          </a:bodyPr>
          <a:lstStyle>
            <a:lvl1pPr lvl="0" algn="l">
              <a:spcBef>
                <a:spcPts val="0"/>
              </a:spcBef>
              <a:spcAft>
                <a:spcPts val="0"/>
              </a:spcAft>
              <a:buSzPts val="4800"/>
              <a:buNone/>
              <a:defRPr sz="4800"/>
            </a:lvl1pPr>
            <a:lvl2pPr lvl="1" algn="l">
              <a:spcBef>
                <a:spcPts val="0"/>
              </a:spcBef>
              <a:spcAft>
                <a:spcPts val="0"/>
              </a:spcAft>
              <a:buSzPts val="4800"/>
              <a:buNone/>
              <a:defRPr sz="4800"/>
            </a:lvl2pPr>
            <a:lvl3pPr lvl="2" algn="l">
              <a:spcBef>
                <a:spcPts val="0"/>
              </a:spcBef>
              <a:spcAft>
                <a:spcPts val="0"/>
              </a:spcAft>
              <a:buSzPts val="4800"/>
              <a:buNone/>
              <a:defRPr sz="4800"/>
            </a:lvl3pPr>
            <a:lvl4pPr lvl="3" algn="l">
              <a:spcBef>
                <a:spcPts val="0"/>
              </a:spcBef>
              <a:spcAft>
                <a:spcPts val="0"/>
              </a:spcAft>
              <a:buSzPts val="4800"/>
              <a:buNone/>
              <a:defRPr sz="4800"/>
            </a:lvl4pPr>
            <a:lvl5pPr lvl="4" algn="l">
              <a:spcBef>
                <a:spcPts val="0"/>
              </a:spcBef>
              <a:spcAft>
                <a:spcPts val="0"/>
              </a:spcAft>
              <a:buSzPts val="4800"/>
              <a:buNone/>
              <a:defRPr sz="4800"/>
            </a:lvl5pPr>
            <a:lvl6pPr lvl="5" algn="l">
              <a:spcBef>
                <a:spcPts val="0"/>
              </a:spcBef>
              <a:spcAft>
                <a:spcPts val="0"/>
              </a:spcAft>
              <a:buSzPts val="4800"/>
              <a:buNone/>
              <a:defRPr sz="4800"/>
            </a:lvl6pPr>
            <a:lvl7pPr lvl="6" algn="l">
              <a:spcBef>
                <a:spcPts val="0"/>
              </a:spcBef>
              <a:spcAft>
                <a:spcPts val="0"/>
              </a:spcAft>
              <a:buSzPts val="4800"/>
              <a:buNone/>
              <a:defRPr sz="4800"/>
            </a:lvl7pPr>
            <a:lvl8pPr lvl="7" algn="l">
              <a:spcBef>
                <a:spcPts val="0"/>
              </a:spcBef>
              <a:spcAft>
                <a:spcPts val="0"/>
              </a:spcAft>
              <a:buSzPts val="4800"/>
              <a:buNone/>
              <a:defRPr sz="4800"/>
            </a:lvl8pPr>
            <a:lvl9pPr lvl="8" algn="l">
              <a:spcBef>
                <a:spcPts val="0"/>
              </a:spcBef>
              <a:spcAft>
                <a:spcPts val="0"/>
              </a:spcAft>
              <a:buSzPts val="4800"/>
              <a:buNone/>
              <a:defRPr sz="4800"/>
            </a:lvl9pPr>
          </a:lstStyle>
          <a:p>
            <a:endParaRPr dirty="0"/>
          </a:p>
        </p:txBody>
      </p:sp>
      <p:pic>
        <p:nvPicPr>
          <p:cNvPr id="2" name="Picture 1">
            <a:extLst>
              <a:ext uri="{FF2B5EF4-FFF2-40B4-BE49-F238E27FC236}">
                <a16:creationId xmlns:a16="http://schemas.microsoft.com/office/drawing/2014/main" id="{5554F970-AFC3-D15E-5410-B09CE2DC2CDF}"/>
              </a:ext>
            </a:extLst>
          </p:cNvPr>
          <p:cNvPicPr>
            <a:picLocks noChangeAspect="1"/>
          </p:cNvPicPr>
          <p:nvPr userDrawn="1"/>
        </p:nvPicPr>
        <p:blipFill>
          <a:blip r:embed="rId3"/>
          <a:stretch>
            <a:fillRect/>
          </a:stretch>
        </p:blipFill>
        <p:spPr>
          <a:xfrm>
            <a:off x="0" y="0"/>
            <a:ext cx="9144000" cy="362454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 image">
  <p:cSld name="TITLE_AND_BODY_1">
    <p:spTree>
      <p:nvGrpSpPr>
        <p:cNvPr id="1" name="Shape 29"/>
        <p:cNvGrpSpPr/>
        <p:nvPr/>
      </p:nvGrpSpPr>
      <p:grpSpPr>
        <a:xfrm>
          <a:off x="0" y="0"/>
          <a:ext cx="0" cy="0"/>
          <a:chOff x="0" y="0"/>
          <a:chExt cx="0" cy="0"/>
        </a:xfrm>
      </p:grpSpPr>
      <p:sp>
        <p:nvSpPr>
          <p:cNvPr id="33" name="Google Shape;33;p6"/>
          <p:cNvSpPr txBox="1">
            <a:spLocks noGrp="1"/>
          </p:cNvSpPr>
          <p:nvPr>
            <p:ph type="title"/>
          </p:nvPr>
        </p:nvSpPr>
        <p:spPr>
          <a:xfrm>
            <a:off x="1015625" y="1243638"/>
            <a:ext cx="4239300" cy="486900"/>
          </a:xfrm>
          <a:prstGeom prst="rect">
            <a:avLst/>
          </a:prstGeom>
        </p:spPr>
        <p:txBody>
          <a:bodyPr spcFirstLastPara="1" wrap="square" lIns="0" tIns="0" rIns="0" bIns="0" anchor="b" anchorCtr="0">
            <a:noAutofit/>
          </a:bodyPr>
          <a:lstStyle>
            <a:lvl1pPr lvl="0" algn="l" rtl="0">
              <a:spcBef>
                <a:spcPts val="0"/>
              </a:spcBef>
              <a:spcAft>
                <a:spcPts val="0"/>
              </a:spcAft>
              <a:buSzPts val="2600"/>
              <a:buNone/>
              <a:defRPr/>
            </a:lvl1pPr>
            <a:lvl2pPr lvl="1" algn="l" rtl="0">
              <a:spcBef>
                <a:spcPts val="0"/>
              </a:spcBef>
              <a:spcAft>
                <a:spcPts val="0"/>
              </a:spcAft>
              <a:buSzPts val="2600"/>
              <a:buNone/>
              <a:defRPr/>
            </a:lvl2pPr>
            <a:lvl3pPr lvl="2" algn="l" rtl="0">
              <a:spcBef>
                <a:spcPts val="0"/>
              </a:spcBef>
              <a:spcAft>
                <a:spcPts val="0"/>
              </a:spcAft>
              <a:buSzPts val="2600"/>
              <a:buNone/>
              <a:defRPr/>
            </a:lvl3pPr>
            <a:lvl4pPr lvl="3" algn="l" rtl="0">
              <a:spcBef>
                <a:spcPts val="0"/>
              </a:spcBef>
              <a:spcAft>
                <a:spcPts val="0"/>
              </a:spcAft>
              <a:buSzPts val="2600"/>
              <a:buNone/>
              <a:defRPr/>
            </a:lvl4pPr>
            <a:lvl5pPr lvl="4" algn="l" rtl="0">
              <a:spcBef>
                <a:spcPts val="0"/>
              </a:spcBef>
              <a:spcAft>
                <a:spcPts val="0"/>
              </a:spcAft>
              <a:buSzPts val="2600"/>
              <a:buNone/>
              <a:defRPr/>
            </a:lvl5pPr>
            <a:lvl6pPr lvl="5" algn="l" rtl="0">
              <a:spcBef>
                <a:spcPts val="0"/>
              </a:spcBef>
              <a:spcAft>
                <a:spcPts val="0"/>
              </a:spcAft>
              <a:buSzPts val="2600"/>
              <a:buNone/>
              <a:defRPr/>
            </a:lvl6pPr>
            <a:lvl7pPr lvl="6" algn="l" rtl="0">
              <a:spcBef>
                <a:spcPts val="0"/>
              </a:spcBef>
              <a:spcAft>
                <a:spcPts val="0"/>
              </a:spcAft>
              <a:buSzPts val="2600"/>
              <a:buNone/>
              <a:defRPr/>
            </a:lvl7pPr>
            <a:lvl8pPr lvl="7" algn="l" rtl="0">
              <a:spcBef>
                <a:spcPts val="0"/>
              </a:spcBef>
              <a:spcAft>
                <a:spcPts val="0"/>
              </a:spcAft>
              <a:buSzPts val="2600"/>
              <a:buNone/>
              <a:defRPr/>
            </a:lvl8pPr>
            <a:lvl9pPr lvl="8" algn="l" rtl="0">
              <a:spcBef>
                <a:spcPts val="0"/>
              </a:spcBef>
              <a:spcAft>
                <a:spcPts val="0"/>
              </a:spcAft>
              <a:buSzPts val="2600"/>
              <a:buNone/>
              <a:defRPr/>
            </a:lvl9pPr>
          </a:lstStyle>
          <a:p>
            <a:endParaRPr/>
          </a:p>
        </p:txBody>
      </p:sp>
      <p:sp>
        <p:nvSpPr>
          <p:cNvPr id="34" name="Google Shape;34;p6"/>
          <p:cNvSpPr txBox="1">
            <a:spLocks noGrp="1"/>
          </p:cNvSpPr>
          <p:nvPr>
            <p:ph type="body" idx="1"/>
          </p:nvPr>
        </p:nvSpPr>
        <p:spPr>
          <a:xfrm>
            <a:off x="1015791" y="1865257"/>
            <a:ext cx="4239300" cy="20346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a:lvl1pPr>
            <a:lvl2pPr marL="914400" lvl="1" indent="-355600" rtl="0">
              <a:spcBef>
                <a:spcPts val="600"/>
              </a:spcBef>
              <a:spcAft>
                <a:spcPts val="0"/>
              </a:spcAft>
              <a:buSzPts val="2000"/>
              <a:buChar char="▫"/>
              <a:defRPr/>
            </a:lvl2pPr>
            <a:lvl3pPr marL="1371600" lvl="2" indent="-355600" rtl="0">
              <a:spcBef>
                <a:spcPts val="600"/>
              </a:spcBef>
              <a:spcAft>
                <a:spcPts val="0"/>
              </a:spcAft>
              <a:buSzPts val="2000"/>
              <a:buChar char="▫"/>
              <a:defRPr/>
            </a:lvl3pPr>
            <a:lvl4pPr marL="1828800" lvl="3" indent="-355600" rtl="0">
              <a:spcBef>
                <a:spcPts val="600"/>
              </a:spcBef>
              <a:spcAft>
                <a:spcPts val="0"/>
              </a:spcAft>
              <a:buSzPts val="2000"/>
              <a:buChar char="▫"/>
              <a:defRPr/>
            </a:lvl4pPr>
            <a:lvl5pPr marL="2286000" lvl="4" indent="-355600" rtl="0">
              <a:spcBef>
                <a:spcPts val="600"/>
              </a:spcBef>
              <a:spcAft>
                <a:spcPts val="0"/>
              </a:spcAft>
              <a:buSzPts val="2000"/>
              <a:buChar char="▫"/>
              <a:defRPr/>
            </a:lvl5pPr>
            <a:lvl6pPr marL="2743200" lvl="5" indent="-355600" rtl="0">
              <a:spcBef>
                <a:spcPts val="600"/>
              </a:spcBef>
              <a:spcAft>
                <a:spcPts val="0"/>
              </a:spcAft>
              <a:buSzPts val="2000"/>
              <a:buChar char="▫"/>
              <a:defRPr/>
            </a:lvl6pPr>
            <a:lvl7pPr marL="3200400" lvl="6" indent="-355600" rtl="0">
              <a:spcBef>
                <a:spcPts val="600"/>
              </a:spcBef>
              <a:spcAft>
                <a:spcPts val="0"/>
              </a:spcAft>
              <a:buSzPts val="2000"/>
              <a:buChar char="▫"/>
              <a:defRPr/>
            </a:lvl7pPr>
            <a:lvl8pPr marL="3657600" lvl="7" indent="-355600" rtl="0">
              <a:spcBef>
                <a:spcPts val="600"/>
              </a:spcBef>
              <a:spcAft>
                <a:spcPts val="0"/>
              </a:spcAft>
              <a:buSzPts val="2000"/>
              <a:buChar char="▫"/>
              <a:defRPr/>
            </a:lvl8pPr>
            <a:lvl9pPr marL="4114800" lvl="8" indent="-355600" rtl="0">
              <a:spcBef>
                <a:spcPts val="600"/>
              </a:spcBef>
              <a:spcAft>
                <a:spcPts val="600"/>
              </a:spcAft>
              <a:buSzPts val="2000"/>
              <a:buChar char="▫"/>
              <a:defRPr/>
            </a:lvl9pPr>
          </a:lstStyle>
          <a:p>
            <a:endParaRPr/>
          </a:p>
        </p:txBody>
      </p:sp>
      <p:sp>
        <p:nvSpPr>
          <p:cNvPr id="35" name="Google Shape;35;p6"/>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 name="Picture 1">
            <a:extLst>
              <a:ext uri="{FF2B5EF4-FFF2-40B4-BE49-F238E27FC236}">
                <a16:creationId xmlns:a16="http://schemas.microsoft.com/office/drawing/2014/main" id="{496A56D2-DB4D-47F8-1AF7-FB43A3E1CA9A}"/>
              </a:ext>
            </a:extLst>
          </p:cNvPr>
          <p:cNvPicPr>
            <a:picLocks noChangeAspect="1"/>
          </p:cNvPicPr>
          <p:nvPr userDrawn="1"/>
        </p:nvPicPr>
        <p:blipFill>
          <a:blip r:embed="rId2"/>
          <a:stretch>
            <a:fillRect/>
          </a:stretch>
        </p:blipFill>
        <p:spPr>
          <a:xfrm>
            <a:off x="0" y="0"/>
            <a:ext cx="9143999" cy="51435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accent4"/>
            </a:gs>
            <a:gs pos="20000">
              <a:schemeClr val="accent4"/>
            </a:gs>
            <a:gs pos="79000">
              <a:schemeClr val="accent3"/>
            </a:gs>
            <a:gs pos="100000">
              <a:schemeClr val="accent3"/>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58600" y="1123950"/>
            <a:ext cx="2595300" cy="674100"/>
          </a:xfrm>
          <a:prstGeom prst="rect">
            <a:avLst/>
          </a:prstGeom>
          <a:noFill/>
          <a:ln>
            <a:noFill/>
          </a:ln>
        </p:spPr>
        <p:txBody>
          <a:bodyPr spcFirstLastPara="1" wrap="square" lIns="0" tIns="0" rIns="0" bIns="0" anchor="t" anchorCtr="0">
            <a:noAutofit/>
          </a:bodyPr>
          <a:lstStyle>
            <a:lvl1pPr lvl="0" algn="r">
              <a:lnSpc>
                <a:spcPct val="100000"/>
              </a:lnSpc>
              <a:spcBef>
                <a:spcPts val="0"/>
              </a:spcBef>
              <a:spcAft>
                <a:spcPts val="0"/>
              </a:spcAft>
              <a:buClr>
                <a:schemeClr val="dk1"/>
              </a:buClr>
              <a:buSzPts val="2600"/>
              <a:buFont typeface="Encode Sans Semi Condensed"/>
              <a:buNone/>
              <a:defRPr sz="2600" b="1">
                <a:solidFill>
                  <a:schemeClr val="dk1"/>
                </a:solidFill>
                <a:latin typeface="Encode Sans Semi Condensed"/>
                <a:ea typeface="Encode Sans Semi Condensed"/>
                <a:cs typeface="Encode Sans Semi Condensed"/>
                <a:sym typeface="Encode Sans Semi Condensed"/>
              </a:defRPr>
            </a:lvl1pPr>
            <a:lvl2pPr lvl="1" algn="r">
              <a:lnSpc>
                <a:spcPct val="100000"/>
              </a:lnSpc>
              <a:spcBef>
                <a:spcPts val="0"/>
              </a:spcBef>
              <a:spcAft>
                <a:spcPts val="0"/>
              </a:spcAft>
              <a:buClr>
                <a:schemeClr val="dk1"/>
              </a:buClr>
              <a:buSzPts val="2600"/>
              <a:buFont typeface="Encode Sans Semi Condensed"/>
              <a:buNone/>
              <a:defRPr sz="2600" b="1">
                <a:solidFill>
                  <a:schemeClr val="dk1"/>
                </a:solidFill>
                <a:latin typeface="Encode Sans Semi Condensed"/>
                <a:ea typeface="Encode Sans Semi Condensed"/>
                <a:cs typeface="Encode Sans Semi Condensed"/>
                <a:sym typeface="Encode Sans Semi Condensed"/>
              </a:defRPr>
            </a:lvl2pPr>
            <a:lvl3pPr lvl="2" algn="r">
              <a:lnSpc>
                <a:spcPct val="100000"/>
              </a:lnSpc>
              <a:spcBef>
                <a:spcPts val="0"/>
              </a:spcBef>
              <a:spcAft>
                <a:spcPts val="0"/>
              </a:spcAft>
              <a:buClr>
                <a:schemeClr val="dk1"/>
              </a:buClr>
              <a:buSzPts val="2600"/>
              <a:buFont typeface="Encode Sans Semi Condensed"/>
              <a:buNone/>
              <a:defRPr sz="2600" b="1">
                <a:solidFill>
                  <a:schemeClr val="dk1"/>
                </a:solidFill>
                <a:latin typeface="Encode Sans Semi Condensed"/>
                <a:ea typeface="Encode Sans Semi Condensed"/>
                <a:cs typeface="Encode Sans Semi Condensed"/>
                <a:sym typeface="Encode Sans Semi Condensed"/>
              </a:defRPr>
            </a:lvl3pPr>
            <a:lvl4pPr lvl="3" algn="r">
              <a:lnSpc>
                <a:spcPct val="100000"/>
              </a:lnSpc>
              <a:spcBef>
                <a:spcPts val="0"/>
              </a:spcBef>
              <a:spcAft>
                <a:spcPts val="0"/>
              </a:spcAft>
              <a:buClr>
                <a:schemeClr val="dk1"/>
              </a:buClr>
              <a:buSzPts val="2600"/>
              <a:buFont typeface="Encode Sans Semi Condensed"/>
              <a:buNone/>
              <a:defRPr sz="2600" b="1">
                <a:solidFill>
                  <a:schemeClr val="dk1"/>
                </a:solidFill>
                <a:latin typeface="Encode Sans Semi Condensed"/>
                <a:ea typeface="Encode Sans Semi Condensed"/>
                <a:cs typeface="Encode Sans Semi Condensed"/>
                <a:sym typeface="Encode Sans Semi Condensed"/>
              </a:defRPr>
            </a:lvl4pPr>
            <a:lvl5pPr lvl="4" algn="r">
              <a:lnSpc>
                <a:spcPct val="100000"/>
              </a:lnSpc>
              <a:spcBef>
                <a:spcPts val="0"/>
              </a:spcBef>
              <a:spcAft>
                <a:spcPts val="0"/>
              </a:spcAft>
              <a:buClr>
                <a:schemeClr val="dk1"/>
              </a:buClr>
              <a:buSzPts val="2600"/>
              <a:buFont typeface="Encode Sans Semi Condensed"/>
              <a:buNone/>
              <a:defRPr sz="2600" b="1">
                <a:solidFill>
                  <a:schemeClr val="dk1"/>
                </a:solidFill>
                <a:latin typeface="Encode Sans Semi Condensed"/>
                <a:ea typeface="Encode Sans Semi Condensed"/>
                <a:cs typeface="Encode Sans Semi Condensed"/>
                <a:sym typeface="Encode Sans Semi Condensed"/>
              </a:defRPr>
            </a:lvl5pPr>
            <a:lvl6pPr lvl="5" algn="r">
              <a:lnSpc>
                <a:spcPct val="100000"/>
              </a:lnSpc>
              <a:spcBef>
                <a:spcPts val="0"/>
              </a:spcBef>
              <a:spcAft>
                <a:spcPts val="0"/>
              </a:spcAft>
              <a:buClr>
                <a:schemeClr val="dk1"/>
              </a:buClr>
              <a:buSzPts val="2600"/>
              <a:buFont typeface="Encode Sans Semi Condensed"/>
              <a:buNone/>
              <a:defRPr sz="2600" b="1">
                <a:solidFill>
                  <a:schemeClr val="dk1"/>
                </a:solidFill>
                <a:latin typeface="Encode Sans Semi Condensed"/>
                <a:ea typeface="Encode Sans Semi Condensed"/>
                <a:cs typeface="Encode Sans Semi Condensed"/>
                <a:sym typeface="Encode Sans Semi Condensed"/>
              </a:defRPr>
            </a:lvl6pPr>
            <a:lvl7pPr lvl="6" algn="r">
              <a:lnSpc>
                <a:spcPct val="100000"/>
              </a:lnSpc>
              <a:spcBef>
                <a:spcPts val="0"/>
              </a:spcBef>
              <a:spcAft>
                <a:spcPts val="0"/>
              </a:spcAft>
              <a:buClr>
                <a:schemeClr val="dk1"/>
              </a:buClr>
              <a:buSzPts val="2600"/>
              <a:buFont typeface="Encode Sans Semi Condensed"/>
              <a:buNone/>
              <a:defRPr sz="2600" b="1">
                <a:solidFill>
                  <a:schemeClr val="dk1"/>
                </a:solidFill>
                <a:latin typeface="Encode Sans Semi Condensed"/>
                <a:ea typeface="Encode Sans Semi Condensed"/>
                <a:cs typeface="Encode Sans Semi Condensed"/>
                <a:sym typeface="Encode Sans Semi Condensed"/>
              </a:defRPr>
            </a:lvl7pPr>
            <a:lvl8pPr lvl="7" algn="r">
              <a:lnSpc>
                <a:spcPct val="100000"/>
              </a:lnSpc>
              <a:spcBef>
                <a:spcPts val="0"/>
              </a:spcBef>
              <a:spcAft>
                <a:spcPts val="0"/>
              </a:spcAft>
              <a:buClr>
                <a:schemeClr val="dk1"/>
              </a:buClr>
              <a:buSzPts val="2600"/>
              <a:buFont typeface="Encode Sans Semi Condensed"/>
              <a:buNone/>
              <a:defRPr sz="2600" b="1">
                <a:solidFill>
                  <a:schemeClr val="dk1"/>
                </a:solidFill>
                <a:latin typeface="Encode Sans Semi Condensed"/>
                <a:ea typeface="Encode Sans Semi Condensed"/>
                <a:cs typeface="Encode Sans Semi Condensed"/>
                <a:sym typeface="Encode Sans Semi Condensed"/>
              </a:defRPr>
            </a:lvl8pPr>
            <a:lvl9pPr lvl="8" algn="r">
              <a:lnSpc>
                <a:spcPct val="100000"/>
              </a:lnSpc>
              <a:spcBef>
                <a:spcPts val="0"/>
              </a:spcBef>
              <a:spcAft>
                <a:spcPts val="0"/>
              </a:spcAft>
              <a:buClr>
                <a:schemeClr val="dk1"/>
              </a:buClr>
              <a:buSzPts val="2600"/>
              <a:buFont typeface="Encode Sans Semi Condensed"/>
              <a:buNone/>
              <a:defRPr sz="2600" b="1">
                <a:solidFill>
                  <a:schemeClr val="dk1"/>
                </a:solidFill>
                <a:latin typeface="Encode Sans Semi Condensed"/>
                <a:ea typeface="Encode Sans Semi Condensed"/>
                <a:cs typeface="Encode Sans Semi Condensed"/>
                <a:sym typeface="Encode Sans Semi Condensed"/>
              </a:defRPr>
            </a:lvl9pPr>
          </a:lstStyle>
          <a:p>
            <a:endParaRPr/>
          </a:p>
        </p:txBody>
      </p:sp>
      <p:sp>
        <p:nvSpPr>
          <p:cNvPr id="7" name="Google Shape;7;p1"/>
          <p:cNvSpPr txBox="1">
            <a:spLocks noGrp="1"/>
          </p:cNvSpPr>
          <p:nvPr>
            <p:ph type="body" idx="1"/>
          </p:nvPr>
        </p:nvSpPr>
        <p:spPr>
          <a:xfrm>
            <a:off x="3651875" y="1200150"/>
            <a:ext cx="4933500" cy="3010200"/>
          </a:xfrm>
          <a:prstGeom prst="rect">
            <a:avLst/>
          </a:prstGeom>
          <a:noFill/>
          <a:ln>
            <a:noFill/>
          </a:ln>
        </p:spPr>
        <p:txBody>
          <a:bodyPr spcFirstLastPara="1" wrap="square" lIns="0" tIns="0" rIns="0" bIns="0" anchor="t" anchorCtr="0">
            <a:noAutofit/>
          </a:bodyPr>
          <a:lstStyle>
            <a:lvl1pPr marL="457200" lvl="0" indent="-355600">
              <a:spcBef>
                <a:spcPts val="0"/>
              </a:spcBef>
              <a:spcAft>
                <a:spcPts val="0"/>
              </a:spcAft>
              <a:buClr>
                <a:schemeClr val="accent5"/>
              </a:buClr>
              <a:buSzPts val="2000"/>
              <a:buFont typeface="Karla"/>
              <a:buChar char="▪"/>
              <a:defRPr sz="2000">
                <a:solidFill>
                  <a:schemeClr val="dk1"/>
                </a:solidFill>
                <a:latin typeface="Karla"/>
                <a:ea typeface="Karla"/>
                <a:cs typeface="Karla"/>
                <a:sym typeface="Karla"/>
              </a:defRPr>
            </a:lvl1pPr>
            <a:lvl2pPr marL="914400" lvl="1" indent="-355600">
              <a:spcBef>
                <a:spcPts val="600"/>
              </a:spcBef>
              <a:spcAft>
                <a:spcPts val="0"/>
              </a:spcAft>
              <a:buClr>
                <a:schemeClr val="accent5"/>
              </a:buClr>
              <a:buSzPts val="2000"/>
              <a:buFont typeface="Karla"/>
              <a:buChar char="▫"/>
              <a:defRPr sz="2000">
                <a:solidFill>
                  <a:schemeClr val="dk1"/>
                </a:solidFill>
                <a:latin typeface="Karla"/>
                <a:ea typeface="Karla"/>
                <a:cs typeface="Karla"/>
                <a:sym typeface="Karla"/>
              </a:defRPr>
            </a:lvl2pPr>
            <a:lvl3pPr marL="1371600" lvl="2" indent="-355600">
              <a:spcBef>
                <a:spcPts val="600"/>
              </a:spcBef>
              <a:spcAft>
                <a:spcPts val="0"/>
              </a:spcAft>
              <a:buClr>
                <a:schemeClr val="accent5"/>
              </a:buClr>
              <a:buSzPts val="2000"/>
              <a:buFont typeface="Karla"/>
              <a:buChar char="▫"/>
              <a:defRPr sz="2000">
                <a:solidFill>
                  <a:schemeClr val="dk1"/>
                </a:solidFill>
                <a:latin typeface="Karla"/>
                <a:ea typeface="Karla"/>
                <a:cs typeface="Karla"/>
                <a:sym typeface="Karla"/>
              </a:defRPr>
            </a:lvl3pPr>
            <a:lvl4pPr marL="1828800" lvl="3" indent="-355600">
              <a:spcBef>
                <a:spcPts val="600"/>
              </a:spcBef>
              <a:spcAft>
                <a:spcPts val="0"/>
              </a:spcAft>
              <a:buClr>
                <a:schemeClr val="dk2"/>
              </a:buClr>
              <a:buSzPts val="2000"/>
              <a:buFont typeface="Karla"/>
              <a:buChar char="▫"/>
              <a:defRPr sz="2000">
                <a:solidFill>
                  <a:schemeClr val="dk1"/>
                </a:solidFill>
                <a:latin typeface="Karla"/>
                <a:ea typeface="Karla"/>
                <a:cs typeface="Karla"/>
                <a:sym typeface="Karla"/>
              </a:defRPr>
            </a:lvl4pPr>
            <a:lvl5pPr marL="2286000" lvl="4" indent="-355600">
              <a:spcBef>
                <a:spcPts val="600"/>
              </a:spcBef>
              <a:spcAft>
                <a:spcPts val="0"/>
              </a:spcAft>
              <a:buClr>
                <a:schemeClr val="dk2"/>
              </a:buClr>
              <a:buSzPts val="2000"/>
              <a:buFont typeface="Karla"/>
              <a:buChar char="▫"/>
              <a:defRPr sz="2000">
                <a:solidFill>
                  <a:schemeClr val="dk1"/>
                </a:solidFill>
                <a:latin typeface="Karla"/>
                <a:ea typeface="Karla"/>
                <a:cs typeface="Karla"/>
                <a:sym typeface="Karla"/>
              </a:defRPr>
            </a:lvl5pPr>
            <a:lvl6pPr marL="2743200" lvl="5" indent="-355600">
              <a:spcBef>
                <a:spcPts val="600"/>
              </a:spcBef>
              <a:spcAft>
                <a:spcPts val="0"/>
              </a:spcAft>
              <a:buClr>
                <a:schemeClr val="dk2"/>
              </a:buClr>
              <a:buSzPts val="2000"/>
              <a:buFont typeface="Karla"/>
              <a:buChar char="▫"/>
              <a:defRPr sz="2000">
                <a:solidFill>
                  <a:schemeClr val="dk1"/>
                </a:solidFill>
                <a:latin typeface="Karla"/>
                <a:ea typeface="Karla"/>
                <a:cs typeface="Karla"/>
                <a:sym typeface="Karla"/>
              </a:defRPr>
            </a:lvl6pPr>
            <a:lvl7pPr marL="3200400" lvl="6" indent="-355600">
              <a:spcBef>
                <a:spcPts val="600"/>
              </a:spcBef>
              <a:spcAft>
                <a:spcPts val="0"/>
              </a:spcAft>
              <a:buClr>
                <a:schemeClr val="dk2"/>
              </a:buClr>
              <a:buSzPts val="2000"/>
              <a:buFont typeface="Karla"/>
              <a:buChar char="▫"/>
              <a:defRPr sz="2000">
                <a:solidFill>
                  <a:schemeClr val="dk1"/>
                </a:solidFill>
                <a:latin typeface="Karla"/>
                <a:ea typeface="Karla"/>
                <a:cs typeface="Karla"/>
                <a:sym typeface="Karla"/>
              </a:defRPr>
            </a:lvl7pPr>
            <a:lvl8pPr marL="3657600" lvl="7" indent="-355600">
              <a:spcBef>
                <a:spcPts val="600"/>
              </a:spcBef>
              <a:spcAft>
                <a:spcPts val="0"/>
              </a:spcAft>
              <a:buClr>
                <a:schemeClr val="dk2"/>
              </a:buClr>
              <a:buSzPts val="2000"/>
              <a:buFont typeface="Karla"/>
              <a:buChar char="▫"/>
              <a:defRPr sz="2000">
                <a:solidFill>
                  <a:schemeClr val="dk1"/>
                </a:solidFill>
                <a:latin typeface="Karla"/>
                <a:ea typeface="Karla"/>
                <a:cs typeface="Karla"/>
                <a:sym typeface="Karla"/>
              </a:defRPr>
            </a:lvl8pPr>
            <a:lvl9pPr marL="4114800" lvl="8" indent="-355600">
              <a:spcBef>
                <a:spcPts val="600"/>
              </a:spcBef>
              <a:spcAft>
                <a:spcPts val="600"/>
              </a:spcAft>
              <a:buClr>
                <a:schemeClr val="dk2"/>
              </a:buClr>
              <a:buSzPts val="2000"/>
              <a:buFont typeface="Karla"/>
              <a:buChar char="▫"/>
              <a:defRPr sz="2000">
                <a:solidFill>
                  <a:schemeClr val="dk1"/>
                </a:solidFill>
                <a:latin typeface="Karla"/>
                <a:ea typeface="Karla"/>
                <a:cs typeface="Karla"/>
                <a:sym typeface="Karla"/>
              </a:defRPr>
            </a:lvl9pPr>
          </a:lstStyle>
          <a:p>
            <a:endParaRPr/>
          </a:p>
        </p:txBody>
      </p:sp>
      <p:sp>
        <p:nvSpPr>
          <p:cNvPr id="8" name="Google Shape;8;p1"/>
          <p:cNvSpPr txBox="1">
            <a:spLocks noGrp="1"/>
          </p:cNvSpPr>
          <p:nvPr>
            <p:ph type="sldNum" idx="12"/>
          </p:nvPr>
        </p:nvSpPr>
        <p:spPr>
          <a:xfrm>
            <a:off x="8456478" y="129651"/>
            <a:ext cx="548700" cy="393600"/>
          </a:xfrm>
          <a:prstGeom prst="rect">
            <a:avLst/>
          </a:prstGeom>
          <a:noFill/>
          <a:ln>
            <a:noFill/>
          </a:ln>
        </p:spPr>
        <p:txBody>
          <a:bodyPr spcFirstLastPara="1" wrap="square" lIns="0" tIns="0" rIns="0" bIns="0" anchor="t" anchorCtr="0">
            <a:noAutofit/>
          </a:bodyPr>
          <a:lstStyle>
            <a:lvl1pPr lvl="0" algn="r">
              <a:buNone/>
              <a:defRPr sz="1200">
                <a:solidFill>
                  <a:schemeClr val="dk2"/>
                </a:solidFill>
                <a:latin typeface="Karla"/>
                <a:ea typeface="Karla"/>
                <a:cs typeface="Karla"/>
                <a:sym typeface="Karla"/>
              </a:defRPr>
            </a:lvl1pPr>
            <a:lvl2pPr lvl="1" algn="r">
              <a:buNone/>
              <a:defRPr sz="1200">
                <a:solidFill>
                  <a:schemeClr val="dk2"/>
                </a:solidFill>
                <a:latin typeface="Karla"/>
                <a:ea typeface="Karla"/>
                <a:cs typeface="Karla"/>
                <a:sym typeface="Karla"/>
              </a:defRPr>
            </a:lvl2pPr>
            <a:lvl3pPr lvl="2" algn="r">
              <a:buNone/>
              <a:defRPr sz="1200">
                <a:solidFill>
                  <a:schemeClr val="dk2"/>
                </a:solidFill>
                <a:latin typeface="Karla"/>
                <a:ea typeface="Karla"/>
                <a:cs typeface="Karla"/>
                <a:sym typeface="Karla"/>
              </a:defRPr>
            </a:lvl3pPr>
            <a:lvl4pPr lvl="3" algn="r">
              <a:buNone/>
              <a:defRPr sz="1200">
                <a:solidFill>
                  <a:schemeClr val="dk2"/>
                </a:solidFill>
                <a:latin typeface="Karla"/>
                <a:ea typeface="Karla"/>
                <a:cs typeface="Karla"/>
                <a:sym typeface="Karla"/>
              </a:defRPr>
            </a:lvl4pPr>
            <a:lvl5pPr lvl="4" algn="r">
              <a:buNone/>
              <a:defRPr sz="1200">
                <a:solidFill>
                  <a:schemeClr val="dk2"/>
                </a:solidFill>
                <a:latin typeface="Karla"/>
                <a:ea typeface="Karla"/>
                <a:cs typeface="Karla"/>
                <a:sym typeface="Karla"/>
              </a:defRPr>
            </a:lvl5pPr>
            <a:lvl6pPr lvl="5" algn="r">
              <a:buNone/>
              <a:defRPr sz="1200">
                <a:solidFill>
                  <a:schemeClr val="dk2"/>
                </a:solidFill>
                <a:latin typeface="Karla"/>
                <a:ea typeface="Karla"/>
                <a:cs typeface="Karla"/>
                <a:sym typeface="Karla"/>
              </a:defRPr>
            </a:lvl6pPr>
            <a:lvl7pPr lvl="6" algn="r">
              <a:buNone/>
              <a:defRPr sz="1200">
                <a:solidFill>
                  <a:schemeClr val="dk2"/>
                </a:solidFill>
                <a:latin typeface="Karla"/>
                <a:ea typeface="Karla"/>
                <a:cs typeface="Karla"/>
                <a:sym typeface="Karla"/>
              </a:defRPr>
            </a:lvl7pPr>
            <a:lvl8pPr lvl="7" algn="r">
              <a:buNone/>
              <a:defRPr sz="1200">
                <a:solidFill>
                  <a:schemeClr val="dk2"/>
                </a:solidFill>
                <a:latin typeface="Karla"/>
                <a:ea typeface="Karla"/>
                <a:cs typeface="Karla"/>
                <a:sym typeface="Karla"/>
              </a:defRPr>
            </a:lvl8pPr>
            <a:lvl9pPr lvl="8" algn="r">
              <a:buNone/>
              <a:defRPr sz="1200">
                <a:solidFill>
                  <a:schemeClr val="dk2"/>
                </a:solidFill>
                <a:latin typeface="Karla"/>
                <a:ea typeface="Karla"/>
                <a:cs typeface="Karla"/>
                <a:sym typeface="Karl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ctrTitle"/>
          </p:nvPr>
        </p:nvSpPr>
        <p:spPr>
          <a:xfrm>
            <a:off x="592666" y="3702000"/>
            <a:ext cx="7958667" cy="14415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dirty="0"/>
              <a:t>Why Was Jesus Crucified?</a:t>
            </a:r>
            <a:br>
              <a:rPr lang="en" dirty="0"/>
            </a:br>
            <a:r>
              <a:rPr lang="en" sz="3200" b="0" dirty="0"/>
              <a:t>John 19:16-30</a:t>
            </a:r>
            <a:endParaRPr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270933" y="78094"/>
            <a:ext cx="8734245" cy="836305"/>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Was Crucified Because </a:t>
            </a:r>
            <a:r>
              <a:rPr lang="en" sz="3200" dirty="0">
                <a:solidFill>
                  <a:srgbClr val="0070C0"/>
                </a:solidFill>
              </a:rPr>
              <a:t>They Didn’t See The Need For Salvation</a:t>
            </a:r>
            <a:endParaRPr sz="3200" dirty="0">
              <a:solidFill>
                <a:srgbClr val="0070C0"/>
              </a:solidFill>
            </a:endParaRPr>
          </a:p>
        </p:txBody>
      </p:sp>
      <p:sp>
        <p:nvSpPr>
          <p:cNvPr id="150" name="Google Shape;150;p23"/>
          <p:cNvSpPr txBox="1">
            <a:spLocks noGrp="1"/>
          </p:cNvSpPr>
          <p:nvPr>
            <p:ph type="body" idx="1"/>
          </p:nvPr>
        </p:nvSpPr>
        <p:spPr>
          <a:xfrm>
            <a:off x="270933" y="1196622"/>
            <a:ext cx="8734245" cy="3817227"/>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indent="-457200">
              <a:spcAft>
                <a:spcPts val="600"/>
              </a:spcAft>
              <a:buClrTx/>
              <a:buSzPct val="100000"/>
              <a:buFont typeface="Wingdings" panose="05000000000000000000" pitchFamily="2" charset="2"/>
              <a:buChar char="§"/>
            </a:pPr>
            <a:r>
              <a:rPr lang="en-US" sz="3200" b="1" dirty="0"/>
              <a:t>They didn’t see themselves as lost. Like David, they didn’t see themselves as “the man” </a:t>
            </a:r>
            <a:r>
              <a:rPr lang="en-US" sz="3200" dirty="0"/>
              <a:t>(2 Samuel 12:7). </a:t>
            </a:r>
          </a:p>
          <a:p>
            <a:pPr indent="-457200">
              <a:spcAft>
                <a:spcPts val="600"/>
              </a:spcAft>
              <a:buClrTx/>
              <a:buSzPct val="100000"/>
              <a:buFont typeface="Wingdings" panose="05000000000000000000" pitchFamily="2" charset="2"/>
              <a:buChar char="§"/>
            </a:pPr>
            <a:r>
              <a:rPr lang="en-US" sz="3200" b="1" dirty="0"/>
              <a:t>They didn’t associate with the lost. </a:t>
            </a:r>
            <a:br>
              <a:rPr lang="en-US" sz="3200" b="1" dirty="0"/>
            </a:br>
            <a:r>
              <a:rPr lang="en-US" sz="3200" dirty="0"/>
              <a:t>(Luke 18:9ff; Matthew 9:10-13; Luke 7:44)</a:t>
            </a:r>
          </a:p>
          <a:p>
            <a:pPr indent="-457200">
              <a:spcAft>
                <a:spcPts val="600"/>
              </a:spcAft>
              <a:buClrTx/>
              <a:buSzPct val="100000"/>
              <a:buFont typeface="Wingdings" panose="05000000000000000000" pitchFamily="2" charset="2"/>
              <a:buChar char="§"/>
            </a:pPr>
            <a:r>
              <a:rPr lang="en-US" sz="3200" b="1" dirty="0"/>
              <a:t>It’s other people who need to repent. </a:t>
            </a:r>
            <a:br>
              <a:rPr lang="en-US" sz="3200" b="1" dirty="0"/>
            </a:br>
            <a:r>
              <a:rPr lang="en-US" sz="3200" dirty="0"/>
              <a:t>(Luke 13:1-5)</a:t>
            </a:r>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323967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500"/>
                                        <p:tgtEl>
                                          <p:spTgt spid="1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270933" y="78094"/>
            <a:ext cx="8734245" cy="836305"/>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Was Crucified Because </a:t>
            </a:r>
            <a:br>
              <a:rPr lang="en" sz="3200" dirty="0">
                <a:solidFill>
                  <a:srgbClr val="0070C0"/>
                </a:solidFill>
              </a:rPr>
            </a:br>
            <a:r>
              <a:rPr lang="en-US" sz="3200" dirty="0">
                <a:solidFill>
                  <a:srgbClr val="0070C0"/>
                </a:solidFill>
              </a:rPr>
              <a:t>He M</a:t>
            </a:r>
            <a:r>
              <a:rPr lang="en" sz="3200" dirty="0">
                <a:solidFill>
                  <a:srgbClr val="0070C0"/>
                </a:solidFill>
              </a:rPr>
              <a:t>ade Himself To Be God</a:t>
            </a:r>
            <a:endParaRPr sz="3200" dirty="0">
              <a:solidFill>
                <a:srgbClr val="0070C0"/>
              </a:solidFill>
            </a:endParaRPr>
          </a:p>
        </p:txBody>
      </p:sp>
      <p:sp>
        <p:nvSpPr>
          <p:cNvPr id="150" name="Google Shape;150;p23"/>
          <p:cNvSpPr txBox="1">
            <a:spLocks noGrp="1"/>
          </p:cNvSpPr>
          <p:nvPr>
            <p:ph type="body" idx="1"/>
          </p:nvPr>
        </p:nvSpPr>
        <p:spPr>
          <a:xfrm>
            <a:off x="270933" y="1196622"/>
            <a:ext cx="8734245" cy="3817227"/>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indent="-457200">
              <a:spcAft>
                <a:spcPts val="600"/>
              </a:spcAft>
              <a:buClrTx/>
              <a:buSzPct val="100000"/>
              <a:buFont typeface="Wingdings" panose="05000000000000000000" pitchFamily="2" charset="2"/>
              <a:buChar char="§"/>
            </a:pPr>
            <a:r>
              <a:rPr lang="en-US" sz="3200" b="1" dirty="0"/>
              <a:t>The Jews understood His claims. </a:t>
            </a:r>
            <a:br>
              <a:rPr lang="en-US" sz="3200" b="1" dirty="0"/>
            </a:br>
            <a:r>
              <a:rPr lang="en-US" sz="3200" dirty="0"/>
              <a:t>(John 19:7) </a:t>
            </a:r>
          </a:p>
          <a:p>
            <a:pPr indent="-457200">
              <a:spcAft>
                <a:spcPts val="600"/>
              </a:spcAft>
              <a:buClrTx/>
              <a:buSzPct val="100000"/>
              <a:buFont typeface="Wingdings" panose="05000000000000000000" pitchFamily="2" charset="2"/>
              <a:buChar char="§"/>
            </a:pPr>
            <a:r>
              <a:rPr lang="en-US" sz="3200" b="1" dirty="0"/>
              <a:t>“</a:t>
            </a:r>
            <a:r>
              <a:rPr lang="en-US" sz="3200" b="1" i="1" dirty="0"/>
              <a:t>For blasphemy</a:t>
            </a:r>
            <a:r>
              <a:rPr lang="en-US" sz="3200" b="1" dirty="0"/>
              <a:t>” </a:t>
            </a:r>
            <a:r>
              <a:rPr lang="en-US" sz="3200" dirty="0"/>
              <a:t>(John 10:33)</a:t>
            </a:r>
          </a:p>
          <a:p>
            <a:pPr indent="-457200">
              <a:spcAft>
                <a:spcPts val="600"/>
              </a:spcAft>
              <a:buClrTx/>
              <a:buSzPct val="100000"/>
              <a:buFont typeface="Wingdings" panose="05000000000000000000" pitchFamily="2" charset="2"/>
              <a:buChar char="§"/>
            </a:pPr>
            <a:r>
              <a:rPr lang="en-US" sz="3200" b="1" dirty="0"/>
              <a:t>Jesus called God His Father</a:t>
            </a:r>
            <a:r>
              <a:rPr lang="en-US" sz="3200" dirty="0"/>
              <a:t>. (John 5:18)</a:t>
            </a:r>
          </a:p>
          <a:p>
            <a:pPr indent="-457200">
              <a:spcAft>
                <a:spcPts val="600"/>
              </a:spcAft>
              <a:buClrTx/>
              <a:buSzPct val="100000"/>
              <a:buFont typeface="Wingdings" panose="05000000000000000000" pitchFamily="2" charset="2"/>
              <a:buChar char="§"/>
            </a:pPr>
            <a:r>
              <a:rPr lang="en-US" sz="3200" b="1" dirty="0"/>
              <a:t>They missed the signs</a:t>
            </a:r>
            <a:r>
              <a:rPr lang="en-US" sz="3200" dirty="0"/>
              <a:t>! (Acts 2:22)</a:t>
            </a:r>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35123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500"/>
                                        <p:tgtEl>
                                          <p:spTgt spid="1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0">
                                            <p:txEl>
                                              <p:pRg st="3" end="3"/>
                                            </p:txEl>
                                          </p:spTgt>
                                        </p:tgtEl>
                                        <p:attrNameLst>
                                          <p:attrName>style.visibility</p:attrName>
                                        </p:attrNameLst>
                                      </p:cBhvr>
                                      <p:to>
                                        <p:strVal val="visible"/>
                                      </p:to>
                                    </p:set>
                                    <p:animEffect transition="in" filter="fade">
                                      <p:cBhvr>
                                        <p:cTn id="27" dur="500"/>
                                        <p:tgtEl>
                                          <p:spTgt spid="1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270933" y="78094"/>
            <a:ext cx="8734245" cy="836305"/>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Was Crucified Because </a:t>
            </a:r>
            <a:r>
              <a:rPr lang="en" sz="3200" dirty="0">
                <a:solidFill>
                  <a:srgbClr val="0070C0"/>
                </a:solidFill>
              </a:rPr>
              <a:t>It Was God’s Plan</a:t>
            </a:r>
            <a:endParaRPr sz="3200" dirty="0">
              <a:solidFill>
                <a:srgbClr val="0070C0"/>
              </a:solidFill>
            </a:endParaRPr>
          </a:p>
        </p:txBody>
      </p:sp>
      <p:sp>
        <p:nvSpPr>
          <p:cNvPr id="150" name="Google Shape;150;p23"/>
          <p:cNvSpPr txBox="1">
            <a:spLocks noGrp="1"/>
          </p:cNvSpPr>
          <p:nvPr>
            <p:ph type="body" idx="1"/>
          </p:nvPr>
        </p:nvSpPr>
        <p:spPr>
          <a:xfrm>
            <a:off x="270933" y="1196622"/>
            <a:ext cx="8734245" cy="3817227"/>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marL="0" indent="0">
              <a:spcAft>
                <a:spcPts val="600"/>
              </a:spcAft>
              <a:buNone/>
            </a:pPr>
            <a:r>
              <a:rPr lang="en-US" sz="3200" b="1" dirty="0"/>
              <a:t>Jesus was </a:t>
            </a:r>
            <a:r>
              <a:rPr lang="en-US" sz="3200" b="1" i="1" dirty="0"/>
              <a:t>“delivered over by the predetermined plan and foreknowledge of God”  </a:t>
            </a:r>
            <a:r>
              <a:rPr lang="en-US" sz="3200" b="1" dirty="0"/>
              <a:t>(</a:t>
            </a:r>
            <a:r>
              <a:rPr lang="en-US" sz="3200" dirty="0"/>
              <a:t>Acts 2:23). </a:t>
            </a:r>
          </a:p>
          <a:p>
            <a:pPr marL="0" indent="0">
              <a:spcAft>
                <a:spcPts val="600"/>
              </a:spcAft>
              <a:buNone/>
            </a:pPr>
            <a:r>
              <a:rPr lang="en-US" sz="3200" b="1" dirty="0"/>
              <a:t>His death was not an accident!</a:t>
            </a:r>
          </a:p>
          <a:p>
            <a:pPr marL="0" indent="0">
              <a:spcAft>
                <a:spcPts val="600"/>
              </a:spcAft>
              <a:buNone/>
            </a:pPr>
            <a:r>
              <a:rPr lang="en-US" sz="3200" b="1" dirty="0"/>
              <a:t>Jesus laid down His life. </a:t>
            </a:r>
            <a:r>
              <a:rPr lang="en-US" sz="3200" dirty="0"/>
              <a:t>(John 10:17-18)</a:t>
            </a:r>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42366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500"/>
                                        <p:tgtEl>
                                          <p:spTgt spid="1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270933" y="78095"/>
            <a:ext cx="8734245" cy="576814"/>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Was Crucified Because </a:t>
            </a:r>
            <a:r>
              <a:rPr lang="en" sz="3200" dirty="0">
                <a:solidFill>
                  <a:srgbClr val="0070C0"/>
                </a:solidFill>
              </a:rPr>
              <a:t>Because I/We Sinned</a:t>
            </a:r>
            <a:endParaRPr sz="3200" dirty="0">
              <a:solidFill>
                <a:srgbClr val="0070C0"/>
              </a:solidFill>
            </a:endParaRPr>
          </a:p>
        </p:txBody>
      </p:sp>
      <p:sp>
        <p:nvSpPr>
          <p:cNvPr id="150" name="Google Shape;150;p23"/>
          <p:cNvSpPr txBox="1">
            <a:spLocks noGrp="1"/>
          </p:cNvSpPr>
          <p:nvPr>
            <p:ph type="body" idx="1"/>
          </p:nvPr>
        </p:nvSpPr>
        <p:spPr>
          <a:xfrm>
            <a:off x="270933" y="706466"/>
            <a:ext cx="8734245" cy="4307384"/>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indent="-457200">
              <a:spcAft>
                <a:spcPts val="600"/>
              </a:spcAft>
              <a:buClrTx/>
              <a:buSzPct val="100000"/>
              <a:buFont typeface="Wingdings" panose="05000000000000000000" pitchFamily="2" charset="2"/>
              <a:buChar char="§"/>
            </a:pPr>
            <a:r>
              <a:rPr lang="en-US" sz="2700" b="1" dirty="0"/>
              <a:t>No other suitable sacrifice to satisfy the justice of God</a:t>
            </a:r>
            <a:r>
              <a:rPr lang="en-US" sz="2700" dirty="0"/>
              <a:t> (Romans 3:21-26)</a:t>
            </a:r>
          </a:p>
          <a:p>
            <a:pPr indent="-457200">
              <a:spcAft>
                <a:spcPts val="600"/>
              </a:spcAft>
              <a:buClrTx/>
              <a:buSzPct val="100000"/>
              <a:buFont typeface="Wingdings" panose="05000000000000000000" pitchFamily="2" charset="2"/>
              <a:buChar char="§"/>
            </a:pPr>
            <a:r>
              <a:rPr lang="en-US" sz="2700" b="1" dirty="0"/>
              <a:t>The wages of my sin is death</a:t>
            </a:r>
            <a:r>
              <a:rPr lang="en-US" sz="2700" dirty="0"/>
              <a:t>. (Romans 6:23)</a:t>
            </a:r>
          </a:p>
          <a:p>
            <a:pPr indent="-457200">
              <a:spcAft>
                <a:spcPts val="600"/>
              </a:spcAft>
              <a:buClrTx/>
              <a:buSzPct val="100000"/>
              <a:buFont typeface="Wingdings" panose="05000000000000000000" pitchFamily="2" charset="2"/>
              <a:buChar char="§"/>
            </a:pPr>
            <a:r>
              <a:rPr lang="en-US" sz="2700" dirty="0"/>
              <a:t>Jesus “</a:t>
            </a:r>
            <a:r>
              <a:rPr lang="en-US" sz="2700" b="1" i="1" dirty="0"/>
              <a:t>loved me and delivered Himself up for me</a:t>
            </a:r>
            <a:r>
              <a:rPr lang="en-US" sz="2700" dirty="0"/>
              <a:t>”  (Galatians 2:20).</a:t>
            </a:r>
          </a:p>
          <a:p>
            <a:pPr indent="-457200">
              <a:spcAft>
                <a:spcPts val="600"/>
              </a:spcAft>
              <a:buClrTx/>
              <a:buSzPct val="100000"/>
              <a:buFont typeface="Wingdings" panose="05000000000000000000" pitchFamily="2" charset="2"/>
              <a:buChar char="§"/>
            </a:pPr>
            <a:r>
              <a:rPr lang="en-US" sz="2700" dirty="0"/>
              <a:t>He suffered the shame of the cross to bear “</a:t>
            </a:r>
            <a:r>
              <a:rPr lang="en-US" sz="2700" b="1" i="1" dirty="0"/>
              <a:t>our sins in His body on the cross, so that we might die to sin and live to righteousness</a:t>
            </a:r>
            <a:r>
              <a:rPr lang="en-US" sz="2700" dirty="0"/>
              <a:t>.” (1 Peter 2:24)</a:t>
            </a:r>
          </a:p>
          <a:p>
            <a:pPr indent="-457200">
              <a:spcAft>
                <a:spcPts val="600"/>
              </a:spcAft>
              <a:buClrTx/>
              <a:buSzPct val="100000"/>
              <a:buFont typeface="Wingdings" panose="05000000000000000000" pitchFamily="2" charset="2"/>
              <a:buChar char="§"/>
            </a:pPr>
            <a:r>
              <a:rPr lang="en-US" sz="2700" dirty="0"/>
              <a:t>Will you be obedient to His will?</a:t>
            </a:r>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324832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500"/>
                                        <p:tgtEl>
                                          <p:spTgt spid="1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0">
                                            <p:txEl>
                                              <p:pRg st="3" end="3"/>
                                            </p:txEl>
                                          </p:spTgt>
                                        </p:tgtEl>
                                        <p:attrNameLst>
                                          <p:attrName>style.visibility</p:attrName>
                                        </p:attrNameLst>
                                      </p:cBhvr>
                                      <p:to>
                                        <p:strVal val="visible"/>
                                      </p:to>
                                    </p:set>
                                    <p:animEffect transition="in" filter="fade">
                                      <p:cBhvr>
                                        <p:cTn id="27" dur="500"/>
                                        <p:tgtEl>
                                          <p:spTgt spid="15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0">
                                            <p:txEl>
                                              <p:pRg st="4" end="4"/>
                                            </p:txEl>
                                          </p:spTgt>
                                        </p:tgtEl>
                                        <p:attrNameLst>
                                          <p:attrName>style.visibility</p:attrName>
                                        </p:attrNameLst>
                                      </p:cBhvr>
                                      <p:to>
                                        <p:strVal val="visible"/>
                                      </p:to>
                                    </p:set>
                                    <p:animEffect transition="in" filter="fade">
                                      <p:cBhvr>
                                        <p:cTn id="32" dur="500"/>
                                        <p:tgtEl>
                                          <p:spTgt spid="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722301" y="78095"/>
            <a:ext cx="7699397" cy="4869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Arrest</a:t>
            </a:r>
            <a:endParaRPr sz="3200" dirty="0"/>
          </a:p>
        </p:txBody>
      </p:sp>
      <p:sp>
        <p:nvSpPr>
          <p:cNvPr id="150" name="Google Shape;150;p23"/>
          <p:cNvSpPr txBox="1">
            <a:spLocks noGrp="1"/>
          </p:cNvSpPr>
          <p:nvPr>
            <p:ph type="body" idx="1"/>
          </p:nvPr>
        </p:nvSpPr>
        <p:spPr>
          <a:xfrm>
            <a:off x="270933" y="993422"/>
            <a:ext cx="8613423" cy="4020427"/>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marL="0" lvl="0" indent="0" algn="l" rtl="0">
              <a:spcBef>
                <a:spcPts val="0"/>
              </a:spcBef>
              <a:spcAft>
                <a:spcPts val="600"/>
              </a:spcAft>
              <a:buNone/>
            </a:pPr>
            <a:r>
              <a:rPr lang="en-US" sz="2400" dirty="0"/>
              <a:t>The mob scene. (John 18:3)</a:t>
            </a:r>
          </a:p>
          <a:p>
            <a:pPr marL="0" lvl="0" indent="0" algn="l" rtl="0">
              <a:spcBef>
                <a:spcPts val="0"/>
              </a:spcBef>
              <a:spcAft>
                <a:spcPts val="600"/>
              </a:spcAft>
              <a:buNone/>
            </a:pPr>
            <a:r>
              <a:rPr lang="en-US" sz="2400" dirty="0"/>
              <a:t>Jesus asked, </a:t>
            </a:r>
            <a:r>
              <a:rPr lang="en-US" sz="2400" b="1" i="1" dirty="0"/>
              <a:t>“Whom do you seek?”</a:t>
            </a:r>
            <a:r>
              <a:rPr lang="en-US" sz="2400" dirty="0"/>
              <a:t> They answered, </a:t>
            </a:r>
            <a:r>
              <a:rPr lang="en-US" sz="2400" b="1" i="1" dirty="0"/>
              <a:t>“Jesus the Nazarene”</a:t>
            </a:r>
            <a:r>
              <a:rPr lang="en-US" sz="2400" dirty="0"/>
              <a:t>. (18:4)</a:t>
            </a:r>
          </a:p>
          <a:p>
            <a:pPr marL="0" lvl="0" indent="0" algn="l" rtl="0">
              <a:spcBef>
                <a:spcPts val="0"/>
              </a:spcBef>
              <a:spcAft>
                <a:spcPts val="600"/>
              </a:spcAft>
              <a:buNone/>
            </a:pPr>
            <a:r>
              <a:rPr lang="en-US" sz="2400" dirty="0"/>
              <a:t>Jesus responded, </a:t>
            </a:r>
            <a:r>
              <a:rPr lang="en-US" sz="2400" b="1" i="1" dirty="0"/>
              <a:t>“I AM” </a:t>
            </a:r>
            <a:r>
              <a:rPr lang="en-US" sz="2400" dirty="0"/>
              <a:t>which upon hearing, </a:t>
            </a:r>
            <a:r>
              <a:rPr lang="en-US" sz="2400" b="1" i="1" dirty="0"/>
              <a:t>“they drew back and fell to the ground.”</a:t>
            </a:r>
            <a:r>
              <a:rPr lang="en-US" sz="2400" dirty="0"/>
              <a:t>  Why? (18:5)</a:t>
            </a:r>
            <a:endParaRPr lang="en" sz="2400" dirty="0"/>
          </a:p>
          <a:p>
            <a:pPr marL="0" lvl="0" indent="0" algn="l" rtl="0">
              <a:spcBef>
                <a:spcPts val="0"/>
              </a:spcBef>
              <a:spcAft>
                <a:spcPts val="600"/>
              </a:spcAft>
              <a:buNone/>
            </a:pPr>
            <a:r>
              <a:rPr lang="en-US" sz="2400" dirty="0"/>
              <a:t>The same questions and answers repeat themselves and Peter cuts off the ear of the high priests slave (18:10) and Jesus rebukes Peter (18:11) and heals the man (Luke 22:51). </a:t>
            </a:r>
          </a:p>
          <a:p>
            <a:pPr marL="0" lvl="0" indent="0" algn="l" rtl="0">
              <a:spcBef>
                <a:spcPts val="0"/>
              </a:spcBef>
              <a:spcAft>
                <a:spcPts val="600"/>
              </a:spcAft>
              <a:buNone/>
            </a:pPr>
            <a:r>
              <a:rPr lang="en-US" sz="2400" dirty="0"/>
              <a:t>Jesus is arrested, bound and led away while His disciples flee. (Matthew 26:56)</a:t>
            </a:r>
            <a:endParaRPr sz="2400" dirty="0"/>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419926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500"/>
                                        <p:tgtEl>
                                          <p:spTgt spid="1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0">
                                            <p:txEl>
                                              <p:pRg st="3" end="3"/>
                                            </p:txEl>
                                          </p:spTgt>
                                        </p:tgtEl>
                                        <p:attrNameLst>
                                          <p:attrName>style.visibility</p:attrName>
                                        </p:attrNameLst>
                                      </p:cBhvr>
                                      <p:to>
                                        <p:strVal val="visible"/>
                                      </p:to>
                                    </p:set>
                                    <p:animEffect transition="in" filter="fade">
                                      <p:cBhvr>
                                        <p:cTn id="27" dur="500"/>
                                        <p:tgtEl>
                                          <p:spTgt spid="15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0">
                                            <p:txEl>
                                              <p:pRg st="4" end="4"/>
                                            </p:txEl>
                                          </p:spTgt>
                                        </p:tgtEl>
                                        <p:attrNameLst>
                                          <p:attrName>style.visibility</p:attrName>
                                        </p:attrNameLst>
                                      </p:cBhvr>
                                      <p:to>
                                        <p:strVal val="visible"/>
                                      </p:to>
                                    </p:set>
                                    <p:animEffect transition="in" filter="fade">
                                      <p:cBhvr>
                                        <p:cTn id="32" dur="500"/>
                                        <p:tgtEl>
                                          <p:spTgt spid="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722301" y="78095"/>
            <a:ext cx="7699397" cy="4869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Trials</a:t>
            </a:r>
            <a:endParaRPr sz="3200" dirty="0"/>
          </a:p>
        </p:txBody>
      </p:sp>
      <p:sp>
        <p:nvSpPr>
          <p:cNvPr id="150" name="Google Shape;150;p23"/>
          <p:cNvSpPr txBox="1">
            <a:spLocks noGrp="1"/>
          </p:cNvSpPr>
          <p:nvPr>
            <p:ph type="body" idx="1"/>
          </p:nvPr>
        </p:nvSpPr>
        <p:spPr>
          <a:xfrm>
            <a:off x="270933" y="993422"/>
            <a:ext cx="8613423" cy="4020427"/>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marL="0" lvl="0" indent="0" algn="l" rtl="0">
              <a:spcBef>
                <a:spcPts val="0"/>
              </a:spcBef>
              <a:spcAft>
                <a:spcPts val="600"/>
              </a:spcAft>
              <a:buNone/>
            </a:pPr>
            <a:r>
              <a:rPr lang="en-US" sz="2400" b="1" dirty="0"/>
              <a:t>Three Jewish Trials</a:t>
            </a:r>
          </a:p>
          <a:p>
            <a:pPr lvl="0" indent="-457200" algn="l" rtl="0">
              <a:spcBef>
                <a:spcPts val="0"/>
              </a:spcBef>
              <a:spcAft>
                <a:spcPts val="600"/>
              </a:spcAft>
              <a:buClrTx/>
              <a:buSzPct val="100000"/>
              <a:buFont typeface="+mj-lt"/>
              <a:buAutoNum type="arabicPeriod"/>
            </a:pPr>
            <a:r>
              <a:rPr lang="en-US" sz="2400" b="1" dirty="0"/>
              <a:t>Jesus before the Annas </a:t>
            </a:r>
            <a:r>
              <a:rPr lang="en-US" sz="2400" dirty="0"/>
              <a:t>(John 18:12-24)</a:t>
            </a:r>
          </a:p>
          <a:p>
            <a:pPr lvl="0" indent="-457200" algn="l" rtl="0">
              <a:spcBef>
                <a:spcPts val="0"/>
              </a:spcBef>
              <a:spcAft>
                <a:spcPts val="600"/>
              </a:spcAft>
              <a:buClrTx/>
              <a:buSzPct val="100000"/>
              <a:buFont typeface="+mj-lt"/>
              <a:buAutoNum type="arabicPeriod"/>
            </a:pPr>
            <a:r>
              <a:rPr lang="en-US" sz="2400" b="1" dirty="0"/>
              <a:t>Jesus before Caiaphas</a:t>
            </a:r>
            <a:r>
              <a:rPr lang="en-US" sz="2400" dirty="0"/>
              <a:t>. (Matthew 27:57)</a:t>
            </a:r>
          </a:p>
          <a:p>
            <a:pPr lvl="0" indent="-457200" algn="l" rtl="0">
              <a:spcBef>
                <a:spcPts val="0"/>
              </a:spcBef>
              <a:spcAft>
                <a:spcPts val="600"/>
              </a:spcAft>
              <a:buClrTx/>
              <a:buSzPct val="100000"/>
              <a:buFont typeface="+mj-lt"/>
              <a:buAutoNum type="arabicPeriod"/>
            </a:pPr>
            <a:r>
              <a:rPr lang="en-US" sz="2400" b="1" dirty="0"/>
              <a:t>Jesus before the Sanhedrin</a:t>
            </a:r>
            <a:r>
              <a:rPr lang="en-US" sz="2400" dirty="0"/>
              <a:t>. (Luke 22:66-71)</a:t>
            </a:r>
          </a:p>
          <a:p>
            <a:pPr marL="0" lvl="0" indent="0" algn="l" rtl="0">
              <a:spcBef>
                <a:spcPts val="0"/>
              </a:spcBef>
              <a:spcAft>
                <a:spcPts val="600"/>
              </a:spcAft>
              <a:buClrTx/>
              <a:buSzPct val="100000"/>
              <a:buNone/>
            </a:pPr>
            <a:r>
              <a:rPr lang="en-US" sz="2400" b="1" dirty="0"/>
              <a:t>Three Roman Trials</a:t>
            </a:r>
          </a:p>
          <a:p>
            <a:pPr lvl="0" indent="-457200" algn="l" rtl="0">
              <a:spcBef>
                <a:spcPts val="0"/>
              </a:spcBef>
              <a:spcAft>
                <a:spcPts val="600"/>
              </a:spcAft>
              <a:buClrTx/>
              <a:buSzPct val="100000"/>
              <a:buAutoNum type="arabicPeriod"/>
            </a:pPr>
            <a:r>
              <a:rPr lang="en-US" sz="2400" b="1" dirty="0"/>
              <a:t>Jesus before Pilate </a:t>
            </a:r>
            <a:r>
              <a:rPr lang="en-US" sz="2400" dirty="0"/>
              <a:t>(Luke 23:1-5; John 18:28-38)</a:t>
            </a:r>
          </a:p>
          <a:p>
            <a:pPr lvl="0" indent="-457200" algn="l" rtl="0">
              <a:spcBef>
                <a:spcPts val="0"/>
              </a:spcBef>
              <a:spcAft>
                <a:spcPts val="600"/>
              </a:spcAft>
              <a:buClrTx/>
              <a:buSzPct val="100000"/>
              <a:buAutoNum type="arabicPeriod"/>
            </a:pPr>
            <a:r>
              <a:rPr lang="en-US" sz="2400" b="1" dirty="0"/>
              <a:t>Jesus before Herod Antipas </a:t>
            </a:r>
            <a:r>
              <a:rPr lang="en-US" sz="2400" dirty="0"/>
              <a:t>(Luke 23:6-12)</a:t>
            </a:r>
          </a:p>
          <a:p>
            <a:pPr lvl="0" indent="-457200" algn="l" rtl="0">
              <a:spcBef>
                <a:spcPts val="0"/>
              </a:spcBef>
              <a:spcAft>
                <a:spcPts val="600"/>
              </a:spcAft>
              <a:buClrTx/>
              <a:buSzPct val="100000"/>
              <a:buAutoNum type="arabicPeriod"/>
            </a:pPr>
            <a:r>
              <a:rPr lang="en-US" sz="2400" b="1" dirty="0"/>
              <a:t>Jesus again before Pilate </a:t>
            </a:r>
            <a:r>
              <a:rPr lang="en-US" sz="2400" dirty="0"/>
              <a:t>(Luke 23:13-25; John 18:39-19:16)</a:t>
            </a:r>
            <a:endParaRPr sz="2400" dirty="0"/>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104582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722301" y="78095"/>
            <a:ext cx="7699397" cy="4869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Crucifixion</a:t>
            </a:r>
            <a:endParaRPr sz="3200" dirty="0">
              <a:solidFill>
                <a:srgbClr val="0070C0"/>
              </a:solidFill>
            </a:endParaRPr>
          </a:p>
        </p:txBody>
      </p:sp>
      <p:sp>
        <p:nvSpPr>
          <p:cNvPr id="150" name="Google Shape;150;p23"/>
          <p:cNvSpPr txBox="1">
            <a:spLocks noGrp="1"/>
          </p:cNvSpPr>
          <p:nvPr>
            <p:ph type="body" idx="1"/>
          </p:nvPr>
        </p:nvSpPr>
        <p:spPr>
          <a:xfrm>
            <a:off x="270933" y="993422"/>
            <a:ext cx="8734245" cy="4020427"/>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marL="0" lvl="0" indent="0" algn="l" rtl="0">
              <a:spcBef>
                <a:spcPts val="0"/>
              </a:spcBef>
              <a:spcAft>
                <a:spcPts val="600"/>
              </a:spcAft>
              <a:buNone/>
            </a:pPr>
            <a:r>
              <a:rPr lang="en-US" sz="2800" b="1" dirty="0"/>
              <a:t>We weren’t there!</a:t>
            </a:r>
          </a:p>
          <a:p>
            <a:pPr marL="0" lvl="0" indent="0" algn="l" rtl="0">
              <a:spcBef>
                <a:spcPts val="0"/>
              </a:spcBef>
              <a:spcAft>
                <a:spcPts val="600"/>
              </a:spcAft>
              <a:buNone/>
            </a:pPr>
            <a:r>
              <a:rPr lang="en-US" sz="2800" b="1" dirty="0"/>
              <a:t>Warning of being guilty of crucifying again the Son of God if we fall away. (Hebrews 6:4-6)</a:t>
            </a:r>
            <a:endParaRPr lang="en-US" sz="2800" dirty="0"/>
          </a:p>
          <a:p>
            <a:pPr marL="0" lvl="0" indent="0" algn="l" rtl="0">
              <a:spcBef>
                <a:spcPts val="0"/>
              </a:spcBef>
              <a:spcAft>
                <a:spcPts val="600"/>
              </a:spcAft>
              <a:buNone/>
            </a:pPr>
            <a:r>
              <a:rPr lang="en-US" sz="2800" b="1" dirty="0"/>
              <a:t>Warning of not holding fast</a:t>
            </a:r>
            <a:r>
              <a:rPr lang="en-US" sz="2800" dirty="0"/>
              <a:t>, sinning willfully and </a:t>
            </a:r>
            <a:r>
              <a:rPr lang="en-US" sz="2800" b="1" dirty="0"/>
              <a:t>trampling under foot the Son of God </a:t>
            </a:r>
            <a:r>
              <a:rPr lang="en-US" sz="2800" dirty="0"/>
              <a:t>and </a:t>
            </a:r>
            <a:r>
              <a:rPr lang="en-US" sz="2800" b="1" dirty="0"/>
              <a:t>regard the blood of Christ as unclean</a:t>
            </a:r>
            <a:r>
              <a:rPr lang="en-US" sz="2800" dirty="0"/>
              <a:t>. (Hebrews 10:23-29)</a:t>
            </a:r>
            <a:endParaRPr sz="2800" dirty="0"/>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87118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500"/>
                                        <p:tgtEl>
                                          <p:spTgt spid="1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722301" y="78095"/>
            <a:ext cx="7699397" cy="4869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Crucified Because Of </a:t>
            </a:r>
            <a:r>
              <a:rPr lang="en" sz="3200" dirty="0">
                <a:solidFill>
                  <a:srgbClr val="0070C0"/>
                </a:solidFill>
              </a:rPr>
              <a:t>Unbelief</a:t>
            </a:r>
            <a:endParaRPr sz="3200" dirty="0">
              <a:solidFill>
                <a:srgbClr val="0070C0"/>
              </a:solidFill>
            </a:endParaRPr>
          </a:p>
        </p:txBody>
      </p:sp>
      <p:sp>
        <p:nvSpPr>
          <p:cNvPr id="150" name="Google Shape;150;p23"/>
          <p:cNvSpPr txBox="1">
            <a:spLocks noGrp="1"/>
          </p:cNvSpPr>
          <p:nvPr>
            <p:ph type="body" idx="1"/>
          </p:nvPr>
        </p:nvSpPr>
        <p:spPr>
          <a:xfrm>
            <a:off x="270933" y="993422"/>
            <a:ext cx="8734245" cy="4020427"/>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marL="0" lvl="0" indent="0" algn="l" rtl="0">
              <a:spcBef>
                <a:spcPts val="0"/>
              </a:spcBef>
              <a:spcAft>
                <a:spcPts val="600"/>
              </a:spcAft>
              <a:buNone/>
            </a:pPr>
            <a:r>
              <a:rPr lang="en-US" sz="3200" b="1" dirty="0"/>
              <a:t>In spite of the overwhelming evidence</a:t>
            </a:r>
            <a:r>
              <a:rPr lang="en-US" sz="3200" dirty="0"/>
              <a:t>. </a:t>
            </a:r>
            <a:br>
              <a:rPr lang="en-US" sz="3200" dirty="0"/>
            </a:br>
            <a:r>
              <a:rPr lang="en-US" sz="3200" dirty="0"/>
              <a:t>(John 8:39-46; 10:31-39)</a:t>
            </a:r>
          </a:p>
          <a:p>
            <a:pPr marL="0" lvl="0" indent="0" algn="l" rtl="0">
              <a:spcBef>
                <a:spcPts val="0"/>
              </a:spcBef>
              <a:spcAft>
                <a:spcPts val="600"/>
              </a:spcAft>
              <a:buNone/>
            </a:pPr>
            <a:r>
              <a:rPr lang="en-US" sz="3200" b="1" dirty="0"/>
              <a:t>Because of their hard hearts</a:t>
            </a:r>
            <a:r>
              <a:rPr lang="en-US" sz="3200" dirty="0"/>
              <a:t>. (John 12:37-43)</a:t>
            </a:r>
          </a:p>
          <a:p>
            <a:pPr marL="0" lvl="0" indent="0" algn="l" rtl="0">
              <a:spcBef>
                <a:spcPts val="0"/>
              </a:spcBef>
              <a:spcAft>
                <a:spcPts val="600"/>
              </a:spcAft>
              <a:buNone/>
            </a:pPr>
            <a:r>
              <a:rPr lang="en-US" sz="3200" b="1" dirty="0"/>
              <a:t>We must look to the evidence, build up our faith </a:t>
            </a:r>
            <a:r>
              <a:rPr lang="en-US" sz="3200" dirty="0"/>
              <a:t>and have tender hearts. (Luke 17:5; </a:t>
            </a:r>
            <a:br>
              <a:rPr lang="en-US" sz="3200" dirty="0"/>
            </a:br>
            <a:r>
              <a:rPr lang="en-US" sz="3200" dirty="0"/>
              <a:t>2 Peter 3:16-17; Jude 20)</a:t>
            </a:r>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374462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500"/>
                                        <p:tgtEl>
                                          <p:spTgt spid="1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722301" y="78095"/>
            <a:ext cx="7699397" cy="4869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Crucified Because Of </a:t>
            </a:r>
            <a:r>
              <a:rPr lang="en" sz="3200" dirty="0">
                <a:solidFill>
                  <a:srgbClr val="0070C0"/>
                </a:solidFill>
              </a:rPr>
              <a:t>Ignorance</a:t>
            </a:r>
            <a:endParaRPr sz="3200" dirty="0">
              <a:solidFill>
                <a:srgbClr val="0070C0"/>
              </a:solidFill>
            </a:endParaRPr>
          </a:p>
        </p:txBody>
      </p:sp>
      <p:sp>
        <p:nvSpPr>
          <p:cNvPr id="150" name="Google Shape;150;p23"/>
          <p:cNvSpPr txBox="1">
            <a:spLocks noGrp="1"/>
          </p:cNvSpPr>
          <p:nvPr>
            <p:ph type="body" idx="1"/>
          </p:nvPr>
        </p:nvSpPr>
        <p:spPr>
          <a:xfrm>
            <a:off x="270933" y="993422"/>
            <a:ext cx="8734245" cy="4020427"/>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indent="-457200">
              <a:spcAft>
                <a:spcPts val="600"/>
              </a:spcAft>
            </a:pPr>
            <a:r>
              <a:rPr lang="en-US" sz="2800" b="1" dirty="0"/>
              <a:t>They were still guilty. (Acts 3:17-19)</a:t>
            </a:r>
          </a:p>
          <a:p>
            <a:pPr indent="-457200">
              <a:spcAft>
                <a:spcPts val="600"/>
              </a:spcAft>
            </a:pPr>
            <a:r>
              <a:rPr lang="en-US" sz="2800" b="1" dirty="0"/>
              <a:t>They didn’t understand</a:t>
            </a:r>
            <a:r>
              <a:rPr lang="en-US" sz="2800" dirty="0"/>
              <a:t>. (1 Corinthians 2:8)</a:t>
            </a:r>
          </a:p>
          <a:p>
            <a:pPr lvl="1" indent="-457200">
              <a:spcAft>
                <a:spcPts val="600"/>
              </a:spcAft>
            </a:pPr>
            <a:r>
              <a:rPr lang="en-US" sz="2800" dirty="0"/>
              <a:t>Why not? (1 Corinthians 2:14-3:2)</a:t>
            </a:r>
          </a:p>
          <a:p>
            <a:pPr indent="-457200">
              <a:spcAft>
                <a:spcPts val="600"/>
              </a:spcAft>
            </a:pPr>
            <a:r>
              <a:rPr lang="en-US" sz="2800" b="1" dirty="0"/>
              <a:t>They failed to apply the scriptures</a:t>
            </a:r>
            <a:r>
              <a:rPr lang="en-US" sz="2800" dirty="0"/>
              <a:t>. (Acts 13:27)</a:t>
            </a:r>
          </a:p>
          <a:p>
            <a:pPr indent="-457200">
              <a:spcAft>
                <a:spcPts val="600"/>
              </a:spcAft>
            </a:pPr>
            <a:r>
              <a:rPr lang="en-US" sz="2800" b="1" dirty="0"/>
              <a:t>Willfully ignorant</a:t>
            </a:r>
            <a:r>
              <a:rPr lang="en-US" sz="2800" dirty="0"/>
              <a:t>. (2 Peter 3:5; Romans 1:28; </a:t>
            </a:r>
            <a:br>
              <a:rPr lang="en-US" sz="2800" dirty="0"/>
            </a:br>
            <a:r>
              <a:rPr lang="en-US" sz="2800" dirty="0"/>
              <a:t>Acts 17:30)</a:t>
            </a:r>
          </a:p>
          <a:p>
            <a:pPr indent="-457200">
              <a:spcAft>
                <a:spcPts val="600"/>
              </a:spcAft>
            </a:pPr>
            <a:r>
              <a:rPr lang="en-US" sz="2800" b="1" dirty="0"/>
              <a:t>The dangers of ignorance</a:t>
            </a:r>
            <a:r>
              <a:rPr lang="en-US" sz="2800" dirty="0"/>
              <a:t>. (Hosea 4:6; John 12:35; Ephesians 4:17-19</a:t>
            </a:r>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02159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0">
                                            <p:txEl>
                                              <p:pRg st="2" end="2"/>
                                            </p:txEl>
                                          </p:spTgt>
                                        </p:tgtEl>
                                        <p:attrNameLst>
                                          <p:attrName>style.visibility</p:attrName>
                                        </p:attrNameLst>
                                      </p:cBhvr>
                                      <p:to>
                                        <p:strVal val="visible"/>
                                      </p:to>
                                    </p:set>
                                    <p:animEffect transition="in" filter="fade">
                                      <p:cBhvr>
                                        <p:cTn id="20" dur="500"/>
                                        <p:tgtEl>
                                          <p:spTgt spid="15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0">
                                            <p:txEl>
                                              <p:pRg st="3" end="3"/>
                                            </p:txEl>
                                          </p:spTgt>
                                        </p:tgtEl>
                                        <p:attrNameLst>
                                          <p:attrName>style.visibility</p:attrName>
                                        </p:attrNameLst>
                                      </p:cBhvr>
                                      <p:to>
                                        <p:strVal val="visible"/>
                                      </p:to>
                                    </p:set>
                                    <p:animEffect transition="in" filter="fade">
                                      <p:cBhvr>
                                        <p:cTn id="25" dur="500"/>
                                        <p:tgtEl>
                                          <p:spTgt spid="150">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50">
                                            <p:txEl>
                                              <p:pRg st="4" end="4"/>
                                            </p:txEl>
                                          </p:spTgt>
                                        </p:tgtEl>
                                        <p:attrNameLst>
                                          <p:attrName>style.visibility</p:attrName>
                                        </p:attrNameLst>
                                      </p:cBhvr>
                                      <p:to>
                                        <p:strVal val="visible"/>
                                      </p:to>
                                    </p:set>
                                    <p:animEffect transition="in" filter="fade">
                                      <p:cBhvr>
                                        <p:cTn id="30" dur="500"/>
                                        <p:tgtEl>
                                          <p:spTgt spid="150">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0">
                                            <p:txEl>
                                              <p:pRg st="5" end="5"/>
                                            </p:txEl>
                                          </p:spTgt>
                                        </p:tgtEl>
                                        <p:attrNameLst>
                                          <p:attrName>style.visibility</p:attrName>
                                        </p:attrNameLst>
                                      </p:cBhvr>
                                      <p:to>
                                        <p:strVal val="visible"/>
                                      </p:to>
                                    </p:set>
                                    <p:animEffect transition="in" filter="fade">
                                      <p:cBhvr>
                                        <p:cTn id="35" dur="500"/>
                                        <p:tgtEl>
                                          <p:spTgt spid="15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722301" y="78095"/>
            <a:ext cx="7699397" cy="4869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Crucified Because Of </a:t>
            </a:r>
            <a:r>
              <a:rPr lang="en" sz="3200" dirty="0">
                <a:solidFill>
                  <a:srgbClr val="0070C0"/>
                </a:solidFill>
              </a:rPr>
              <a:t>Envy</a:t>
            </a:r>
            <a:endParaRPr sz="3200" dirty="0">
              <a:solidFill>
                <a:srgbClr val="0070C0"/>
              </a:solidFill>
            </a:endParaRPr>
          </a:p>
        </p:txBody>
      </p:sp>
      <p:sp>
        <p:nvSpPr>
          <p:cNvPr id="150" name="Google Shape;150;p23"/>
          <p:cNvSpPr txBox="1">
            <a:spLocks noGrp="1"/>
          </p:cNvSpPr>
          <p:nvPr>
            <p:ph type="body" idx="1"/>
          </p:nvPr>
        </p:nvSpPr>
        <p:spPr>
          <a:xfrm>
            <a:off x="270933" y="993422"/>
            <a:ext cx="8734245" cy="4020427"/>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indent="-457200">
              <a:spcAft>
                <a:spcPts val="600"/>
              </a:spcAft>
              <a:buClrTx/>
              <a:buSzPct val="100000"/>
            </a:pPr>
            <a:r>
              <a:rPr lang="en-US" sz="3200" b="1" dirty="0"/>
              <a:t>It was apparent. </a:t>
            </a:r>
            <a:r>
              <a:rPr lang="en-US" sz="3200" dirty="0"/>
              <a:t>(Matthew 27:18)</a:t>
            </a:r>
          </a:p>
          <a:p>
            <a:pPr indent="-457200">
              <a:spcAft>
                <a:spcPts val="600"/>
              </a:spcAft>
              <a:buClrTx/>
              <a:buSzPct val="100000"/>
            </a:pPr>
            <a:r>
              <a:rPr lang="en-US" sz="3200" b="1" dirty="0"/>
              <a:t>Filled with jealousy. </a:t>
            </a:r>
            <a:r>
              <a:rPr lang="en-US" sz="3200" dirty="0"/>
              <a:t>(Acts 5:17; Jn. 12:47-50)</a:t>
            </a:r>
          </a:p>
          <a:p>
            <a:pPr indent="-457200">
              <a:spcAft>
                <a:spcPts val="600"/>
              </a:spcAft>
              <a:buClrTx/>
              <a:buSzPct val="100000"/>
            </a:pPr>
            <a:r>
              <a:rPr lang="en-US" sz="3200" b="1" dirty="0"/>
              <a:t>Carnal reaction to the gospel. </a:t>
            </a:r>
            <a:r>
              <a:rPr lang="en-US" sz="3200" dirty="0"/>
              <a:t>(Acts 13:45)</a:t>
            </a:r>
          </a:p>
          <a:p>
            <a:pPr indent="-457200">
              <a:spcAft>
                <a:spcPts val="600"/>
              </a:spcAft>
              <a:buClrTx/>
              <a:buSzPct val="100000"/>
            </a:pPr>
            <a:r>
              <a:rPr lang="en-US" sz="3200" b="1" dirty="0"/>
              <a:t>Why we must put “it” away! </a:t>
            </a:r>
            <a:r>
              <a:rPr lang="en-US" sz="3200" dirty="0"/>
              <a:t>(1 Peter 2:1-2; Galatians 5:20-21)</a:t>
            </a:r>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86975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500"/>
                                        <p:tgtEl>
                                          <p:spTgt spid="1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0">
                                            <p:txEl>
                                              <p:pRg st="3" end="3"/>
                                            </p:txEl>
                                          </p:spTgt>
                                        </p:tgtEl>
                                        <p:attrNameLst>
                                          <p:attrName>style.visibility</p:attrName>
                                        </p:attrNameLst>
                                      </p:cBhvr>
                                      <p:to>
                                        <p:strVal val="visible"/>
                                      </p:to>
                                    </p:set>
                                    <p:animEffect transition="in" filter="fade">
                                      <p:cBhvr>
                                        <p:cTn id="27" dur="500"/>
                                        <p:tgtEl>
                                          <p:spTgt spid="1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722301" y="78095"/>
            <a:ext cx="7699397" cy="4869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Crucified Because Of </a:t>
            </a:r>
            <a:r>
              <a:rPr lang="en" sz="3200" dirty="0">
                <a:solidFill>
                  <a:srgbClr val="0070C0"/>
                </a:solidFill>
              </a:rPr>
              <a:t>Selfishness </a:t>
            </a:r>
            <a:endParaRPr sz="3200" dirty="0">
              <a:solidFill>
                <a:srgbClr val="0070C0"/>
              </a:solidFill>
            </a:endParaRPr>
          </a:p>
        </p:txBody>
      </p:sp>
      <p:sp>
        <p:nvSpPr>
          <p:cNvPr id="150" name="Google Shape;150;p23"/>
          <p:cNvSpPr txBox="1">
            <a:spLocks noGrp="1"/>
          </p:cNvSpPr>
          <p:nvPr>
            <p:ph type="body" idx="1"/>
          </p:nvPr>
        </p:nvSpPr>
        <p:spPr>
          <a:xfrm>
            <a:off x="270933" y="765544"/>
            <a:ext cx="8734245" cy="4248305"/>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indent="-457200">
              <a:spcAft>
                <a:spcPts val="600"/>
              </a:spcAft>
              <a:buClrTx/>
              <a:buSzPct val="100000"/>
            </a:pPr>
            <a:r>
              <a:rPr lang="en-US" sz="3200" b="1" dirty="0"/>
              <a:t>Selfish ambitions </a:t>
            </a:r>
            <a:r>
              <a:rPr lang="en-US" sz="3200" dirty="0"/>
              <a:t>(Romans 2:8)</a:t>
            </a:r>
          </a:p>
          <a:p>
            <a:pPr indent="-457200">
              <a:spcAft>
                <a:spcPts val="600"/>
              </a:spcAft>
              <a:buClrTx/>
              <a:buSzPct val="100000"/>
            </a:pPr>
            <a:r>
              <a:rPr lang="en-US" sz="3200" b="1" dirty="0"/>
              <a:t>They didn’t want to lose their “place”. </a:t>
            </a:r>
            <a:r>
              <a:rPr lang="en-US" sz="3200" dirty="0"/>
              <a:t>(John 11:47-48) or </a:t>
            </a:r>
            <a:r>
              <a:rPr lang="en-US" sz="3200" b="1" dirty="0"/>
              <a:t>give up the “seat of Moses”. </a:t>
            </a:r>
            <a:r>
              <a:rPr lang="en-US" sz="3200" dirty="0"/>
              <a:t>(Matthew 23:2)</a:t>
            </a:r>
          </a:p>
          <a:p>
            <a:pPr indent="-457200">
              <a:spcAft>
                <a:spcPts val="600"/>
              </a:spcAft>
              <a:buClrTx/>
              <a:buSzPct val="100000"/>
            </a:pPr>
            <a:r>
              <a:rPr lang="en-US" sz="3200" b="1" dirty="0"/>
              <a:t>Disorder and every evil thing always ensues</a:t>
            </a:r>
            <a:r>
              <a:rPr lang="en-US" sz="3200" dirty="0"/>
              <a:t>. (James 3:14-16)</a:t>
            </a:r>
            <a:endParaRPr lang="en-US" sz="2800" dirty="0"/>
          </a:p>
          <a:p>
            <a:pPr indent="-457200">
              <a:spcAft>
                <a:spcPts val="600"/>
              </a:spcAft>
              <a:buClrTx/>
              <a:buSzPct val="100000"/>
            </a:pPr>
            <a:r>
              <a:rPr lang="en-US" sz="3200" b="1" dirty="0"/>
              <a:t>Because of Jesus’ </a:t>
            </a:r>
            <a:r>
              <a:rPr lang="en-US" sz="3200" b="1" dirty="0">
                <a:solidFill>
                  <a:srgbClr val="7030A0"/>
                </a:solidFill>
              </a:rPr>
              <a:t>selflessness,</a:t>
            </a:r>
            <a:r>
              <a:rPr lang="en-US" sz="3200" b="1" dirty="0"/>
              <a:t> which we must emulate</a:t>
            </a:r>
            <a:r>
              <a:rPr lang="en-US" sz="3200" dirty="0"/>
              <a:t>. (Philippians 2:3-7)</a:t>
            </a:r>
            <a:endParaRPr lang="en-US" sz="3600" dirty="0"/>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351989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500"/>
                                        <p:tgtEl>
                                          <p:spTgt spid="1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0">
                                            <p:txEl>
                                              <p:pRg st="3" end="3"/>
                                            </p:txEl>
                                          </p:spTgt>
                                        </p:tgtEl>
                                        <p:attrNameLst>
                                          <p:attrName>style.visibility</p:attrName>
                                        </p:attrNameLst>
                                      </p:cBhvr>
                                      <p:to>
                                        <p:strVal val="visible"/>
                                      </p:to>
                                    </p:set>
                                    <p:animEffect transition="in" filter="fade">
                                      <p:cBhvr>
                                        <p:cTn id="27" dur="500"/>
                                        <p:tgtEl>
                                          <p:spTgt spid="1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9000"/>
              </a:schemeClr>
            </a:gs>
            <a:gs pos="20000">
              <a:schemeClr val="accent4"/>
            </a:gs>
            <a:gs pos="79000">
              <a:schemeClr val="accent3"/>
            </a:gs>
            <a:gs pos="100000">
              <a:schemeClr val="accent3"/>
            </a:gs>
          </a:gsLst>
          <a:lin ang="5400012" scaled="0"/>
        </a:gradFill>
        <a:effectLst/>
      </p:bgPr>
    </p:bg>
    <p:spTree>
      <p:nvGrpSpPr>
        <p:cNvPr id="1" name="Shape 147"/>
        <p:cNvGrpSpPr/>
        <p:nvPr/>
      </p:nvGrpSpPr>
      <p:grpSpPr>
        <a:xfrm>
          <a:off x="0" y="0"/>
          <a:ext cx="0" cy="0"/>
          <a:chOff x="0" y="0"/>
          <a:chExt cx="0" cy="0"/>
        </a:xfrm>
      </p:grpSpPr>
      <p:sp>
        <p:nvSpPr>
          <p:cNvPr id="149" name="Google Shape;149;p23"/>
          <p:cNvSpPr txBox="1">
            <a:spLocks noGrp="1"/>
          </p:cNvSpPr>
          <p:nvPr>
            <p:ph type="title"/>
          </p:nvPr>
        </p:nvSpPr>
        <p:spPr>
          <a:xfrm>
            <a:off x="270933" y="78095"/>
            <a:ext cx="8734245" cy="4869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a:t>Jesus Crucified Because Of </a:t>
            </a:r>
            <a:r>
              <a:rPr lang="en" sz="3200" dirty="0">
                <a:solidFill>
                  <a:srgbClr val="0070C0"/>
                </a:solidFill>
              </a:rPr>
              <a:t>A Lack Of Conviction</a:t>
            </a:r>
            <a:endParaRPr sz="3200" dirty="0">
              <a:solidFill>
                <a:srgbClr val="0070C0"/>
              </a:solidFill>
            </a:endParaRPr>
          </a:p>
        </p:txBody>
      </p:sp>
      <p:sp>
        <p:nvSpPr>
          <p:cNvPr id="150" name="Google Shape;150;p23"/>
          <p:cNvSpPr txBox="1">
            <a:spLocks noGrp="1"/>
          </p:cNvSpPr>
          <p:nvPr>
            <p:ph type="body" idx="1"/>
          </p:nvPr>
        </p:nvSpPr>
        <p:spPr>
          <a:xfrm>
            <a:off x="270933" y="993422"/>
            <a:ext cx="8734245" cy="4020427"/>
          </a:xfrm>
          <a:prstGeom prst="rect">
            <a:avLst/>
          </a:prstGeom>
          <a:blipFill dpi="0" rotWithShape="1">
            <a:blip r:embed="rId3">
              <a:alphaModFix amt="91000"/>
            </a:blip>
            <a:srcRect/>
            <a:tile tx="0" ty="0" sx="100000" sy="100000" flip="none" algn="tl"/>
          </a:blipFill>
        </p:spPr>
        <p:txBody>
          <a:bodyPr spcFirstLastPara="1" wrap="square" lIns="0" tIns="0" rIns="0" bIns="0" anchor="t" anchorCtr="0">
            <a:noAutofit/>
          </a:bodyPr>
          <a:lstStyle/>
          <a:p>
            <a:pPr indent="-457200">
              <a:spcAft>
                <a:spcPts val="600"/>
              </a:spcAft>
              <a:buClrTx/>
              <a:buSzPct val="100000"/>
              <a:buFont typeface="Wingdings" panose="05000000000000000000" pitchFamily="2" charset="2"/>
              <a:buChar char="§"/>
            </a:pPr>
            <a:r>
              <a:rPr lang="en-US" sz="2700" b="1" dirty="0"/>
              <a:t>Pilate knew He was innocent. </a:t>
            </a:r>
            <a:r>
              <a:rPr lang="en-US" sz="2700" dirty="0"/>
              <a:t>(Luke 23:3-4, 13-24) </a:t>
            </a:r>
          </a:p>
          <a:p>
            <a:pPr indent="-457200">
              <a:spcAft>
                <a:spcPts val="600"/>
              </a:spcAft>
              <a:buClrTx/>
              <a:buSzPct val="100000"/>
              <a:buFont typeface="Wingdings" panose="05000000000000000000" pitchFamily="2" charset="2"/>
              <a:buChar char="§"/>
            </a:pPr>
            <a:r>
              <a:rPr lang="en-US" sz="2700" b="1" dirty="0"/>
              <a:t>What about those who hailed Jesus as their King and “the Prophet”. </a:t>
            </a:r>
            <a:r>
              <a:rPr lang="en-US" sz="2700" dirty="0"/>
              <a:t>(Luke 19:37-38; Matthew 21:9-11)</a:t>
            </a:r>
          </a:p>
          <a:p>
            <a:pPr indent="-457200">
              <a:spcAft>
                <a:spcPts val="600"/>
              </a:spcAft>
              <a:buClrTx/>
              <a:buSzPct val="100000"/>
              <a:buFont typeface="Wingdings" panose="05000000000000000000" pitchFamily="2" charset="2"/>
              <a:buChar char="§"/>
            </a:pPr>
            <a:r>
              <a:rPr lang="en-US" sz="2700" dirty="0"/>
              <a:t>How is it that</a:t>
            </a:r>
            <a:r>
              <a:rPr lang="en-US" sz="2700" b="1" dirty="0"/>
              <a:t> </a:t>
            </a:r>
            <a:r>
              <a:rPr lang="en-US" sz="2700" b="1" i="1" dirty="0"/>
              <a:t>“devout men”</a:t>
            </a:r>
            <a:r>
              <a:rPr lang="en-US" sz="2700" b="1" dirty="0"/>
              <a:t> would crucify Jesus</a:t>
            </a:r>
            <a:r>
              <a:rPr lang="en-US" sz="2700" dirty="0"/>
              <a:t>? </a:t>
            </a:r>
            <a:r>
              <a:rPr lang="en-US" sz="2700" b="1" dirty="0"/>
              <a:t>(Acts 2:5, 22-23, 36)</a:t>
            </a:r>
          </a:p>
          <a:p>
            <a:pPr indent="-457200">
              <a:spcAft>
                <a:spcPts val="600"/>
              </a:spcAft>
              <a:buClrTx/>
              <a:buSzPct val="100000"/>
              <a:buFont typeface="Wingdings" panose="05000000000000000000" pitchFamily="2" charset="2"/>
              <a:buChar char="§"/>
            </a:pPr>
            <a:r>
              <a:rPr lang="en-US" sz="2700" dirty="0"/>
              <a:t>Are we </a:t>
            </a:r>
            <a:r>
              <a:rPr lang="en-US" sz="2700" b="1" dirty="0"/>
              <a:t>“secret disciples” </a:t>
            </a:r>
            <a:r>
              <a:rPr lang="en-US" sz="2700" dirty="0"/>
              <a:t>(John 19:38)</a:t>
            </a:r>
            <a:r>
              <a:rPr lang="en-US" sz="2700" b="1" dirty="0"/>
              <a:t> who flee when facing persecution? </a:t>
            </a:r>
            <a:r>
              <a:rPr lang="en-US" sz="2700" dirty="0"/>
              <a:t>(Mark 14:50)</a:t>
            </a:r>
            <a:endParaRPr lang="en-US" sz="2800" dirty="0"/>
          </a:p>
          <a:p>
            <a:pPr indent="-457200">
              <a:spcAft>
                <a:spcPts val="600"/>
              </a:spcAft>
              <a:buClrTx/>
              <a:buSzPct val="100000"/>
              <a:buFont typeface="Wingdings" panose="05000000000000000000" pitchFamily="2" charset="2"/>
              <a:buChar char="§"/>
            </a:pPr>
            <a:r>
              <a:rPr lang="en-US" sz="2800" b="1" dirty="0"/>
              <a:t>The need to be “steadfast and immovable”</a:t>
            </a:r>
            <a:r>
              <a:rPr lang="en-US" sz="2800" dirty="0"/>
              <a:t>. </a:t>
            </a:r>
            <a:br>
              <a:rPr lang="en-US" sz="2800" dirty="0"/>
            </a:br>
            <a:r>
              <a:rPr lang="en-US" sz="2800" dirty="0"/>
              <a:t>(1 Corinthians 15:58; Revelation 2:14)</a:t>
            </a:r>
            <a:endParaRPr lang="en-US" sz="2700" dirty="0"/>
          </a:p>
        </p:txBody>
      </p:sp>
      <p:sp>
        <p:nvSpPr>
          <p:cNvPr id="151" name="Google Shape;151;p23"/>
          <p:cNvSpPr txBox="1">
            <a:spLocks noGrp="1"/>
          </p:cNvSpPr>
          <p:nvPr>
            <p:ph type="sldNum" idx="12"/>
          </p:nvPr>
        </p:nvSpPr>
        <p:spPr>
          <a:xfrm>
            <a:off x="8456478" y="129651"/>
            <a:ext cx="548700" cy="393600"/>
          </a:xfrm>
          <a:prstGeom prst="rect">
            <a:avLst/>
          </a:prstGeom>
        </p:spPr>
        <p:txBody>
          <a:bodyPr spcFirstLastPara="1" wrap="square" lIns="0" tIns="0" rIns="0" bIns="0" anchor="t" anchorCtr="0">
            <a:noAutofit/>
          </a:bodyPr>
          <a:lstStyle/>
          <a:p>
            <a:pPr marL="0" lvl="0" indent="0" algn="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59013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0">
                                            <p:bg/>
                                          </p:spTgt>
                                        </p:tgtEl>
                                        <p:attrNameLst>
                                          <p:attrName>style.visibility</p:attrName>
                                        </p:attrNameLst>
                                      </p:cBhvr>
                                      <p:to>
                                        <p:strVal val="visible"/>
                                      </p:to>
                                    </p:set>
                                    <p:animEffect transition="in" filter="fade">
                                      <p:cBhvr>
                                        <p:cTn id="7" dur="500"/>
                                        <p:tgtEl>
                                          <p:spTgt spid="150">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
                                            <p:txEl>
                                              <p:pRg st="0" end="0"/>
                                            </p:txEl>
                                          </p:spTgt>
                                        </p:tgtEl>
                                        <p:attrNameLst>
                                          <p:attrName>style.visibility</p:attrName>
                                        </p:attrNameLst>
                                      </p:cBhvr>
                                      <p:to>
                                        <p:strVal val="visible"/>
                                      </p:to>
                                    </p:set>
                                    <p:animEffect transition="in" filter="fade">
                                      <p:cBhvr>
                                        <p:cTn id="12" dur="500"/>
                                        <p:tgtEl>
                                          <p:spTgt spid="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
                                            <p:txEl>
                                              <p:pRg st="1" end="1"/>
                                            </p:txEl>
                                          </p:spTgt>
                                        </p:tgtEl>
                                        <p:attrNameLst>
                                          <p:attrName>style.visibility</p:attrName>
                                        </p:attrNameLst>
                                      </p:cBhvr>
                                      <p:to>
                                        <p:strVal val="visible"/>
                                      </p:to>
                                    </p:set>
                                    <p:animEffect transition="in" filter="fade">
                                      <p:cBhvr>
                                        <p:cTn id="17" dur="500"/>
                                        <p:tgtEl>
                                          <p:spTgt spid="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
                                            <p:txEl>
                                              <p:pRg st="2" end="2"/>
                                            </p:txEl>
                                          </p:spTgt>
                                        </p:tgtEl>
                                        <p:attrNameLst>
                                          <p:attrName>style.visibility</p:attrName>
                                        </p:attrNameLst>
                                      </p:cBhvr>
                                      <p:to>
                                        <p:strVal val="visible"/>
                                      </p:to>
                                    </p:set>
                                    <p:animEffect transition="in" filter="fade">
                                      <p:cBhvr>
                                        <p:cTn id="22" dur="500"/>
                                        <p:tgtEl>
                                          <p:spTgt spid="1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0">
                                            <p:txEl>
                                              <p:pRg st="3" end="3"/>
                                            </p:txEl>
                                          </p:spTgt>
                                        </p:tgtEl>
                                        <p:attrNameLst>
                                          <p:attrName>style.visibility</p:attrName>
                                        </p:attrNameLst>
                                      </p:cBhvr>
                                      <p:to>
                                        <p:strVal val="visible"/>
                                      </p:to>
                                    </p:set>
                                    <p:animEffect transition="in" filter="fade">
                                      <p:cBhvr>
                                        <p:cTn id="27" dur="500"/>
                                        <p:tgtEl>
                                          <p:spTgt spid="15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0">
                                            <p:txEl>
                                              <p:pRg st="4" end="4"/>
                                            </p:txEl>
                                          </p:spTgt>
                                        </p:tgtEl>
                                        <p:attrNameLst>
                                          <p:attrName>style.visibility</p:attrName>
                                        </p:attrNameLst>
                                      </p:cBhvr>
                                      <p:to>
                                        <p:strVal val="visible"/>
                                      </p:to>
                                    </p:set>
                                    <p:animEffect transition="in" filter="fade">
                                      <p:cBhvr>
                                        <p:cTn id="32" dur="500"/>
                                        <p:tgtEl>
                                          <p:spTgt spid="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build="p" animBg="1"/>
    </p:bldLst>
  </p:timing>
</p:sld>
</file>

<file path=ppt/theme/theme1.xml><?xml version="1.0" encoding="utf-8"?>
<a:theme xmlns:a="http://schemas.openxmlformats.org/drawingml/2006/main" name="Iden template">
  <a:themeElements>
    <a:clrScheme name="Custom 347">
      <a:dk1>
        <a:srgbClr val="2E363D"/>
      </a:dk1>
      <a:lt1>
        <a:srgbClr val="FFFFFF"/>
      </a:lt1>
      <a:dk2>
        <a:srgbClr val="767E85"/>
      </a:dk2>
      <a:lt2>
        <a:srgbClr val="FBFBFB"/>
      </a:lt2>
      <a:accent1>
        <a:srgbClr val="F8E7D5"/>
      </a:accent1>
      <a:accent2>
        <a:srgbClr val="EBC7C1"/>
      </a:accent2>
      <a:accent3>
        <a:srgbClr val="E9F2F9"/>
      </a:accent3>
      <a:accent4>
        <a:srgbClr val="B5CFDA"/>
      </a:accent4>
      <a:accent5>
        <a:srgbClr val="EEEAEA"/>
      </a:accent5>
      <a:accent6>
        <a:srgbClr val="E3E9D3"/>
      </a:accent6>
      <a:hlink>
        <a:srgbClr val="2E363D"/>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8101</TotalTime>
  <Words>2761</Words>
  <Application>Microsoft Office PowerPoint</Application>
  <PresentationFormat>On-screen Show (16:9)</PresentationFormat>
  <Paragraphs>153</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Encode Sans Semi Condensed</vt:lpstr>
      <vt:lpstr>Karla</vt:lpstr>
      <vt:lpstr>Segoe UI</vt:lpstr>
      <vt:lpstr>Times New Roman</vt:lpstr>
      <vt:lpstr>Wingdings</vt:lpstr>
      <vt:lpstr>Iden template</vt:lpstr>
      <vt:lpstr>Why Was Jesus Crucified? John 19:16-30</vt:lpstr>
      <vt:lpstr>Jesus’ Arrest</vt:lpstr>
      <vt:lpstr>Jesus’ Trials</vt:lpstr>
      <vt:lpstr>Jesus’ Crucifixion</vt:lpstr>
      <vt:lpstr>Jesus Crucified Because Of Unbelief</vt:lpstr>
      <vt:lpstr>Jesus Crucified Because Of Ignorance</vt:lpstr>
      <vt:lpstr>Jesus Crucified Because Of Envy</vt:lpstr>
      <vt:lpstr>Jesus Crucified Because Of Selfishness </vt:lpstr>
      <vt:lpstr>Jesus Crucified Because Of A Lack Of Conviction</vt:lpstr>
      <vt:lpstr>Jesus Was Crucified Because They Didn’t See The Need For Salvation</vt:lpstr>
      <vt:lpstr>Jesus Was Crucified Because  He Made Himself To Be God</vt:lpstr>
      <vt:lpstr>Jesus Was Crucified Because It Was God’s Plan</vt:lpstr>
      <vt:lpstr>Jesus Was Crucified Because Because I/We Sinned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7</cp:revision>
  <cp:lastPrinted>2022-06-12T13:17:41Z</cp:lastPrinted>
  <dcterms:modified xsi:type="dcterms:W3CDTF">2022-06-15T23:44:04Z</dcterms:modified>
</cp:coreProperties>
</file>