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2"/>
  </p:notesMasterIdLst>
  <p:handoutMasterIdLst>
    <p:handoutMasterId r:id="rId13"/>
  </p:handoutMasterIdLst>
  <p:sldIdLst>
    <p:sldId id="256" r:id="rId5"/>
    <p:sldId id="300" r:id="rId6"/>
    <p:sldId id="314" r:id="rId7"/>
    <p:sldId id="315" r:id="rId8"/>
    <p:sldId id="316" r:id="rId9"/>
    <p:sldId id="317" r:id="rId10"/>
    <p:sldId id="318"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52"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1" autoAdjust="0"/>
    <p:restoredTop sz="86397" autoAdjust="0"/>
  </p:normalViewPr>
  <p:slideViewPr>
    <p:cSldViewPr snapToGrid="0">
      <p:cViewPr varScale="1">
        <p:scale>
          <a:sx n="59" d="100"/>
          <a:sy n="59" d="100"/>
        </p:scale>
        <p:origin x="300" y="66"/>
      </p:cViewPr>
      <p:guideLst>
        <p:guide orient="horz" pos="1752"/>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howGuides="1">
      <p:cViewPr varScale="1">
        <p:scale>
          <a:sx n="60" d="100"/>
          <a:sy n="60" d="100"/>
        </p:scale>
        <p:origin x="3187"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B440F78-2C9E-4C7F-818C-B40BB19D3AB0}"/>
              </a:ext>
            </a:extLst>
          </p:cNvPr>
          <p:cNvSpPr>
            <a:spLocks noGrp="1"/>
          </p:cNvSpPr>
          <p:nvPr>
            <p:ph type="hdr" sz="quarter"/>
          </p:nvPr>
        </p:nvSpPr>
        <p:spPr>
          <a:xfrm>
            <a:off x="0" y="0"/>
            <a:ext cx="3037840" cy="466434"/>
          </a:xfrm>
          <a:prstGeom prst="rect">
            <a:avLst/>
          </a:prstGeom>
        </p:spPr>
        <p:txBody>
          <a:bodyPr vert="horz" lIns="93174" tIns="46586" rIns="93174" bIns="46586" rtlCol="0"/>
          <a:lstStyle>
            <a:lvl1pPr algn="l">
              <a:defRPr sz="1200"/>
            </a:lvl1pPr>
          </a:lstStyle>
          <a:p>
            <a:endParaRPr lang="en-US" dirty="0"/>
          </a:p>
        </p:txBody>
      </p:sp>
      <p:sp>
        <p:nvSpPr>
          <p:cNvPr id="3" name="Date Placeholder 2">
            <a:extLst>
              <a:ext uri="{FF2B5EF4-FFF2-40B4-BE49-F238E27FC236}">
                <a16:creationId xmlns:a16="http://schemas.microsoft.com/office/drawing/2014/main" id="{0ED3FB98-80B9-4155-809A-82659D34A010}"/>
              </a:ext>
            </a:extLst>
          </p:cNvPr>
          <p:cNvSpPr>
            <a:spLocks noGrp="1"/>
          </p:cNvSpPr>
          <p:nvPr>
            <p:ph type="dt" sz="quarter" idx="1"/>
          </p:nvPr>
        </p:nvSpPr>
        <p:spPr>
          <a:xfrm>
            <a:off x="3970938" y="0"/>
            <a:ext cx="3037840" cy="466434"/>
          </a:xfrm>
          <a:prstGeom prst="rect">
            <a:avLst/>
          </a:prstGeom>
        </p:spPr>
        <p:txBody>
          <a:bodyPr vert="horz" lIns="93174" tIns="46586" rIns="93174" bIns="46586" rtlCol="0"/>
          <a:lstStyle>
            <a:lvl1pPr algn="r">
              <a:defRPr sz="1200"/>
            </a:lvl1pPr>
          </a:lstStyle>
          <a:p>
            <a:r>
              <a:rPr lang="en-US"/>
              <a:t>11/13/2022 a.m.</a:t>
            </a:r>
            <a:endParaRPr lang="en-US" dirty="0"/>
          </a:p>
        </p:txBody>
      </p:sp>
      <p:sp>
        <p:nvSpPr>
          <p:cNvPr id="4" name="Footer Placeholder 3">
            <a:extLst>
              <a:ext uri="{FF2B5EF4-FFF2-40B4-BE49-F238E27FC236}">
                <a16:creationId xmlns:a16="http://schemas.microsoft.com/office/drawing/2014/main" id="{D8DEF847-3492-4888-9C23-1504238536BC}"/>
              </a:ext>
            </a:extLst>
          </p:cNvPr>
          <p:cNvSpPr>
            <a:spLocks noGrp="1"/>
          </p:cNvSpPr>
          <p:nvPr>
            <p:ph type="ftr" sz="quarter" idx="2"/>
          </p:nvPr>
        </p:nvSpPr>
        <p:spPr>
          <a:xfrm>
            <a:off x="0" y="8829967"/>
            <a:ext cx="3037840" cy="466433"/>
          </a:xfrm>
          <a:prstGeom prst="rect">
            <a:avLst/>
          </a:prstGeom>
        </p:spPr>
        <p:txBody>
          <a:bodyPr vert="horz" lIns="93174" tIns="46586" rIns="93174" bIns="46586" rtlCol="0" anchor="b"/>
          <a:lstStyle>
            <a:lvl1pPr algn="l">
              <a:defRPr sz="1200"/>
            </a:lvl1pPr>
          </a:lstStyle>
          <a:p>
            <a:r>
              <a:rPr lang="en-US"/>
              <a:t>Moses Faithful Choices</a:t>
            </a:r>
            <a:endParaRPr lang="en-US" dirty="0"/>
          </a:p>
        </p:txBody>
      </p:sp>
      <p:sp>
        <p:nvSpPr>
          <p:cNvPr id="5" name="Slide Number Placeholder 4">
            <a:extLst>
              <a:ext uri="{FF2B5EF4-FFF2-40B4-BE49-F238E27FC236}">
                <a16:creationId xmlns:a16="http://schemas.microsoft.com/office/drawing/2014/main" id="{D9E48C54-2332-4748-9C65-6A27E550C1F6}"/>
              </a:ext>
            </a:extLst>
          </p:cNvPr>
          <p:cNvSpPr>
            <a:spLocks noGrp="1"/>
          </p:cNvSpPr>
          <p:nvPr>
            <p:ph type="sldNum" sz="quarter" idx="3"/>
          </p:nvPr>
        </p:nvSpPr>
        <p:spPr>
          <a:xfrm>
            <a:off x="3970938" y="8829967"/>
            <a:ext cx="3037840" cy="466433"/>
          </a:xfrm>
          <a:prstGeom prst="rect">
            <a:avLst/>
          </a:prstGeom>
        </p:spPr>
        <p:txBody>
          <a:bodyPr vert="horz" lIns="93174" tIns="46586" rIns="93174" bIns="46586" rtlCol="0" anchor="b"/>
          <a:lstStyle>
            <a:lvl1pPr algn="r">
              <a:defRPr sz="1200"/>
            </a:lvl1pPr>
          </a:lstStyle>
          <a:p>
            <a:fld id="{F7F75FB2-D12E-4669-8522-D3E2C7E6DC97}" type="slidenum">
              <a:rPr lang="en-US" smtClean="0"/>
              <a:t>‹#›</a:t>
            </a:fld>
            <a:endParaRPr lang="en-US" dirty="0"/>
          </a:p>
        </p:txBody>
      </p:sp>
    </p:spTree>
    <p:extLst>
      <p:ext uri="{BB962C8B-B14F-4D97-AF65-F5344CB8AC3E}">
        <p14:creationId xmlns:p14="http://schemas.microsoft.com/office/powerpoint/2010/main" val="199699180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4" tIns="46586" rIns="93174" bIns="46586"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4" tIns="46586" rIns="93174" bIns="46586" rtlCol="0"/>
          <a:lstStyle>
            <a:lvl1pPr algn="r">
              <a:defRPr sz="1200"/>
            </a:lvl1pPr>
          </a:lstStyle>
          <a:p>
            <a:r>
              <a:rPr lang="en-US"/>
              <a:t>11/13/2022 a.m.</a:t>
            </a:r>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4" tIns="46586" rIns="93174" bIns="46586" rtlCol="0" anchor="ctr"/>
          <a:lstStyle/>
          <a:p>
            <a:endParaRPr lang="en-US" dirty="0"/>
          </a:p>
        </p:txBody>
      </p:sp>
      <p:sp>
        <p:nvSpPr>
          <p:cNvPr id="5" name="Notes Placeholder 4"/>
          <p:cNvSpPr>
            <a:spLocks noGrp="1"/>
          </p:cNvSpPr>
          <p:nvPr>
            <p:ph type="body" sz="quarter" idx="3"/>
          </p:nvPr>
        </p:nvSpPr>
        <p:spPr>
          <a:xfrm>
            <a:off x="701040" y="4473893"/>
            <a:ext cx="5608320" cy="3660457"/>
          </a:xfrm>
          <a:prstGeom prst="rect">
            <a:avLst/>
          </a:prstGeom>
        </p:spPr>
        <p:txBody>
          <a:bodyPr vert="horz" lIns="93174" tIns="46586" rIns="93174"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4" tIns="46586" rIns="93174" bIns="46586" rtlCol="0" anchor="b"/>
          <a:lstStyle>
            <a:lvl1pPr algn="l">
              <a:defRPr sz="1200"/>
            </a:lvl1pPr>
          </a:lstStyle>
          <a:p>
            <a:r>
              <a:rPr lang="en-US"/>
              <a:t>Moses Faithful Choices</a:t>
            </a:r>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4" tIns="46586" rIns="93174" bIns="46586" rtlCol="0" anchor="b"/>
          <a:lstStyle>
            <a:lvl1pPr algn="r">
              <a:defRPr sz="1200"/>
            </a:lvl1pPr>
          </a:lstStyle>
          <a:p>
            <a:fld id="{8D18E0B9-48E4-499D-93B2-B07D00395BAC}" type="slidenum">
              <a:rPr lang="en-US" smtClean="0"/>
              <a:t>‹#›</a:t>
            </a:fld>
            <a:endParaRPr lang="en-US" dirty="0"/>
          </a:p>
        </p:txBody>
      </p:sp>
    </p:spTree>
    <p:extLst>
      <p:ext uri="{BB962C8B-B14F-4D97-AF65-F5344CB8AC3E}">
        <p14:creationId xmlns:p14="http://schemas.microsoft.com/office/powerpoint/2010/main" val="391404329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apologeticspress.org/abortion-and-the-bible-445/#_edn1"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s://apologeticspress.org/abortion-and-the-bible-445/#_edn3" TargetMode="External"/><Relationship Id="rId4" Type="http://schemas.openxmlformats.org/officeDocument/2006/relationships/hyperlink" Target="https://apologeticspress.org/abortion-and-the-bible-445/#_edn2"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end of Hebrews 10 - Heb 10:32-39</a:t>
            </a:r>
          </a:p>
          <a:p>
            <a:r>
              <a:rPr lang="en-US" sz="1300" dirty="0"/>
              <a:t>But remember the former days, when, after being enlightened, you endured a great conflict of sufferings, 33 partly by being made a public spectacle through reproaches and tribulations, and partly by becoming sharers with those who were so treated. 34 For you showed sympathy to the prisoners and accepted joyfully the seizure of your property, knowing that you have for yourselves a better possession and a lasting one. 35 Therefore, do not throw away your confidence, which has a great reward. 36 For you have need of endurance, so that when you have done the will of God, you may receive what was promised. </a:t>
            </a:r>
          </a:p>
          <a:p>
            <a:endParaRPr lang="en-US" sz="1300" dirty="0"/>
          </a:p>
          <a:p>
            <a:r>
              <a:rPr lang="en-US" sz="1300" dirty="0"/>
              <a:t>37 FOR YET IN A VERY LITTLE WHILE,</a:t>
            </a:r>
          </a:p>
          <a:p>
            <a:r>
              <a:rPr lang="en-US" sz="1300" dirty="0"/>
              <a:t>HE WHO IS COMING WILL COME, AND WILL NOT DELAY. </a:t>
            </a:r>
          </a:p>
          <a:p>
            <a:r>
              <a:rPr lang="en-US" sz="1300" dirty="0"/>
              <a:t>38 BUT MY RIGHTEOUS ONE SHALL LIVE BY FAITH;</a:t>
            </a:r>
          </a:p>
          <a:p>
            <a:r>
              <a:rPr lang="en-US" sz="1300" dirty="0"/>
              <a:t>AND IF HE SHRINKS BACK, MY SOUL HAS NO PLEASURE IN HIM. </a:t>
            </a:r>
          </a:p>
          <a:p>
            <a:endParaRPr lang="en-US" sz="1300" dirty="0"/>
          </a:p>
          <a:p>
            <a:r>
              <a:rPr lang="en-US" sz="1300" dirty="0"/>
              <a:t>39 But we are not of those who shrink back to destruction, but of those who have faith to the preserving of the soul.</a:t>
            </a:r>
          </a:p>
          <a:p>
            <a:endParaRPr lang="en-US" dirty="0"/>
          </a:p>
          <a:p>
            <a:r>
              <a:rPr lang="en-US" dirty="0"/>
              <a:t>Note:</a:t>
            </a:r>
          </a:p>
          <a:p>
            <a:pPr marL="232934" indent="-232934">
              <a:buAutoNum type="arabicPeriod"/>
            </a:pPr>
            <a:r>
              <a:rPr lang="en-US" dirty="0"/>
              <a:t>Focus on the “better possession” and the “lasting one”.</a:t>
            </a:r>
          </a:p>
          <a:p>
            <a:pPr marL="232934" indent="-232934">
              <a:buAutoNum type="arabicPeriod"/>
            </a:pPr>
            <a:r>
              <a:rPr lang="en-US" dirty="0"/>
              <a:t>Focus on endurance</a:t>
            </a:r>
          </a:p>
          <a:p>
            <a:pPr marL="232934" indent="-232934">
              <a:buAutoNum type="arabicPeriod"/>
            </a:pPr>
            <a:r>
              <a:rPr lang="en-US" dirty="0"/>
              <a:t>Focus on the opposite of “shrinking back” but rather “pressing on” by faith.</a:t>
            </a:r>
          </a:p>
          <a:p>
            <a:endParaRPr lang="en-US" dirty="0"/>
          </a:p>
          <a:p>
            <a:r>
              <a:rPr lang="en-US" dirty="0"/>
              <a:t>Godly, biblical faith requires choices on our part:</a:t>
            </a:r>
          </a:p>
          <a:p>
            <a:pPr marL="232934" indent="-232934">
              <a:buAutoNum type="arabicPeriod"/>
            </a:pPr>
            <a:r>
              <a:rPr lang="en-US" dirty="0"/>
              <a:t>We must choose to examine and believe the evidence. </a:t>
            </a:r>
          </a:p>
          <a:p>
            <a:pPr marL="232934" indent="-232934">
              <a:buAutoNum type="arabicPeriod"/>
            </a:pPr>
            <a:r>
              <a:rPr lang="en-US" dirty="0"/>
              <a:t>We must choose to seek God and His will and act upon it. (11:6)</a:t>
            </a:r>
          </a:p>
          <a:p>
            <a:pPr marL="698802" lvl="1" indent="-232934">
              <a:buAutoNum type="arabicPeriod"/>
            </a:pPr>
            <a:r>
              <a:rPr lang="en-US" dirty="0"/>
              <a:t>Consider Noah - his choice to heed God’s warnings and build the ark. </a:t>
            </a:r>
          </a:p>
          <a:p>
            <a:pPr marL="698802" lvl="1" indent="-232934">
              <a:buAutoNum type="arabicPeriod"/>
            </a:pPr>
            <a:r>
              <a:rPr lang="en-US" dirty="0"/>
              <a:t>Consider Abraham - he choice to leave his home and go to the land God promised him.  </a:t>
            </a:r>
          </a:p>
          <a:p>
            <a:pPr marL="232934" indent="-232934">
              <a:buAutoNum type="arabicPeriod"/>
            </a:pPr>
            <a:r>
              <a:rPr lang="en-US" dirty="0"/>
              <a:t>This morning, consider the choices Moses (and his parents) made by faith and think of the choices </a:t>
            </a:r>
          </a:p>
          <a:p>
            <a:pPr marL="232934" indent="-232934">
              <a:buAutoNum type="arabicPeriod"/>
            </a:pPr>
            <a:endParaRPr lang="en-US" dirty="0"/>
          </a:p>
          <a:p>
            <a:pPr marL="232934" indent="-232934">
              <a:buAutoNum type="arabicPeriod"/>
            </a:pPr>
            <a:endParaRPr lang="en-US" dirty="0"/>
          </a:p>
          <a:p>
            <a:r>
              <a:rPr lang="en-US" dirty="0"/>
              <a:t>Chapter 11 then follows citing numerous examples of faith:</a:t>
            </a:r>
          </a:p>
          <a:p>
            <a:endParaRPr lang="en-US" dirty="0"/>
          </a:p>
        </p:txBody>
      </p:sp>
      <p:sp>
        <p:nvSpPr>
          <p:cNvPr id="4" name="Slide Number Placeholder 3"/>
          <p:cNvSpPr>
            <a:spLocks noGrp="1"/>
          </p:cNvSpPr>
          <p:nvPr>
            <p:ph type="sldNum" sz="quarter" idx="5"/>
          </p:nvPr>
        </p:nvSpPr>
        <p:spPr/>
        <p:txBody>
          <a:bodyPr/>
          <a:lstStyle/>
          <a:p>
            <a:fld id="{8D18E0B9-48E4-499D-93B2-B07D00395BAC}" type="slidenum">
              <a:rPr lang="en-US" smtClean="0"/>
              <a:t>1</a:t>
            </a:fld>
            <a:endParaRPr lang="en-US" dirty="0"/>
          </a:p>
        </p:txBody>
      </p:sp>
      <p:sp>
        <p:nvSpPr>
          <p:cNvPr id="5" name="Date Placeholder 4">
            <a:extLst>
              <a:ext uri="{FF2B5EF4-FFF2-40B4-BE49-F238E27FC236}">
                <a16:creationId xmlns:a16="http://schemas.microsoft.com/office/drawing/2014/main" id="{2CF2C7AA-961D-B353-7102-F74BC61A2050}"/>
              </a:ext>
            </a:extLst>
          </p:cNvPr>
          <p:cNvSpPr>
            <a:spLocks noGrp="1"/>
          </p:cNvSpPr>
          <p:nvPr>
            <p:ph type="dt" idx="1"/>
          </p:nvPr>
        </p:nvSpPr>
        <p:spPr/>
        <p:txBody>
          <a:bodyPr/>
          <a:lstStyle/>
          <a:p>
            <a:r>
              <a:rPr lang="en-US"/>
              <a:t>11/13/2022 a.m.</a:t>
            </a:r>
            <a:endParaRPr lang="en-US" dirty="0"/>
          </a:p>
        </p:txBody>
      </p:sp>
      <p:sp>
        <p:nvSpPr>
          <p:cNvPr id="6" name="Footer Placeholder 5">
            <a:extLst>
              <a:ext uri="{FF2B5EF4-FFF2-40B4-BE49-F238E27FC236}">
                <a16:creationId xmlns:a16="http://schemas.microsoft.com/office/drawing/2014/main" id="{7E6B5371-108A-0F59-DB85-D3119CF4EF40}"/>
              </a:ext>
            </a:extLst>
          </p:cNvPr>
          <p:cNvSpPr>
            <a:spLocks noGrp="1"/>
          </p:cNvSpPr>
          <p:nvPr>
            <p:ph type="ftr" sz="quarter" idx="4"/>
          </p:nvPr>
        </p:nvSpPr>
        <p:spPr/>
        <p:txBody>
          <a:bodyPr/>
          <a:lstStyle/>
          <a:p>
            <a:r>
              <a:rPr lang="en-US"/>
              <a:t>Moses Faithful Choices</a:t>
            </a:r>
            <a:endParaRPr lang="en-US" dirty="0"/>
          </a:p>
        </p:txBody>
      </p:sp>
    </p:spTree>
    <p:extLst>
      <p:ext uri="{BB962C8B-B14F-4D97-AF65-F5344CB8AC3E}">
        <p14:creationId xmlns:p14="http://schemas.microsoft.com/office/powerpoint/2010/main" val="657976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fear: Revelation 12:11; think of Daniel and Hananiah, </a:t>
            </a:r>
            <a:r>
              <a:rPr lang="en-US" dirty="0" err="1"/>
              <a:t>Mishael</a:t>
            </a:r>
            <a:r>
              <a:rPr lang="en-US" dirty="0"/>
              <a:t> and Azariah. </a:t>
            </a:r>
          </a:p>
          <a:p>
            <a:endParaRPr lang="en-US" dirty="0"/>
          </a:p>
          <a:p>
            <a:r>
              <a:rPr lang="en-US" sz="1300" dirty="0">
                <a:solidFill>
                  <a:srgbClr val="4A4A4A"/>
                </a:solidFill>
                <a:latin typeface="Lato"/>
              </a:rPr>
              <a:t>From 2015 to 2019 in the United States of America, some 890,000 children were butchered annually by abortion doctors.</a:t>
            </a:r>
            <a:r>
              <a:rPr lang="en-US" sz="1300" b="1" baseline="30000" dirty="0">
                <a:solidFill>
                  <a:srgbClr val="A4303A"/>
                </a:solidFill>
                <a:latin typeface="Lato"/>
                <a:hlinkClick r:id="rId3"/>
              </a:rPr>
              <a:t>1</a:t>
            </a:r>
            <a:r>
              <a:rPr lang="en-US" sz="1300" dirty="0">
                <a:solidFill>
                  <a:srgbClr val="4A4A4A"/>
                </a:solidFill>
                <a:latin typeface="Lato"/>
              </a:rPr>
              <a:t> Since 1973, when the Supreme Court legalized abortion-on-demand, over </a:t>
            </a:r>
            <a:r>
              <a:rPr lang="en-US" sz="1300" b="1" dirty="0">
                <a:solidFill>
                  <a:srgbClr val="4A4A4A"/>
                </a:solidFill>
                <a:latin typeface="Lato"/>
              </a:rPr>
              <a:t>63 million babies have been slaughtered</a:t>
            </a:r>
            <a:r>
              <a:rPr lang="en-US" sz="1300" dirty="0">
                <a:solidFill>
                  <a:srgbClr val="4A4A4A"/>
                </a:solidFill>
                <a:latin typeface="Lato"/>
              </a:rPr>
              <a:t> in America.</a:t>
            </a:r>
            <a:r>
              <a:rPr lang="en-US" sz="1300" b="1" baseline="30000" dirty="0">
                <a:solidFill>
                  <a:srgbClr val="A4303A"/>
                </a:solidFill>
                <a:latin typeface="Lato"/>
                <a:hlinkClick r:id="rId4"/>
              </a:rPr>
              <a:t>2</a:t>
            </a:r>
            <a:r>
              <a:rPr lang="en-US" sz="1300" dirty="0">
                <a:solidFill>
                  <a:srgbClr val="4A4A4A"/>
                </a:solidFill>
                <a:latin typeface="Lato"/>
              </a:rPr>
              <a:t> Every year, an estimated 73 million abortions occur worldwide.</a:t>
            </a:r>
            <a:r>
              <a:rPr lang="en-US" sz="1300" b="1" baseline="30000" dirty="0">
                <a:solidFill>
                  <a:srgbClr val="A4303A"/>
                </a:solidFill>
                <a:latin typeface="Lato"/>
                <a:hlinkClick r:id="rId5"/>
              </a:rPr>
              <a:t>3</a:t>
            </a:r>
            <a:r>
              <a:rPr lang="en-US" sz="1300" dirty="0">
                <a:solidFill>
                  <a:srgbClr val="4A4A4A"/>
                </a:solidFill>
                <a:latin typeface="Lato"/>
              </a:rPr>
              <a:t> Even to contemplate how many children have been forever eliminated from the Earth since 1973 due to abortion, never having seen the light of day or been permitted to live out their lives, is heart-rending. And the slaughter continues….</a:t>
            </a:r>
          </a:p>
          <a:p>
            <a:endParaRPr lang="en-US" sz="1300" dirty="0">
              <a:solidFill>
                <a:srgbClr val="4A4A4A"/>
              </a:solidFill>
              <a:latin typeface="Lato"/>
            </a:endParaRPr>
          </a:p>
          <a:p>
            <a:r>
              <a:rPr lang="en-US" sz="1300" dirty="0"/>
              <a:t>Eccl 11:5</a:t>
            </a:r>
          </a:p>
          <a:p>
            <a:r>
              <a:rPr lang="en-US" sz="1300" dirty="0"/>
              <a:t> As you do not know the way the spirit comes to the bones in the womb of a woman with child, so you do not know the work of God who makes everything.</a:t>
            </a:r>
          </a:p>
          <a:p>
            <a:r>
              <a:rPr lang="en-US" sz="1300" dirty="0"/>
              <a:t>ESV</a:t>
            </a:r>
          </a:p>
          <a:p>
            <a:endParaRPr lang="en-US" sz="1300" dirty="0"/>
          </a:p>
          <a:p>
            <a:r>
              <a:rPr lang="en-US" sz="1300" dirty="0">
                <a:solidFill>
                  <a:srgbClr val="4A4A4A"/>
                </a:solidFill>
                <a:latin typeface="Lato"/>
              </a:rPr>
              <a:t>But these and many other passages do teach that God treats people as human beings even </a:t>
            </a:r>
            <a:r>
              <a:rPr lang="en-US" sz="1300" b="1" dirty="0">
                <a:solidFill>
                  <a:srgbClr val="4A4A4A"/>
                </a:solidFill>
                <a:latin typeface="Lato"/>
              </a:rPr>
              <a:t>before</a:t>
            </a:r>
            <a:r>
              <a:rPr lang="en-US" sz="1300" dirty="0">
                <a:solidFill>
                  <a:srgbClr val="4A4A4A"/>
                </a:solidFill>
                <a:latin typeface="Lato"/>
              </a:rPr>
              <a:t> they are born. These passages show that a pre-born infant is a </a:t>
            </a:r>
            <a:r>
              <a:rPr lang="en-US" sz="1300" b="1" dirty="0">
                <a:solidFill>
                  <a:srgbClr val="4A4A4A"/>
                </a:solidFill>
                <a:latin typeface="Lato"/>
              </a:rPr>
              <a:t>person</a:t>
            </a:r>
            <a:r>
              <a:rPr lang="en-US" sz="1300" dirty="0">
                <a:solidFill>
                  <a:srgbClr val="4A4A4A"/>
                </a:solidFill>
                <a:latin typeface="Lato"/>
              </a:rPr>
              <a:t>—a human being. There is no moral difference between a human baby one minute </a:t>
            </a:r>
            <a:r>
              <a:rPr lang="en-US" sz="1300" b="1" dirty="0">
                <a:solidFill>
                  <a:srgbClr val="4A4A4A"/>
                </a:solidFill>
                <a:latin typeface="Lato"/>
              </a:rPr>
              <a:t>before</a:t>
            </a:r>
            <a:r>
              <a:rPr lang="en-US" sz="1300" dirty="0">
                <a:solidFill>
                  <a:srgbClr val="4A4A4A"/>
                </a:solidFill>
                <a:latin typeface="Lato"/>
              </a:rPr>
              <a:t> birth and that same human baby one minute </a:t>
            </a:r>
            <a:r>
              <a:rPr lang="en-US" sz="1300" b="1" dirty="0">
                <a:solidFill>
                  <a:srgbClr val="4A4A4A"/>
                </a:solidFill>
                <a:latin typeface="Lato"/>
              </a:rPr>
              <a:t>after</a:t>
            </a:r>
            <a:r>
              <a:rPr lang="en-US" sz="1300" dirty="0">
                <a:solidFill>
                  <a:srgbClr val="4A4A4A"/>
                </a:solidFill>
                <a:latin typeface="Lato"/>
              </a:rPr>
              <a:t> birth. And that status as a human being applies to a person throughout his or her pre-natal development </a:t>
            </a:r>
            <a:r>
              <a:rPr lang="en-US" sz="1300" b="1" dirty="0">
                <a:solidFill>
                  <a:srgbClr val="4A4A4A"/>
                </a:solidFill>
                <a:latin typeface="Lato"/>
              </a:rPr>
              <a:t>from the moment of conception</a:t>
            </a:r>
            <a:r>
              <a:rPr lang="en-US" sz="1300" dirty="0">
                <a:solidFill>
                  <a:srgbClr val="4A4A4A"/>
                </a:solidFill>
                <a:latin typeface="Lato"/>
              </a:rPr>
              <a:t>. No wonder the Angel of the Lord said to Hagar: “Behold, you are </a:t>
            </a:r>
            <a:r>
              <a:rPr lang="en-US" sz="1300" b="1" dirty="0">
                <a:solidFill>
                  <a:srgbClr val="4A4A4A"/>
                </a:solidFill>
                <a:latin typeface="Lato"/>
              </a:rPr>
              <a:t>with child</a:t>
            </a:r>
            <a:r>
              <a:rPr lang="en-US" sz="1300" dirty="0">
                <a:solidFill>
                  <a:srgbClr val="4A4A4A"/>
                </a:solidFill>
                <a:latin typeface="Lato"/>
              </a:rPr>
              <a:t>, and you shall bear a son. You shall call his name Ishmael” (Genesis 16:11).</a:t>
            </a:r>
          </a:p>
          <a:p>
            <a:endParaRPr lang="en-US" sz="1300" dirty="0">
              <a:solidFill>
                <a:srgbClr val="4A4A4A"/>
              </a:solidFill>
              <a:latin typeface="Lato"/>
            </a:endParaRPr>
          </a:p>
          <a:p>
            <a:r>
              <a:rPr lang="en-US" sz="1300" dirty="0">
                <a:solidFill>
                  <a:srgbClr val="4A4A4A"/>
                </a:solidFill>
                <a:latin typeface="Lato"/>
              </a:rPr>
              <a:t>Exodus 21:22-25 - Note that under the Old Law, a child who “comes out” prematurely because of another's harm must pay life for life.</a:t>
            </a:r>
          </a:p>
          <a:p>
            <a:endParaRPr lang="en-US" sz="1300" dirty="0"/>
          </a:p>
        </p:txBody>
      </p:sp>
      <p:sp>
        <p:nvSpPr>
          <p:cNvPr id="4" name="Slide Number Placeholder 3"/>
          <p:cNvSpPr>
            <a:spLocks noGrp="1"/>
          </p:cNvSpPr>
          <p:nvPr>
            <p:ph type="sldNum" sz="quarter" idx="5"/>
          </p:nvPr>
        </p:nvSpPr>
        <p:spPr/>
        <p:txBody>
          <a:bodyPr/>
          <a:lstStyle/>
          <a:p>
            <a:fld id="{8D18E0B9-48E4-499D-93B2-B07D00395BAC}" type="slidenum">
              <a:rPr lang="en-US" smtClean="0"/>
              <a:t>2</a:t>
            </a:fld>
            <a:endParaRPr lang="en-US" dirty="0"/>
          </a:p>
        </p:txBody>
      </p:sp>
      <p:sp>
        <p:nvSpPr>
          <p:cNvPr id="5" name="Date Placeholder 4">
            <a:extLst>
              <a:ext uri="{FF2B5EF4-FFF2-40B4-BE49-F238E27FC236}">
                <a16:creationId xmlns:a16="http://schemas.microsoft.com/office/drawing/2014/main" id="{B85A66EF-B55C-C393-A7C4-DCC0B9F44906}"/>
              </a:ext>
            </a:extLst>
          </p:cNvPr>
          <p:cNvSpPr>
            <a:spLocks noGrp="1"/>
          </p:cNvSpPr>
          <p:nvPr>
            <p:ph type="dt" idx="1"/>
          </p:nvPr>
        </p:nvSpPr>
        <p:spPr/>
        <p:txBody>
          <a:bodyPr/>
          <a:lstStyle/>
          <a:p>
            <a:r>
              <a:rPr lang="en-US"/>
              <a:t>11/13/2022 a.m.</a:t>
            </a:r>
            <a:endParaRPr lang="en-US" dirty="0"/>
          </a:p>
        </p:txBody>
      </p:sp>
      <p:sp>
        <p:nvSpPr>
          <p:cNvPr id="6" name="Footer Placeholder 5">
            <a:extLst>
              <a:ext uri="{FF2B5EF4-FFF2-40B4-BE49-F238E27FC236}">
                <a16:creationId xmlns:a16="http://schemas.microsoft.com/office/drawing/2014/main" id="{D1B03AFC-EBEB-CF30-D647-0CFE3D6937E7}"/>
              </a:ext>
            </a:extLst>
          </p:cNvPr>
          <p:cNvSpPr>
            <a:spLocks noGrp="1"/>
          </p:cNvSpPr>
          <p:nvPr>
            <p:ph type="ftr" sz="quarter" idx="4"/>
          </p:nvPr>
        </p:nvSpPr>
        <p:spPr/>
        <p:txBody>
          <a:bodyPr/>
          <a:lstStyle/>
          <a:p>
            <a:r>
              <a:rPr lang="en-US"/>
              <a:t>Moses Faithful Choices</a:t>
            </a:r>
            <a:endParaRPr lang="en-US" dirty="0"/>
          </a:p>
        </p:txBody>
      </p:sp>
    </p:spTree>
    <p:extLst>
      <p:ext uri="{BB962C8B-B14F-4D97-AF65-F5344CB8AC3E}">
        <p14:creationId xmlns:p14="http://schemas.microsoft.com/office/powerpoint/2010/main" val="1632399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35"/>
            <a:r>
              <a:rPr lang="en-US" sz="1400" dirty="0"/>
              <a:t>(Ps. 1:1-3)</a:t>
            </a:r>
            <a:endParaRPr lang="en-US" sz="1900" b="1" dirty="0"/>
          </a:p>
          <a:p>
            <a:endParaRPr lang="en-US" sz="1300" dirty="0"/>
          </a:p>
        </p:txBody>
      </p:sp>
      <p:sp>
        <p:nvSpPr>
          <p:cNvPr id="4" name="Slide Number Placeholder 3"/>
          <p:cNvSpPr>
            <a:spLocks noGrp="1"/>
          </p:cNvSpPr>
          <p:nvPr>
            <p:ph type="sldNum" sz="quarter" idx="5"/>
          </p:nvPr>
        </p:nvSpPr>
        <p:spPr/>
        <p:txBody>
          <a:bodyPr/>
          <a:lstStyle/>
          <a:p>
            <a:fld id="{8D18E0B9-48E4-499D-93B2-B07D00395BAC}" type="slidenum">
              <a:rPr lang="en-US" smtClean="0"/>
              <a:t>3</a:t>
            </a:fld>
            <a:endParaRPr lang="en-US" dirty="0"/>
          </a:p>
        </p:txBody>
      </p:sp>
      <p:sp>
        <p:nvSpPr>
          <p:cNvPr id="5" name="Date Placeholder 4">
            <a:extLst>
              <a:ext uri="{FF2B5EF4-FFF2-40B4-BE49-F238E27FC236}">
                <a16:creationId xmlns:a16="http://schemas.microsoft.com/office/drawing/2014/main" id="{F9E240CA-01AF-CF4C-80B3-948194D6703B}"/>
              </a:ext>
            </a:extLst>
          </p:cNvPr>
          <p:cNvSpPr>
            <a:spLocks noGrp="1"/>
          </p:cNvSpPr>
          <p:nvPr>
            <p:ph type="dt" idx="1"/>
          </p:nvPr>
        </p:nvSpPr>
        <p:spPr/>
        <p:txBody>
          <a:bodyPr/>
          <a:lstStyle/>
          <a:p>
            <a:r>
              <a:rPr lang="en-US"/>
              <a:t>11/13/2022 a.m.</a:t>
            </a:r>
            <a:endParaRPr lang="en-US" dirty="0"/>
          </a:p>
        </p:txBody>
      </p:sp>
      <p:sp>
        <p:nvSpPr>
          <p:cNvPr id="6" name="Footer Placeholder 5">
            <a:extLst>
              <a:ext uri="{FF2B5EF4-FFF2-40B4-BE49-F238E27FC236}">
                <a16:creationId xmlns:a16="http://schemas.microsoft.com/office/drawing/2014/main" id="{E1F9F78A-65F1-3AB3-92A5-481BE98BC711}"/>
              </a:ext>
            </a:extLst>
          </p:cNvPr>
          <p:cNvSpPr>
            <a:spLocks noGrp="1"/>
          </p:cNvSpPr>
          <p:nvPr>
            <p:ph type="ftr" sz="quarter" idx="4"/>
          </p:nvPr>
        </p:nvSpPr>
        <p:spPr/>
        <p:txBody>
          <a:bodyPr/>
          <a:lstStyle/>
          <a:p>
            <a:r>
              <a:rPr lang="en-US"/>
              <a:t>Moses Faithful Choices</a:t>
            </a:r>
            <a:endParaRPr lang="en-US" dirty="0"/>
          </a:p>
        </p:txBody>
      </p:sp>
    </p:spTree>
    <p:extLst>
      <p:ext uri="{BB962C8B-B14F-4D97-AF65-F5344CB8AC3E}">
        <p14:creationId xmlns:p14="http://schemas.microsoft.com/office/powerpoint/2010/main" val="825205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15"/>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After fleeing Egypt, it would be another 40 years before God would visit Moses in His time and direct him to return to his brethren and lead them out of captivity. Moses’ faith led him to fear not man, but God, and respect His will. Just as David said in Psalms 39:7, </a:t>
            </a:r>
            <a:r>
              <a:rPr lang="en-US" sz="1400" i="1" dirty="0">
                <a:latin typeface="Times New Roman" panose="02020603050405020304" pitchFamily="18" charset="0"/>
                <a:ea typeface="Calibri" panose="020F0502020204030204" pitchFamily="34" charset="0"/>
                <a:cs typeface="Times New Roman" panose="02020603050405020304" pitchFamily="18" charset="0"/>
              </a:rPr>
              <a:t>“And now, Lord, for what do I wait? My hope is in You,”</a:t>
            </a:r>
            <a:r>
              <a:rPr lang="en-US" sz="1400" dirty="0">
                <a:latin typeface="Times New Roman" panose="02020603050405020304" pitchFamily="18" charset="0"/>
                <a:ea typeface="Calibri" panose="020F0502020204030204" pitchFamily="34" charset="0"/>
                <a:cs typeface="Times New Roman" panose="02020603050405020304" pitchFamily="18" charset="0"/>
              </a:rPr>
              <a:t> Moses waited and hoped by faith.</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endParaRPr lang="en-US" sz="1300" dirty="0"/>
          </a:p>
        </p:txBody>
      </p:sp>
      <p:sp>
        <p:nvSpPr>
          <p:cNvPr id="4" name="Slide Number Placeholder 3"/>
          <p:cNvSpPr>
            <a:spLocks noGrp="1"/>
          </p:cNvSpPr>
          <p:nvPr>
            <p:ph type="sldNum" sz="quarter" idx="5"/>
          </p:nvPr>
        </p:nvSpPr>
        <p:spPr/>
        <p:txBody>
          <a:bodyPr/>
          <a:lstStyle/>
          <a:p>
            <a:fld id="{8D18E0B9-48E4-499D-93B2-B07D00395BAC}" type="slidenum">
              <a:rPr lang="en-US" smtClean="0"/>
              <a:t>4</a:t>
            </a:fld>
            <a:endParaRPr lang="en-US" dirty="0"/>
          </a:p>
        </p:txBody>
      </p:sp>
      <p:sp>
        <p:nvSpPr>
          <p:cNvPr id="5" name="Date Placeholder 4">
            <a:extLst>
              <a:ext uri="{FF2B5EF4-FFF2-40B4-BE49-F238E27FC236}">
                <a16:creationId xmlns:a16="http://schemas.microsoft.com/office/drawing/2014/main" id="{507F8F5D-8030-CEA2-B6C4-CEEE1627CFDF}"/>
              </a:ext>
            </a:extLst>
          </p:cNvPr>
          <p:cNvSpPr>
            <a:spLocks noGrp="1"/>
          </p:cNvSpPr>
          <p:nvPr>
            <p:ph type="dt" idx="1"/>
          </p:nvPr>
        </p:nvSpPr>
        <p:spPr/>
        <p:txBody>
          <a:bodyPr/>
          <a:lstStyle/>
          <a:p>
            <a:r>
              <a:rPr lang="en-US"/>
              <a:t>11/13/2022 a.m.</a:t>
            </a:r>
            <a:endParaRPr lang="en-US" dirty="0"/>
          </a:p>
        </p:txBody>
      </p:sp>
      <p:sp>
        <p:nvSpPr>
          <p:cNvPr id="6" name="Footer Placeholder 5">
            <a:extLst>
              <a:ext uri="{FF2B5EF4-FFF2-40B4-BE49-F238E27FC236}">
                <a16:creationId xmlns:a16="http://schemas.microsoft.com/office/drawing/2014/main" id="{93FE69C8-901C-410E-82BC-5D9B4FE75FC4}"/>
              </a:ext>
            </a:extLst>
          </p:cNvPr>
          <p:cNvSpPr>
            <a:spLocks noGrp="1"/>
          </p:cNvSpPr>
          <p:nvPr>
            <p:ph type="ftr" sz="quarter" idx="4"/>
          </p:nvPr>
        </p:nvSpPr>
        <p:spPr/>
        <p:txBody>
          <a:bodyPr/>
          <a:lstStyle/>
          <a:p>
            <a:r>
              <a:rPr lang="en-US"/>
              <a:t>Moses Faithful Choices</a:t>
            </a:r>
            <a:endParaRPr lang="en-US" dirty="0"/>
          </a:p>
        </p:txBody>
      </p:sp>
    </p:spTree>
    <p:extLst>
      <p:ext uri="{BB962C8B-B14F-4D97-AF65-F5344CB8AC3E}">
        <p14:creationId xmlns:p14="http://schemas.microsoft.com/office/powerpoint/2010/main" val="2068880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35">
              <a:lnSpc>
                <a:spcPct val="107000"/>
              </a:lnSpc>
              <a:spcAft>
                <a:spcPts val="815"/>
              </a:spcAft>
            </a:pPr>
            <a:r>
              <a:rPr lang="en-US" sz="1400" dirty="0"/>
              <a:t>(Like Noah, Rahab, </a:t>
            </a:r>
            <a:r>
              <a:rPr lang="en-US" sz="1400" dirty="0" err="1"/>
              <a:t>etc</a:t>
            </a:r>
            <a:r>
              <a:rPr lang="en-US" sz="1400" dirty="0"/>
              <a:t>…)</a:t>
            </a:r>
          </a:p>
          <a:p>
            <a:pPr>
              <a:lnSpc>
                <a:spcPct val="107000"/>
              </a:lnSpc>
              <a:spcAft>
                <a:spcPts val="815"/>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r>
              <a:rPr lang="en-US" sz="1300" dirty="0"/>
              <a:t>Hebrews 10:39 - “shrink back to destruction”</a:t>
            </a:r>
          </a:p>
        </p:txBody>
      </p:sp>
      <p:sp>
        <p:nvSpPr>
          <p:cNvPr id="4" name="Slide Number Placeholder 3"/>
          <p:cNvSpPr>
            <a:spLocks noGrp="1"/>
          </p:cNvSpPr>
          <p:nvPr>
            <p:ph type="sldNum" sz="quarter" idx="5"/>
          </p:nvPr>
        </p:nvSpPr>
        <p:spPr/>
        <p:txBody>
          <a:bodyPr/>
          <a:lstStyle/>
          <a:p>
            <a:fld id="{8D18E0B9-48E4-499D-93B2-B07D00395BAC}" type="slidenum">
              <a:rPr lang="en-US" smtClean="0"/>
              <a:t>5</a:t>
            </a:fld>
            <a:endParaRPr lang="en-US" dirty="0"/>
          </a:p>
        </p:txBody>
      </p:sp>
      <p:sp>
        <p:nvSpPr>
          <p:cNvPr id="5" name="Date Placeholder 4">
            <a:extLst>
              <a:ext uri="{FF2B5EF4-FFF2-40B4-BE49-F238E27FC236}">
                <a16:creationId xmlns:a16="http://schemas.microsoft.com/office/drawing/2014/main" id="{E5A44091-EF3C-898F-F553-55B66906AD77}"/>
              </a:ext>
            </a:extLst>
          </p:cNvPr>
          <p:cNvSpPr>
            <a:spLocks noGrp="1"/>
          </p:cNvSpPr>
          <p:nvPr>
            <p:ph type="dt" idx="1"/>
          </p:nvPr>
        </p:nvSpPr>
        <p:spPr/>
        <p:txBody>
          <a:bodyPr/>
          <a:lstStyle/>
          <a:p>
            <a:r>
              <a:rPr lang="en-US"/>
              <a:t>11/13/2022 a.m.</a:t>
            </a:r>
            <a:endParaRPr lang="en-US" dirty="0"/>
          </a:p>
        </p:txBody>
      </p:sp>
      <p:sp>
        <p:nvSpPr>
          <p:cNvPr id="6" name="Footer Placeholder 5">
            <a:extLst>
              <a:ext uri="{FF2B5EF4-FFF2-40B4-BE49-F238E27FC236}">
                <a16:creationId xmlns:a16="http://schemas.microsoft.com/office/drawing/2014/main" id="{31959E06-F2ED-212B-25A9-9A5DC956C03F}"/>
              </a:ext>
            </a:extLst>
          </p:cNvPr>
          <p:cNvSpPr>
            <a:spLocks noGrp="1"/>
          </p:cNvSpPr>
          <p:nvPr>
            <p:ph type="ftr" sz="quarter" idx="4"/>
          </p:nvPr>
        </p:nvSpPr>
        <p:spPr/>
        <p:txBody>
          <a:bodyPr/>
          <a:lstStyle/>
          <a:p>
            <a:r>
              <a:rPr lang="en-US"/>
              <a:t>Moses Faithful Choices</a:t>
            </a:r>
            <a:endParaRPr lang="en-US" dirty="0"/>
          </a:p>
        </p:txBody>
      </p:sp>
    </p:spTree>
    <p:extLst>
      <p:ext uri="{BB962C8B-B14F-4D97-AF65-F5344CB8AC3E}">
        <p14:creationId xmlns:p14="http://schemas.microsoft.com/office/powerpoint/2010/main" val="684162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35">
              <a:lnSpc>
                <a:spcPct val="107000"/>
              </a:lnSpc>
              <a:spcAft>
                <a:spcPts val="815"/>
              </a:spcAft>
              <a:defRPr/>
            </a:pPr>
            <a:r>
              <a:rPr lang="en-US" sz="1400" dirty="0"/>
              <a:t>(Like Noah, Rahab, </a:t>
            </a:r>
            <a:r>
              <a:rPr lang="en-US" sz="1400" dirty="0" err="1"/>
              <a:t>etc</a:t>
            </a:r>
            <a:r>
              <a:rPr lang="en-US" sz="1400" dirty="0"/>
              <a:t>…)</a:t>
            </a:r>
          </a:p>
          <a:p>
            <a:pPr>
              <a:lnSpc>
                <a:spcPct val="107000"/>
              </a:lnSpc>
              <a:spcAft>
                <a:spcPts val="815"/>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r>
              <a:rPr lang="en-US" sz="1300" dirty="0"/>
              <a:t>Hebrews 10:39 - “shrink back to destruction”</a:t>
            </a:r>
          </a:p>
        </p:txBody>
      </p:sp>
      <p:sp>
        <p:nvSpPr>
          <p:cNvPr id="4" name="Slide Number Placeholder 3"/>
          <p:cNvSpPr>
            <a:spLocks noGrp="1"/>
          </p:cNvSpPr>
          <p:nvPr>
            <p:ph type="sldNum" sz="quarter" idx="5"/>
          </p:nvPr>
        </p:nvSpPr>
        <p:spPr/>
        <p:txBody>
          <a:bodyPr/>
          <a:lstStyle/>
          <a:p>
            <a:fld id="{8D18E0B9-48E4-499D-93B2-B07D00395BAC}" type="slidenum">
              <a:rPr lang="en-US" smtClean="0"/>
              <a:t>6</a:t>
            </a:fld>
            <a:endParaRPr lang="en-US" dirty="0"/>
          </a:p>
        </p:txBody>
      </p:sp>
      <p:sp>
        <p:nvSpPr>
          <p:cNvPr id="5" name="Date Placeholder 4">
            <a:extLst>
              <a:ext uri="{FF2B5EF4-FFF2-40B4-BE49-F238E27FC236}">
                <a16:creationId xmlns:a16="http://schemas.microsoft.com/office/drawing/2014/main" id="{5309AC61-FCE6-6AA3-0181-08D88594AD07}"/>
              </a:ext>
            </a:extLst>
          </p:cNvPr>
          <p:cNvSpPr>
            <a:spLocks noGrp="1"/>
          </p:cNvSpPr>
          <p:nvPr>
            <p:ph type="dt" idx="1"/>
          </p:nvPr>
        </p:nvSpPr>
        <p:spPr/>
        <p:txBody>
          <a:bodyPr/>
          <a:lstStyle/>
          <a:p>
            <a:r>
              <a:rPr lang="en-US"/>
              <a:t>11/13/2022 a.m.</a:t>
            </a:r>
            <a:endParaRPr lang="en-US" dirty="0"/>
          </a:p>
        </p:txBody>
      </p:sp>
      <p:sp>
        <p:nvSpPr>
          <p:cNvPr id="6" name="Footer Placeholder 5">
            <a:extLst>
              <a:ext uri="{FF2B5EF4-FFF2-40B4-BE49-F238E27FC236}">
                <a16:creationId xmlns:a16="http://schemas.microsoft.com/office/drawing/2014/main" id="{FE0463E4-87D3-744D-F7D5-1CB195FE43F2}"/>
              </a:ext>
            </a:extLst>
          </p:cNvPr>
          <p:cNvSpPr>
            <a:spLocks noGrp="1"/>
          </p:cNvSpPr>
          <p:nvPr>
            <p:ph type="ftr" sz="quarter" idx="4"/>
          </p:nvPr>
        </p:nvSpPr>
        <p:spPr/>
        <p:txBody>
          <a:bodyPr/>
          <a:lstStyle/>
          <a:p>
            <a:r>
              <a:rPr lang="en-US"/>
              <a:t>Moses Faithful Choices</a:t>
            </a:r>
            <a:endParaRPr lang="en-US" dirty="0"/>
          </a:p>
        </p:txBody>
      </p:sp>
    </p:spTree>
    <p:extLst>
      <p:ext uri="{BB962C8B-B14F-4D97-AF65-F5344CB8AC3E}">
        <p14:creationId xmlns:p14="http://schemas.microsoft.com/office/powerpoint/2010/main" val="1666728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35">
              <a:lnSpc>
                <a:spcPct val="107000"/>
              </a:lnSpc>
              <a:spcAft>
                <a:spcPts val="815"/>
              </a:spcAft>
              <a:defRPr/>
            </a:pPr>
            <a:endParaRPr lang="en-US" sz="1300" dirty="0"/>
          </a:p>
        </p:txBody>
      </p:sp>
      <p:sp>
        <p:nvSpPr>
          <p:cNvPr id="4" name="Slide Number Placeholder 3"/>
          <p:cNvSpPr>
            <a:spLocks noGrp="1"/>
          </p:cNvSpPr>
          <p:nvPr>
            <p:ph type="sldNum" sz="quarter" idx="5"/>
          </p:nvPr>
        </p:nvSpPr>
        <p:spPr/>
        <p:txBody>
          <a:bodyPr/>
          <a:lstStyle/>
          <a:p>
            <a:fld id="{8D18E0B9-48E4-499D-93B2-B07D00395BAC}" type="slidenum">
              <a:rPr lang="en-US" smtClean="0"/>
              <a:t>7</a:t>
            </a:fld>
            <a:endParaRPr lang="en-US" dirty="0"/>
          </a:p>
        </p:txBody>
      </p:sp>
      <p:sp>
        <p:nvSpPr>
          <p:cNvPr id="5" name="Date Placeholder 4">
            <a:extLst>
              <a:ext uri="{FF2B5EF4-FFF2-40B4-BE49-F238E27FC236}">
                <a16:creationId xmlns:a16="http://schemas.microsoft.com/office/drawing/2014/main" id="{0F8613F0-F1B6-DDB7-11B9-E3CA93D1B841}"/>
              </a:ext>
            </a:extLst>
          </p:cNvPr>
          <p:cNvSpPr>
            <a:spLocks noGrp="1"/>
          </p:cNvSpPr>
          <p:nvPr>
            <p:ph type="dt" idx="1"/>
          </p:nvPr>
        </p:nvSpPr>
        <p:spPr/>
        <p:txBody>
          <a:bodyPr/>
          <a:lstStyle/>
          <a:p>
            <a:r>
              <a:rPr lang="en-US"/>
              <a:t>11/13/2022 a.m.</a:t>
            </a:r>
            <a:endParaRPr lang="en-US" dirty="0"/>
          </a:p>
        </p:txBody>
      </p:sp>
      <p:sp>
        <p:nvSpPr>
          <p:cNvPr id="6" name="Footer Placeholder 5">
            <a:extLst>
              <a:ext uri="{FF2B5EF4-FFF2-40B4-BE49-F238E27FC236}">
                <a16:creationId xmlns:a16="http://schemas.microsoft.com/office/drawing/2014/main" id="{E234BAEE-6A25-2639-756C-D1E7BAE9D47D}"/>
              </a:ext>
            </a:extLst>
          </p:cNvPr>
          <p:cNvSpPr>
            <a:spLocks noGrp="1"/>
          </p:cNvSpPr>
          <p:nvPr>
            <p:ph type="ftr" sz="quarter" idx="4"/>
          </p:nvPr>
        </p:nvSpPr>
        <p:spPr/>
        <p:txBody>
          <a:bodyPr/>
          <a:lstStyle/>
          <a:p>
            <a:r>
              <a:rPr lang="en-US"/>
              <a:t>Moses Faithful Choices</a:t>
            </a:r>
            <a:endParaRPr lang="en-US" dirty="0"/>
          </a:p>
        </p:txBody>
      </p:sp>
    </p:spTree>
    <p:extLst>
      <p:ext uri="{BB962C8B-B14F-4D97-AF65-F5344CB8AC3E}">
        <p14:creationId xmlns:p14="http://schemas.microsoft.com/office/powerpoint/2010/main" val="979240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AD3492AC-2023-4442-AF40-53B11C2EF8B5}"/>
              </a:ext>
            </a:extLst>
          </p:cNvPr>
          <p:cNvSpPr>
            <a:spLocks noGrp="1"/>
          </p:cNvSpPr>
          <p:nvPr>
            <p:ph type="pic" sz="quarter" idx="13"/>
          </p:nvPr>
        </p:nvSpPr>
        <p:spPr>
          <a:xfrm>
            <a:off x="458724" y="457200"/>
            <a:ext cx="11274552" cy="5943600"/>
          </a:xfrm>
          <a:solidFill>
            <a:schemeClr val="accent6"/>
          </a:solidFill>
        </p:spPr>
        <p:txBody>
          <a:bodyPr/>
          <a:lstStyle/>
          <a:p>
            <a:r>
              <a:rPr lang="en-US"/>
              <a:t>Click icon to add picture</a:t>
            </a:r>
            <a:endParaRPr lang="en-US" dirty="0"/>
          </a:p>
        </p:txBody>
      </p:sp>
      <p:sp>
        <p:nvSpPr>
          <p:cNvPr id="2" name="Title 1">
            <a:extLst>
              <a:ext uri="{FF2B5EF4-FFF2-40B4-BE49-F238E27FC236}">
                <a16:creationId xmlns:a16="http://schemas.microsoft.com/office/drawing/2014/main" id="{6C25C416-A3A2-4CF9-9532-2C0BFB51CFDF}"/>
              </a:ext>
            </a:extLst>
          </p:cNvPr>
          <p:cNvSpPr>
            <a:spLocks noGrp="1"/>
          </p:cNvSpPr>
          <p:nvPr>
            <p:ph type="ctrTitle"/>
          </p:nvPr>
        </p:nvSpPr>
        <p:spPr>
          <a:xfrm>
            <a:off x="6145966" y="1008063"/>
            <a:ext cx="5120640" cy="2054388"/>
          </a:xfrm>
        </p:spPr>
        <p:txBody>
          <a:bodyPr anchor="b">
            <a:normAutofit/>
          </a:bodyPr>
          <a:lstStyle>
            <a:lvl1pPr algn="r">
              <a:defRPr sz="5400">
                <a:solidFill>
                  <a:schemeClr val="tx1">
                    <a:lumMod val="65000"/>
                    <a:lumOff val="35000"/>
                  </a:schemeClr>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p:nvPr>
        </p:nvSpPr>
        <p:spPr>
          <a:xfrm>
            <a:off x="8098970" y="3105163"/>
            <a:ext cx="3167636" cy="647673"/>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4D64503-659B-472D-ABF8-01D077EB0D83}"/>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FE209C12-0CED-4CD5-B463-885A793CC25E}"/>
              </a:ext>
            </a:extLst>
          </p:cNvPr>
          <p:cNvSpPr>
            <a:spLocks noGrp="1"/>
          </p:cNvSpPr>
          <p:nvPr>
            <p:ph type="ftr" sz="quarter" idx="11"/>
          </p:nvPr>
        </p:nvSpPr>
        <p:spPr/>
        <p:txBody>
          <a:bodyPr/>
          <a:lstStyle/>
          <a:p>
            <a:r>
              <a:rPr lang="en-US" dirty="0"/>
              <a:t>Pitch deck title</a:t>
            </a:r>
          </a:p>
        </p:txBody>
      </p:sp>
      <p:sp>
        <p:nvSpPr>
          <p:cNvPr id="6" name="Slide Number Placeholder 5">
            <a:extLst>
              <a:ext uri="{FF2B5EF4-FFF2-40B4-BE49-F238E27FC236}">
                <a16:creationId xmlns:a16="http://schemas.microsoft.com/office/drawing/2014/main" id="{1A8F03DA-3AA9-44AC-8E2B-D53B8EBEA402}"/>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3839583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arket overvie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B45A-9FA0-4D2A-8BEF-4709BD5C14CA}"/>
              </a:ext>
            </a:extLst>
          </p:cNvPr>
          <p:cNvSpPr>
            <a:spLocks noGrp="1"/>
          </p:cNvSpPr>
          <p:nvPr>
            <p:ph type="title"/>
          </p:nvPr>
        </p:nvSpPr>
        <p:spPr/>
        <p:txBody>
          <a:bodyPr/>
          <a:lstStyle>
            <a:lvl1pPr algn="ctr">
              <a:defRPr>
                <a:solidFill>
                  <a:schemeClr val="tx1">
                    <a:lumMod val="50000"/>
                    <a:lumOff val="50000"/>
                  </a:schemeClr>
                </a:solidFill>
              </a:defRPr>
            </a:lvl1pPr>
          </a:lstStyle>
          <a:p>
            <a:r>
              <a:rPr lang="en-US"/>
              <a:t>Click to edit Master title style</a:t>
            </a:r>
            <a:endParaRPr lang="en-US" dirty="0"/>
          </a:p>
        </p:txBody>
      </p:sp>
      <p:sp>
        <p:nvSpPr>
          <p:cNvPr id="7" name="Picture Placeholder 6">
            <a:extLst>
              <a:ext uri="{FF2B5EF4-FFF2-40B4-BE49-F238E27FC236}">
                <a16:creationId xmlns:a16="http://schemas.microsoft.com/office/drawing/2014/main" id="{C06C6CB5-A7CF-4AA0-8E61-3C46EFA04157}"/>
              </a:ext>
              <a:ext uri="{C183D7F6-B498-43B3-948B-1728B52AA6E4}">
                <adec:decorative xmlns:adec="http://schemas.microsoft.com/office/drawing/2017/decorative" val="1"/>
              </a:ext>
            </a:extLst>
          </p:cNvPr>
          <p:cNvSpPr>
            <a:spLocks noGrp="1"/>
          </p:cNvSpPr>
          <p:nvPr>
            <p:ph type="pic" sz="quarter" idx="23" hasCustomPrompt="1"/>
          </p:nvPr>
        </p:nvSpPr>
        <p:spPr>
          <a:xfrm>
            <a:off x="1524" y="4572000"/>
            <a:ext cx="12188952" cy="2286000"/>
          </a:xfrm>
          <a:solidFill>
            <a:schemeClr val="accent6"/>
          </a:solidFill>
        </p:spPr>
        <p:txBody>
          <a:bodyPr anchor="b"/>
          <a:lstStyle>
            <a:lvl1pPr marL="0" indent="0">
              <a:buNone/>
              <a:defRPr/>
            </a:lvl1pPr>
          </a:lstStyle>
          <a:p>
            <a:r>
              <a:rPr lang="en-US" dirty="0"/>
              <a:t>Click to add picture</a:t>
            </a:r>
          </a:p>
        </p:txBody>
      </p:sp>
      <p:sp>
        <p:nvSpPr>
          <p:cNvPr id="15" name="Text Placeholder 15">
            <a:extLst>
              <a:ext uri="{FF2B5EF4-FFF2-40B4-BE49-F238E27FC236}">
                <a16:creationId xmlns:a16="http://schemas.microsoft.com/office/drawing/2014/main" id="{A1FB681F-A94D-4BF8-8290-0811E98D49D4}"/>
              </a:ext>
            </a:extLst>
          </p:cNvPr>
          <p:cNvSpPr>
            <a:spLocks noGrp="1"/>
          </p:cNvSpPr>
          <p:nvPr>
            <p:ph type="body" sz="quarter" idx="13" hasCustomPrompt="1"/>
          </p:nvPr>
        </p:nvSpPr>
        <p:spPr>
          <a:xfrm>
            <a:off x="858305" y="1696389"/>
            <a:ext cx="3210331" cy="3647605"/>
          </a:xfrm>
          <a:solidFill>
            <a:schemeClr val="bg1"/>
          </a:solidFill>
          <a:ln w="12700">
            <a:solidFill>
              <a:schemeClr val="tx2">
                <a:lumMod val="20000"/>
                <a:lumOff val="80000"/>
              </a:schemeClr>
            </a:solidFill>
          </a:ln>
        </p:spPr>
        <p:txBody>
          <a:bodyPr lIns="91440" tIns="457200">
            <a:noAutofit/>
          </a:bodyPr>
          <a:lstStyle>
            <a:lvl1pPr marL="0" indent="0" algn="ctr">
              <a:buNone/>
              <a:defRPr sz="3200" b="0">
                <a:solidFill>
                  <a:schemeClr val="accent4"/>
                </a:solidFill>
                <a:latin typeface="+mj-lt"/>
              </a:defRPr>
            </a:lvl1pPr>
          </a:lstStyle>
          <a:p>
            <a:pPr lvl="0"/>
            <a:r>
              <a:rPr lang="en-US" dirty="0"/>
              <a:t>Subtitle</a:t>
            </a:r>
          </a:p>
        </p:txBody>
      </p:sp>
      <p:sp>
        <p:nvSpPr>
          <p:cNvPr id="17" name="Text Placeholder 18">
            <a:extLst>
              <a:ext uri="{FF2B5EF4-FFF2-40B4-BE49-F238E27FC236}">
                <a16:creationId xmlns:a16="http://schemas.microsoft.com/office/drawing/2014/main" id="{61E8C129-EF62-46A8-97F3-3CB5D014FBDD}"/>
              </a:ext>
            </a:extLst>
          </p:cNvPr>
          <p:cNvSpPr>
            <a:spLocks noGrp="1"/>
          </p:cNvSpPr>
          <p:nvPr>
            <p:ph type="body" sz="quarter" idx="15" hasCustomPrompt="1"/>
          </p:nvPr>
        </p:nvSpPr>
        <p:spPr>
          <a:xfrm>
            <a:off x="1095593" y="2750695"/>
            <a:ext cx="2743200" cy="2465883"/>
          </a:xfrm>
        </p:spPr>
        <p:txBody>
          <a:bodyPr>
            <a:normAutofit/>
          </a:bodyPr>
          <a:lstStyle>
            <a:lvl1pPr marL="0" indent="0" algn="ctr">
              <a:buFont typeface="Arial" panose="020B0604020202020204" pitchFamily="34" charset="0"/>
              <a:buNone/>
              <a:defRPr sz="1400">
                <a:solidFill>
                  <a:schemeClr val="tx1"/>
                </a:solidFill>
              </a:defRPr>
            </a:lvl1pPr>
          </a:lstStyle>
          <a:p>
            <a:pPr lvl="0"/>
            <a:r>
              <a:rPr lang="en-US" dirty="0"/>
              <a:t>Click to add text</a:t>
            </a:r>
          </a:p>
        </p:txBody>
      </p:sp>
      <p:sp>
        <p:nvSpPr>
          <p:cNvPr id="3" name="Date Placeholder 2">
            <a:extLst>
              <a:ext uri="{FF2B5EF4-FFF2-40B4-BE49-F238E27FC236}">
                <a16:creationId xmlns:a16="http://schemas.microsoft.com/office/drawing/2014/main" id="{98EC90C5-A811-4E5C-ADD1-A89DB4E94DAA}"/>
              </a:ext>
            </a:extLst>
          </p:cNvPr>
          <p:cNvSpPr>
            <a:spLocks noGrp="1"/>
          </p:cNvSpPr>
          <p:nvPr>
            <p:ph type="dt" sz="half" idx="20"/>
          </p:nvPr>
        </p:nvSpPr>
        <p:spPr/>
        <p:txBody>
          <a:bodyPr/>
          <a:lstStyle>
            <a:lvl1pPr>
              <a:defRPr>
                <a:solidFill>
                  <a:schemeClr val="bg1"/>
                </a:solidFill>
              </a:defRPr>
            </a:lvl1pPr>
          </a:lstStyle>
          <a:p>
            <a:r>
              <a:rPr lang="en-US" dirty="0"/>
              <a:t>20XX</a:t>
            </a:r>
          </a:p>
        </p:txBody>
      </p:sp>
      <p:sp>
        <p:nvSpPr>
          <p:cNvPr id="16" name="Text Placeholder 15">
            <a:extLst>
              <a:ext uri="{FF2B5EF4-FFF2-40B4-BE49-F238E27FC236}">
                <a16:creationId xmlns:a16="http://schemas.microsoft.com/office/drawing/2014/main" id="{45F3F79F-C68B-4A8C-B9F0-4BF82DCC6D5F}"/>
              </a:ext>
            </a:extLst>
          </p:cNvPr>
          <p:cNvSpPr>
            <a:spLocks noGrp="1"/>
          </p:cNvSpPr>
          <p:nvPr>
            <p:ph type="body" sz="quarter" idx="24" hasCustomPrompt="1"/>
          </p:nvPr>
        </p:nvSpPr>
        <p:spPr>
          <a:xfrm>
            <a:off x="4516628" y="1696389"/>
            <a:ext cx="3209544" cy="3648456"/>
          </a:xfrm>
          <a:solidFill>
            <a:schemeClr val="bg1"/>
          </a:solidFill>
          <a:ln w="12700">
            <a:solidFill>
              <a:schemeClr val="tx2">
                <a:lumMod val="20000"/>
                <a:lumOff val="80000"/>
              </a:schemeClr>
            </a:solidFill>
          </a:ln>
        </p:spPr>
        <p:txBody>
          <a:bodyPr tIns="457200">
            <a:noAutofit/>
          </a:bodyPr>
          <a:lstStyle>
            <a:lvl1pPr marL="0" indent="0" algn="ctr">
              <a:buNone/>
              <a:defRPr sz="3200" b="0">
                <a:solidFill>
                  <a:schemeClr val="accent4"/>
                </a:solidFill>
                <a:latin typeface="+mj-lt"/>
              </a:defRPr>
            </a:lvl1pPr>
          </a:lstStyle>
          <a:p>
            <a:pPr lvl="0"/>
            <a:r>
              <a:rPr lang="en-US" dirty="0"/>
              <a:t>Subtitle</a:t>
            </a:r>
          </a:p>
        </p:txBody>
      </p:sp>
      <p:sp>
        <p:nvSpPr>
          <p:cNvPr id="18" name="Text Placeholder 18">
            <a:extLst>
              <a:ext uri="{FF2B5EF4-FFF2-40B4-BE49-F238E27FC236}">
                <a16:creationId xmlns:a16="http://schemas.microsoft.com/office/drawing/2014/main" id="{7E2099CC-3C3F-4C3B-825F-C69EBE0F0D18}"/>
              </a:ext>
            </a:extLst>
          </p:cNvPr>
          <p:cNvSpPr>
            <a:spLocks noGrp="1"/>
          </p:cNvSpPr>
          <p:nvPr>
            <p:ph type="body" sz="quarter" idx="25" hasCustomPrompt="1"/>
          </p:nvPr>
        </p:nvSpPr>
        <p:spPr>
          <a:xfrm>
            <a:off x="4765548" y="2750695"/>
            <a:ext cx="2743200" cy="2465883"/>
          </a:xfrm>
        </p:spPr>
        <p:txBody>
          <a:bodyPr>
            <a:normAutofit/>
          </a:bodyPr>
          <a:lstStyle>
            <a:lvl1pPr marL="0" indent="0" algn="ctr">
              <a:buFont typeface="Arial" panose="020B0604020202020204" pitchFamily="34" charset="0"/>
              <a:buNone/>
              <a:defRPr sz="1400">
                <a:solidFill>
                  <a:schemeClr val="tx1"/>
                </a:solidFill>
              </a:defRPr>
            </a:lvl1pPr>
          </a:lstStyle>
          <a:p>
            <a:pPr lvl="0"/>
            <a:r>
              <a:rPr lang="en-US" dirty="0"/>
              <a:t>Click to add text</a:t>
            </a:r>
          </a:p>
        </p:txBody>
      </p:sp>
      <p:sp>
        <p:nvSpPr>
          <p:cNvPr id="4" name="Footer Placeholder 3">
            <a:extLst>
              <a:ext uri="{FF2B5EF4-FFF2-40B4-BE49-F238E27FC236}">
                <a16:creationId xmlns:a16="http://schemas.microsoft.com/office/drawing/2014/main" id="{3356B621-AE19-45D3-B25F-23256C242DDD}"/>
              </a:ext>
            </a:extLst>
          </p:cNvPr>
          <p:cNvSpPr>
            <a:spLocks noGrp="1"/>
          </p:cNvSpPr>
          <p:nvPr>
            <p:ph type="ftr" sz="quarter" idx="21"/>
          </p:nvPr>
        </p:nvSpPr>
        <p:spPr/>
        <p:txBody>
          <a:bodyPr/>
          <a:lstStyle>
            <a:lvl1pPr>
              <a:defRPr>
                <a:solidFill>
                  <a:schemeClr val="bg1"/>
                </a:solidFill>
              </a:defRPr>
            </a:lvl1pPr>
          </a:lstStyle>
          <a:p>
            <a:r>
              <a:rPr lang="en-US" dirty="0"/>
              <a:t>Pitch deck title</a:t>
            </a:r>
          </a:p>
        </p:txBody>
      </p:sp>
      <p:sp>
        <p:nvSpPr>
          <p:cNvPr id="20" name="Text Placeholder 15">
            <a:extLst>
              <a:ext uri="{FF2B5EF4-FFF2-40B4-BE49-F238E27FC236}">
                <a16:creationId xmlns:a16="http://schemas.microsoft.com/office/drawing/2014/main" id="{D904408A-D9CD-40EC-A60A-5AFD4501F7B0}"/>
              </a:ext>
            </a:extLst>
          </p:cNvPr>
          <p:cNvSpPr>
            <a:spLocks noGrp="1"/>
          </p:cNvSpPr>
          <p:nvPr>
            <p:ph type="body" sz="quarter" idx="26" hasCustomPrompt="1"/>
          </p:nvPr>
        </p:nvSpPr>
        <p:spPr>
          <a:xfrm>
            <a:off x="8148764" y="1696389"/>
            <a:ext cx="3209544" cy="3648456"/>
          </a:xfrm>
          <a:solidFill>
            <a:schemeClr val="bg1"/>
          </a:solidFill>
          <a:ln w="12700">
            <a:solidFill>
              <a:schemeClr val="tx2">
                <a:lumMod val="20000"/>
                <a:lumOff val="80000"/>
              </a:schemeClr>
            </a:solidFill>
          </a:ln>
        </p:spPr>
        <p:txBody>
          <a:bodyPr tIns="457200">
            <a:noAutofit/>
          </a:bodyPr>
          <a:lstStyle>
            <a:lvl1pPr marL="0" indent="0" algn="ctr">
              <a:buNone/>
              <a:defRPr sz="3200" b="0">
                <a:solidFill>
                  <a:schemeClr val="accent4"/>
                </a:solidFill>
                <a:latin typeface="+mj-lt"/>
              </a:defRPr>
            </a:lvl1pPr>
          </a:lstStyle>
          <a:p>
            <a:pPr lvl="0"/>
            <a:r>
              <a:rPr lang="en-US" dirty="0"/>
              <a:t>Subtitle</a:t>
            </a:r>
          </a:p>
        </p:txBody>
      </p:sp>
      <p:sp>
        <p:nvSpPr>
          <p:cNvPr id="21" name="Text Placeholder 18">
            <a:extLst>
              <a:ext uri="{FF2B5EF4-FFF2-40B4-BE49-F238E27FC236}">
                <a16:creationId xmlns:a16="http://schemas.microsoft.com/office/drawing/2014/main" id="{F6FD60C1-21C4-4DFB-A5A9-717DE2A98BA9}"/>
              </a:ext>
            </a:extLst>
          </p:cNvPr>
          <p:cNvSpPr>
            <a:spLocks noGrp="1"/>
          </p:cNvSpPr>
          <p:nvPr>
            <p:ph type="body" sz="quarter" idx="27" hasCustomPrompt="1"/>
          </p:nvPr>
        </p:nvSpPr>
        <p:spPr>
          <a:xfrm>
            <a:off x="8377130" y="2750695"/>
            <a:ext cx="2743200" cy="2465883"/>
          </a:xfrm>
        </p:spPr>
        <p:txBody>
          <a:bodyPr>
            <a:normAutofit/>
          </a:bodyPr>
          <a:lstStyle>
            <a:lvl1pPr marL="0" indent="0" algn="ctr">
              <a:buFont typeface="Arial" panose="020B0604020202020204" pitchFamily="34" charset="0"/>
              <a:buNone/>
              <a:defRPr sz="1400">
                <a:solidFill>
                  <a:schemeClr val="tx1"/>
                </a:solidFill>
              </a:defRPr>
            </a:lvl1pPr>
          </a:lstStyle>
          <a:p>
            <a:pPr lvl="0"/>
            <a:r>
              <a:rPr lang="en-US" dirty="0"/>
              <a:t>Click to add text</a:t>
            </a:r>
          </a:p>
        </p:txBody>
      </p:sp>
      <p:sp>
        <p:nvSpPr>
          <p:cNvPr id="5" name="Slide Number Placeholder 4">
            <a:extLst>
              <a:ext uri="{FF2B5EF4-FFF2-40B4-BE49-F238E27FC236}">
                <a16:creationId xmlns:a16="http://schemas.microsoft.com/office/drawing/2014/main" id="{158BDCB2-D8C3-4571-8154-76BEA9AE41A8}"/>
              </a:ext>
            </a:extLst>
          </p:cNvPr>
          <p:cNvSpPr>
            <a:spLocks noGrp="1"/>
          </p:cNvSpPr>
          <p:nvPr>
            <p:ph type="sldNum" sz="quarter" idx="22"/>
          </p:nvPr>
        </p:nvSpPr>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072585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arket comparison">
    <p:spTree>
      <p:nvGrpSpPr>
        <p:cNvPr id="1" name=""/>
        <p:cNvGrpSpPr/>
        <p:nvPr/>
      </p:nvGrpSpPr>
      <p:grpSpPr>
        <a:xfrm>
          <a:off x="0" y="0"/>
          <a:ext cx="0" cy="0"/>
          <a:chOff x="0" y="0"/>
          <a:chExt cx="0" cy="0"/>
        </a:xfrm>
      </p:grpSpPr>
      <p:sp>
        <p:nvSpPr>
          <p:cNvPr id="16" name="Text Placeholder 3">
            <a:extLst>
              <a:ext uri="{FF2B5EF4-FFF2-40B4-BE49-F238E27FC236}">
                <a16:creationId xmlns:a16="http://schemas.microsoft.com/office/drawing/2014/main" id="{3A5BA28D-2313-499F-93AB-7C86B0305709}"/>
              </a:ext>
            </a:extLst>
          </p:cNvPr>
          <p:cNvSpPr>
            <a:spLocks noGrp="1"/>
          </p:cNvSpPr>
          <p:nvPr>
            <p:ph type="body" sz="quarter" idx="30" hasCustomPrompt="1"/>
          </p:nvPr>
        </p:nvSpPr>
        <p:spPr>
          <a:xfrm>
            <a:off x="2466593" y="2207455"/>
            <a:ext cx="1351811" cy="1097280"/>
          </a:xfrm>
          <a:prstGeom prst="rect">
            <a:avLst/>
          </a:prstGeom>
          <a:noFill/>
          <a:ln>
            <a:solidFill>
              <a:schemeClr val="accent2"/>
            </a:solidFill>
          </a:ln>
        </p:spPr>
        <p:txBody>
          <a:bodyPr anchor="ctr" anchorCtr="1">
            <a:normAutofit/>
          </a:bodyPr>
          <a:lstStyle>
            <a:lvl1pPr marL="0" indent="0" algn="ctr">
              <a:spcBef>
                <a:spcPts val="0"/>
              </a:spcBef>
              <a:spcAft>
                <a:spcPts val="0"/>
              </a:spcAft>
              <a:buNone/>
              <a:defRPr sz="4000">
                <a:solidFill>
                  <a:schemeClr val="accent1"/>
                </a:solidFill>
                <a:latin typeface="+mj-lt"/>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1</a:t>
            </a:r>
          </a:p>
        </p:txBody>
      </p:sp>
      <p:sp>
        <p:nvSpPr>
          <p:cNvPr id="22" name="Text Placeholder 3">
            <a:extLst>
              <a:ext uri="{FF2B5EF4-FFF2-40B4-BE49-F238E27FC236}">
                <a16:creationId xmlns:a16="http://schemas.microsoft.com/office/drawing/2014/main" id="{98516B14-EF29-444F-82DA-19F5011C7DD4}"/>
              </a:ext>
            </a:extLst>
          </p:cNvPr>
          <p:cNvSpPr>
            <a:spLocks noGrp="1"/>
          </p:cNvSpPr>
          <p:nvPr>
            <p:ph type="body" sz="quarter" idx="34" hasCustomPrompt="1"/>
          </p:nvPr>
        </p:nvSpPr>
        <p:spPr>
          <a:xfrm>
            <a:off x="2466592" y="3559605"/>
            <a:ext cx="1353313" cy="1097280"/>
          </a:xfrm>
          <a:prstGeom prst="rect">
            <a:avLst/>
          </a:prstGeom>
          <a:noFill/>
          <a:ln>
            <a:solidFill>
              <a:schemeClr val="accent2"/>
            </a:solidFill>
          </a:ln>
        </p:spPr>
        <p:txBody>
          <a:bodyPr anchor="ctr" anchorCtr="1">
            <a:normAutofit/>
          </a:bodyPr>
          <a:lstStyle>
            <a:lvl1pPr marL="0" indent="0" algn="ctr">
              <a:spcBef>
                <a:spcPts val="0"/>
              </a:spcBef>
              <a:spcAft>
                <a:spcPts val="0"/>
              </a:spcAft>
              <a:buNone/>
              <a:defRPr sz="4000">
                <a:solidFill>
                  <a:schemeClr val="accent1"/>
                </a:solidFill>
                <a:latin typeface="+mj-lt"/>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2</a:t>
            </a:r>
            <a:endParaRPr lang="en-ZA" dirty="0"/>
          </a:p>
        </p:txBody>
      </p:sp>
      <p:sp>
        <p:nvSpPr>
          <p:cNvPr id="23" name="Text Placeholder 3">
            <a:extLst>
              <a:ext uri="{FF2B5EF4-FFF2-40B4-BE49-F238E27FC236}">
                <a16:creationId xmlns:a16="http://schemas.microsoft.com/office/drawing/2014/main" id="{BFDD67D8-D69E-405B-825C-A9AF88C1A80A}"/>
              </a:ext>
            </a:extLst>
          </p:cNvPr>
          <p:cNvSpPr>
            <a:spLocks noGrp="1"/>
          </p:cNvSpPr>
          <p:nvPr>
            <p:ph type="body" sz="quarter" idx="35" hasCustomPrompt="1"/>
          </p:nvPr>
        </p:nvSpPr>
        <p:spPr>
          <a:xfrm>
            <a:off x="2466592" y="4905756"/>
            <a:ext cx="1353314" cy="1097280"/>
          </a:xfrm>
          <a:prstGeom prst="rect">
            <a:avLst/>
          </a:prstGeom>
          <a:noFill/>
          <a:ln>
            <a:solidFill>
              <a:schemeClr val="accent2"/>
            </a:solidFill>
          </a:ln>
        </p:spPr>
        <p:txBody>
          <a:bodyPr anchor="ctr" anchorCtr="1">
            <a:normAutofit/>
          </a:bodyPr>
          <a:lstStyle>
            <a:lvl1pPr marL="0" indent="0" algn="ctr">
              <a:spcBef>
                <a:spcPts val="0"/>
              </a:spcBef>
              <a:spcAft>
                <a:spcPts val="0"/>
              </a:spcAft>
              <a:buNone/>
              <a:defRPr sz="4000">
                <a:solidFill>
                  <a:schemeClr val="accent1"/>
                </a:solidFill>
                <a:latin typeface="+mj-lt"/>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3</a:t>
            </a:r>
            <a:endParaRPr lang="en-ZA" dirty="0"/>
          </a:p>
        </p:txBody>
      </p:sp>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lgn="ctr">
              <a:defRPr>
                <a:solidFill>
                  <a:schemeClr val="tx1">
                    <a:lumMod val="50000"/>
                    <a:lumOff val="50000"/>
                  </a:schemeClr>
                </a:solidFill>
              </a:defRPr>
            </a:lvl1pPr>
          </a:lstStyle>
          <a:p>
            <a:r>
              <a:rPr lang="en-US"/>
              <a:t>Click to edit Master title style</a:t>
            </a:r>
            <a:endParaRPr lang="en-ZA" dirty="0"/>
          </a:p>
        </p:txBody>
      </p:sp>
      <p:sp>
        <p:nvSpPr>
          <p:cNvPr id="9" name="Picture Placeholder 8">
            <a:extLst>
              <a:ext uri="{FF2B5EF4-FFF2-40B4-BE49-F238E27FC236}">
                <a16:creationId xmlns:a16="http://schemas.microsoft.com/office/drawing/2014/main" id="{E3354A33-C884-44F0-A320-DF2EBA500D10}"/>
              </a:ext>
            </a:extLst>
          </p:cNvPr>
          <p:cNvSpPr>
            <a:spLocks noGrp="1"/>
          </p:cNvSpPr>
          <p:nvPr>
            <p:ph type="pic" sz="quarter" idx="36"/>
          </p:nvPr>
        </p:nvSpPr>
        <p:spPr>
          <a:xfrm>
            <a:off x="1371600" y="2202883"/>
            <a:ext cx="1106424" cy="1106424"/>
          </a:xfrm>
          <a:solidFill>
            <a:schemeClr val="accent6"/>
          </a:solidFill>
        </p:spPr>
        <p:txBody>
          <a:bodyPr>
            <a:normAutofit/>
          </a:bodyPr>
          <a:lstStyle>
            <a:lvl1pPr>
              <a:defRPr sz="1600"/>
            </a:lvl1pPr>
          </a:lstStyle>
          <a:p>
            <a:r>
              <a:rPr lang="en-US"/>
              <a:t>Click icon to add picture</a:t>
            </a:r>
            <a:endParaRPr lang="en-US" dirty="0"/>
          </a:p>
        </p:txBody>
      </p:sp>
      <p:sp>
        <p:nvSpPr>
          <p:cNvPr id="28" name="Picture Placeholder 8">
            <a:extLst>
              <a:ext uri="{FF2B5EF4-FFF2-40B4-BE49-F238E27FC236}">
                <a16:creationId xmlns:a16="http://schemas.microsoft.com/office/drawing/2014/main" id="{7AF29B8F-D39A-4F3A-909A-9D298FB7224E}"/>
              </a:ext>
            </a:extLst>
          </p:cNvPr>
          <p:cNvSpPr>
            <a:spLocks noGrp="1"/>
          </p:cNvSpPr>
          <p:nvPr>
            <p:ph type="pic" sz="quarter" idx="39"/>
          </p:nvPr>
        </p:nvSpPr>
        <p:spPr>
          <a:xfrm>
            <a:off x="1371600" y="3555033"/>
            <a:ext cx="1106424" cy="1106424"/>
          </a:xfrm>
          <a:solidFill>
            <a:schemeClr val="accent6"/>
          </a:solidFill>
        </p:spPr>
        <p:txBody>
          <a:bodyPr>
            <a:normAutofit/>
          </a:bodyPr>
          <a:lstStyle>
            <a:lvl1pPr>
              <a:defRPr sz="1600"/>
            </a:lvl1pPr>
          </a:lstStyle>
          <a:p>
            <a:r>
              <a:rPr lang="en-US"/>
              <a:t>Click icon to add picture</a:t>
            </a:r>
            <a:endParaRPr lang="en-US" dirty="0"/>
          </a:p>
        </p:txBody>
      </p:sp>
      <p:sp>
        <p:nvSpPr>
          <p:cNvPr id="31" name="Picture Placeholder 8">
            <a:extLst>
              <a:ext uri="{FF2B5EF4-FFF2-40B4-BE49-F238E27FC236}">
                <a16:creationId xmlns:a16="http://schemas.microsoft.com/office/drawing/2014/main" id="{83A1C8AA-5F7D-4C12-9724-97F4B72D8A78}"/>
              </a:ext>
            </a:extLst>
          </p:cNvPr>
          <p:cNvSpPr>
            <a:spLocks noGrp="1"/>
          </p:cNvSpPr>
          <p:nvPr>
            <p:ph type="pic" sz="quarter" idx="42"/>
          </p:nvPr>
        </p:nvSpPr>
        <p:spPr>
          <a:xfrm>
            <a:off x="1371600" y="4901184"/>
            <a:ext cx="1106424" cy="1106424"/>
          </a:xfrm>
          <a:solidFill>
            <a:schemeClr val="accent6"/>
          </a:solidFill>
        </p:spPr>
        <p:txBody>
          <a:bodyPr>
            <a:normAutofit/>
          </a:bodyPr>
          <a:lstStyle>
            <a:lvl1pPr>
              <a:defRPr sz="1600"/>
            </a:lvl1pPr>
          </a:lstStyle>
          <a:p>
            <a:r>
              <a:rPr lang="en-US"/>
              <a:t>Click icon to add picture</a:t>
            </a:r>
            <a:endParaRPr lang="en-US" dirty="0"/>
          </a:p>
        </p:txBody>
      </p:sp>
      <p:sp>
        <p:nvSpPr>
          <p:cNvPr id="14" name="Text Placeholder 9">
            <a:extLst>
              <a:ext uri="{FF2B5EF4-FFF2-40B4-BE49-F238E27FC236}">
                <a16:creationId xmlns:a16="http://schemas.microsoft.com/office/drawing/2014/main" id="{19BE8230-B656-44E2-9319-E1464125040B}"/>
              </a:ext>
            </a:extLst>
          </p:cNvPr>
          <p:cNvSpPr>
            <a:spLocks noGrp="1"/>
          </p:cNvSpPr>
          <p:nvPr>
            <p:ph type="body" sz="quarter" idx="28" hasCustomPrompt="1"/>
          </p:nvPr>
        </p:nvSpPr>
        <p:spPr>
          <a:xfrm>
            <a:off x="3813048" y="2207455"/>
            <a:ext cx="3657600" cy="1097280"/>
          </a:xfrm>
          <a:prstGeom prst="rect">
            <a:avLst/>
          </a:prstGeom>
          <a:solidFill>
            <a:schemeClr val="accent3"/>
          </a:solidFill>
          <a:ln>
            <a:solidFill>
              <a:schemeClr val="accent3"/>
            </a:solidFill>
          </a:ln>
        </p:spPr>
        <p:txBody>
          <a:bodyPr vert="horz" lIns="0" tIns="0" rIns="0" bIns="0" rtlCol="0" anchor="ctr">
            <a:noAutofit/>
          </a:bodyPr>
          <a:lstStyle>
            <a:lvl1pPr marL="0" indent="0" algn="ctr">
              <a:buNone/>
              <a:defRPr lang="en-ZA" sz="1800" dirty="0">
                <a:solidFill>
                  <a:schemeClr val="tx1"/>
                </a:solidFill>
              </a:defRPr>
            </a:lvl1pPr>
          </a:lstStyle>
          <a:p>
            <a:pPr marL="266700" lvl="0" indent="-266700" algn="ctr"/>
            <a:r>
              <a:rPr lang="en-ZA" dirty="0"/>
              <a:t>Section Header</a:t>
            </a:r>
          </a:p>
        </p:txBody>
      </p:sp>
      <p:sp>
        <p:nvSpPr>
          <p:cNvPr id="24" name="Text Placeholder 9">
            <a:extLst>
              <a:ext uri="{FF2B5EF4-FFF2-40B4-BE49-F238E27FC236}">
                <a16:creationId xmlns:a16="http://schemas.microsoft.com/office/drawing/2014/main" id="{4ADD189D-5EFF-456A-9AEB-E8DB34527420}"/>
              </a:ext>
            </a:extLst>
          </p:cNvPr>
          <p:cNvSpPr>
            <a:spLocks noGrp="1"/>
          </p:cNvSpPr>
          <p:nvPr>
            <p:ph type="body" sz="quarter" idx="37" hasCustomPrompt="1"/>
          </p:nvPr>
        </p:nvSpPr>
        <p:spPr>
          <a:xfrm>
            <a:off x="3813048" y="3559605"/>
            <a:ext cx="3657600" cy="1097280"/>
          </a:xfrm>
          <a:prstGeom prst="rect">
            <a:avLst/>
          </a:prstGeom>
          <a:solidFill>
            <a:schemeClr val="accent3"/>
          </a:solidFill>
          <a:ln>
            <a:solidFill>
              <a:schemeClr val="accent3"/>
            </a:solidFill>
          </a:ln>
        </p:spPr>
        <p:txBody>
          <a:bodyPr vert="horz" lIns="0" tIns="0" rIns="0" bIns="0" rtlCol="0" anchor="ctr">
            <a:noAutofit/>
          </a:bodyPr>
          <a:lstStyle>
            <a:lvl1pPr marL="0" indent="0" algn="ctr">
              <a:buNone/>
              <a:defRPr lang="en-ZA" sz="1800" dirty="0">
                <a:solidFill>
                  <a:schemeClr val="tx1"/>
                </a:solidFill>
              </a:defRPr>
            </a:lvl1pPr>
          </a:lstStyle>
          <a:p>
            <a:pPr marL="266700" lvl="0" indent="-266700" algn="ctr"/>
            <a:r>
              <a:rPr lang="en-ZA" dirty="0"/>
              <a:t>Section Header</a:t>
            </a:r>
          </a:p>
        </p:txBody>
      </p:sp>
      <p:sp>
        <p:nvSpPr>
          <p:cNvPr id="29" name="Text Placeholder 9">
            <a:extLst>
              <a:ext uri="{FF2B5EF4-FFF2-40B4-BE49-F238E27FC236}">
                <a16:creationId xmlns:a16="http://schemas.microsoft.com/office/drawing/2014/main" id="{53862BA6-E42C-4C58-871B-8705122D6689}"/>
              </a:ext>
            </a:extLst>
          </p:cNvPr>
          <p:cNvSpPr>
            <a:spLocks noGrp="1"/>
          </p:cNvSpPr>
          <p:nvPr>
            <p:ph type="body" sz="quarter" idx="40" hasCustomPrompt="1"/>
          </p:nvPr>
        </p:nvSpPr>
        <p:spPr>
          <a:xfrm>
            <a:off x="3813048" y="4905756"/>
            <a:ext cx="3657600" cy="1097280"/>
          </a:xfrm>
          <a:prstGeom prst="rect">
            <a:avLst/>
          </a:prstGeom>
          <a:solidFill>
            <a:schemeClr val="accent3"/>
          </a:solidFill>
          <a:ln>
            <a:solidFill>
              <a:schemeClr val="accent3"/>
            </a:solidFill>
          </a:ln>
        </p:spPr>
        <p:txBody>
          <a:bodyPr vert="horz" lIns="0" tIns="0" rIns="0" bIns="0" rtlCol="0" anchor="ctr">
            <a:noAutofit/>
          </a:bodyPr>
          <a:lstStyle>
            <a:lvl1pPr marL="0" indent="0" algn="ctr">
              <a:buNone/>
              <a:defRPr lang="en-ZA" sz="1800" dirty="0">
                <a:solidFill>
                  <a:schemeClr val="tx1"/>
                </a:solidFill>
              </a:defRPr>
            </a:lvl1pPr>
          </a:lstStyle>
          <a:p>
            <a:pPr marL="266700" lvl="0" indent="-266700" algn="ctr"/>
            <a:r>
              <a:rPr lang="en-ZA" dirty="0"/>
              <a:t>Section Header</a:t>
            </a:r>
          </a:p>
        </p:txBody>
      </p:sp>
      <p:sp>
        <p:nvSpPr>
          <p:cNvPr id="19" name="Content Placeholder 3">
            <a:extLst>
              <a:ext uri="{FF2B5EF4-FFF2-40B4-BE49-F238E27FC236}">
                <a16:creationId xmlns:a16="http://schemas.microsoft.com/office/drawing/2014/main" id="{B1F9D630-F36F-43B5-B6A8-62245E084CAB}"/>
              </a:ext>
            </a:extLst>
          </p:cNvPr>
          <p:cNvSpPr>
            <a:spLocks noGrp="1"/>
          </p:cNvSpPr>
          <p:nvPr>
            <p:ph sz="half" idx="2" hasCustomPrompt="1"/>
          </p:nvPr>
        </p:nvSpPr>
        <p:spPr>
          <a:xfrm>
            <a:off x="7470648" y="2207455"/>
            <a:ext cx="3657600" cy="1097280"/>
          </a:xfrm>
          <a:solidFill>
            <a:schemeClr val="accent3">
              <a:alpha val="50000"/>
            </a:schemeClr>
          </a:solidFill>
          <a:ln>
            <a:solidFill>
              <a:schemeClr val="accent3">
                <a:alpha val="50000"/>
              </a:schemeClr>
            </a:solidFill>
          </a:ln>
        </p:spPr>
        <p:txBody>
          <a:bodyPr anchor="ctr" anchorCtr="0">
            <a:normAutofit/>
          </a:bodyPr>
          <a:lstStyle>
            <a:lvl1pPr marL="0" indent="0" algn="ctr">
              <a:buFont typeface="Arial" panose="020B0604020202020204" pitchFamily="34" charset="0"/>
              <a:buNone/>
              <a:defRPr sz="1800">
                <a:solidFill>
                  <a:schemeClr val="tx1">
                    <a:lumMod val="85000"/>
                    <a:lumOff val="15000"/>
                  </a:schemeClr>
                </a:solidFill>
              </a:defRPr>
            </a:lvl1pPr>
          </a:lstStyle>
          <a:p>
            <a:pPr lvl="0"/>
            <a:r>
              <a:rPr lang="en-US" dirty="0"/>
              <a:t>Section Description</a:t>
            </a:r>
            <a:endParaRPr lang="en-ZA" dirty="0"/>
          </a:p>
        </p:txBody>
      </p:sp>
      <p:sp>
        <p:nvSpPr>
          <p:cNvPr id="27" name="Content Placeholder 3">
            <a:extLst>
              <a:ext uri="{FF2B5EF4-FFF2-40B4-BE49-F238E27FC236}">
                <a16:creationId xmlns:a16="http://schemas.microsoft.com/office/drawing/2014/main" id="{C670C5D6-AD2E-415C-BAFE-A8239C15159E}"/>
              </a:ext>
            </a:extLst>
          </p:cNvPr>
          <p:cNvSpPr>
            <a:spLocks noGrp="1"/>
          </p:cNvSpPr>
          <p:nvPr>
            <p:ph sz="half" idx="38" hasCustomPrompt="1"/>
          </p:nvPr>
        </p:nvSpPr>
        <p:spPr>
          <a:xfrm>
            <a:off x="7470648" y="3559605"/>
            <a:ext cx="3657600" cy="1097280"/>
          </a:xfrm>
          <a:solidFill>
            <a:schemeClr val="accent3">
              <a:alpha val="50000"/>
            </a:schemeClr>
          </a:solidFill>
          <a:ln>
            <a:solidFill>
              <a:schemeClr val="accent3">
                <a:alpha val="50000"/>
              </a:schemeClr>
            </a:solidFill>
          </a:ln>
        </p:spPr>
        <p:txBody>
          <a:bodyPr anchor="ctr" anchorCtr="0">
            <a:normAutofit/>
          </a:bodyPr>
          <a:lstStyle>
            <a:lvl1pPr marL="0" indent="0" algn="ctr">
              <a:buFont typeface="Arial" panose="020B0604020202020204" pitchFamily="34" charset="0"/>
              <a:buNone/>
              <a:defRPr sz="1800">
                <a:solidFill>
                  <a:schemeClr val="tx1">
                    <a:lumMod val="85000"/>
                    <a:lumOff val="15000"/>
                  </a:schemeClr>
                </a:solidFill>
              </a:defRPr>
            </a:lvl1pPr>
          </a:lstStyle>
          <a:p>
            <a:pPr lvl="0"/>
            <a:r>
              <a:rPr lang="en-US" dirty="0"/>
              <a:t>Section Description</a:t>
            </a:r>
            <a:endParaRPr lang="en-ZA" dirty="0"/>
          </a:p>
        </p:txBody>
      </p:sp>
      <p:sp>
        <p:nvSpPr>
          <p:cNvPr id="30" name="Content Placeholder 3">
            <a:extLst>
              <a:ext uri="{FF2B5EF4-FFF2-40B4-BE49-F238E27FC236}">
                <a16:creationId xmlns:a16="http://schemas.microsoft.com/office/drawing/2014/main" id="{26DDBF97-B5FA-415C-9E0D-A4A556C40805}"/>
              </a:ext>
            </a:extLst>
          </p:cNvPr>
          <p:cNvSpPr>
            <a:spLocks noGrp="1"/>
          </p:cNvSpPr>
          <p:nvPr>
            <p:ph sz="half" idx="41" hasCustomPrompt="1"/>
          </p:nvPr>
        </p:nvSpPr>
        <p:spPr>
          <a:xfrm>
            <a:off x="7470648" y="4905756"/>
            <a:ext cx="3657600" cy="1097280"/>
          </a:xfrm>
          <a:solidFill>
            <a:schemeClr val="accent3">
              <a:alpha val="50000"/>
            </a:schemeClr>
          </a:solidFill>
          <a:ln>
            <a:solidFill>
              <a:schemeClr val="accent3">
                <a:alpha val="50000"/>
              </a:schemeClr>
            </a:solidFill>
          </a:ln>
        </p:spPr>
        <p:txBody>
          <a:bodyPr anchor="ctr" anchorCtr="0">
            <a:normAutofit/>
          </a:bodyPr>
          <a:lstStyle>
            <a:lvl1pPr marL="0" indent="0" algn="ctr">
              <a:buFont typeface="Arial" panose="020B0604020202020204" pitchFamily="34" charset="0"/>
              <a:buNone/>
              <a:defRPr sz="1800">
                <a:solidFill>
                  <a:schemeClr val="tx1">
                    <a:lumMod val="85000"/>
                    <a:lumOff val="15000"/>
                  </a:schemeClr>
                </a:solidFill>
              </a:defRPr>
            </a:lvl1pPr>
          </a:lstStyle>
          <a:p>
            <a:pPr lvl="0"/>
            <a:r>
              <a:rPr lang="en-US" dirty="0"/>
              <a:t>Section Description</a:t>
            </a:r>
            <a:endParaRPr lang="en-ZA" dirty="0"/>
          </a:p>
        </p:txBody>
      </p:sp>
      <p:sp>
        <p:nvSpPr>
          <p:cNvPr id="17" name="Date Placeholder 1">
            <a:extLst>
              <a:ext uri="{FF2B5EF4-FFF2-40B4-BE49-F238E27FC236}">
                <a16:creationId xmlns:a16="http://schemas.microsoft.com/office/drawing/2014/main" id="{8408DD66-4FD2-41B2-AD2E-24ADA0398198}"/>
              </a:ext>
            </a:extLst>
          </p:cNvPr>
          <p:cNvSpPr>
            <a:spLocks noGrp="1"/>
          </p:cNvSpPr>
          <p:nvPr>
            <p:ph type="dt" sz="half" idx="43"/>
          </p:nvPr>
        </p:nvSpPr>
        <p:spPr>
          <a:xfrm>
            <a:off x="838200" y="6356350"/>
            <a:ext cx="2743200" cy="365125"/>
          </a:xfrm>
        </p:spPr>
        <p:txBody>
          <a:bodyPr/>
          <a:lstStyle/>
          <a:p>
            <a:r>
              <a:rPr lang="en-US" dirty="0"/>
              <a:t>20XX</a:t>
            </a:r>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Pitch deck title</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Tree>
    <p:extLst>
      <p:ext uri="{BB962C8B-B14F-4D97-AF65-F5344CB8AC3E}">
        <p14:creationId xmlns:p14="http://schemas.microsoft.com/office/powerpoint/2010/main" val="3215403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adra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lgn="ctr">
              <a:defRPr>
                <a:solidFill>
                  <a:schemeClr val="tx1">
                    <a:lumMod val="50000"/>
                    <a:lumOff val="50000"/>
                  </a:schemeClr>
                </a:solidFill>
              </a:defRPr>
            </a:lvl1pPr>
          </a:lstStyle>
          <a:p>
            <a:r>
              <a:rPr lang="en-US"/>
              <a:t>Click to edit Master title style</a:t>
            </a:r>
            <a:endParaRPr lang="en-ZA" dirty="0"/>
          </a:p>
        </p:txBody>
      </p:sp>
      <p:sp>
        <p:nvSpPr>
          <p:cNvPr id="10" name="Text Placeholder 5">
            <a:extLst>
              <a:ext uri="{FF2B5EF4-FFF2-40B4-BE49-F238E27FC236}">
                <a16:creationId xmlns:a16="http://schemas.microsoft.com/office/drawing/2014/main" id="{6CD52AD9-4495-432B-B01C-26AAF0EAA89F}"/>
              </a:ext>
            </a:extLst>
          </p:cNvPr>
          <p:cNvSpPr>
            <a:spLocks noGrp="1"/>
          </p:cNvSpPr>
          <p:nvPr>
            <p:ph type="body" sz="quarter" idx="12" hasCustomPrompt="1"/>
          </p:nvPr>
        </p:nvSpPr>
        <p:spPr>
          <a:xfrm>
            <a:off x="4992992" y="2232908"/>
            <a:ext cx="2194560" cy="274320"/>
          </a:xfrm>
        </p:spPr>
        <p:txBody>
          <a:bodyPr>
            <a:noAutofit/>
          </a:bodyPr>
          <a:lstStyle>
            <a:lvl1pPr marL="0" indent="0" algn="ctr">
              <a:buFont typeface="Arial" panose="020B0604020202020204" pitchFamily="34" charset="0"/>
              <a:buNone/>
              <a:defRPr sz="1200" b="1">
                <a:solidFill>
                  <a:schemeClr val="accent4"/>
                </a:solidFill>
              </a:defRPr>
            </a:lvl1pPr>
          </a:lstStyle>
          <a:p>
            <a:pPr lvl="0"/>
            <a:r>
              <a:rPr lang="en-US" dirty="0"/>
              <a:t>QUADRANT TITLE</a:t>
            </a:r>
          </a:p>
        </p:txBody>
      </p:sp>
      <p:sp>
        <p:nvSpPr>
          <p:cNvPr id="12" name="Text Placeholder 5">
            <a:extLst>
              <a:ext uri="{FF2B5EF4-FFF2-40B4-BE49-F238E27FC236}">
                <a16:creationId xmlns:a16="http://schemas.microsoft.com/office/drawing/2014/main" id="{AF9EB7E7-72B3-4FD3-B153-815A53CB1B7D}"/>
              </a:ext>
            </a:extLst>
          </p:cNvPr>
          <p:cNvSpPr>
            <a:spLocks noGrp="1"/>
          </p:cNvSpPr>
          <p:nvPr>
            <p:ph type="body" sz="quarter" idx="14" hasCustomPrompt="1"/>
          </p:nvPr>
        </p:nvSpPr>
        <p:spPr>
          <a:xfrm>
            <a:off x="708728" y="3494402"/>
            <a:ext cx="2194560" cy="274320"/>
          </a:xfrm>
        </p:spPr>
        <p:txBody>
          <a:bodyPr>
            <a:noAutofit/>
          </a:bodyPr>
          <a:lstStyle>
            <a:lvl1pPr marL="0" indent="0" algn="l">
              <a:buFont typeface="Arial" panose="020B0604020202020204" pitchFamily="34" charset="0"/>
              <a:buNone/>
              <a:defRPr sz="1200" b="1">
                <a:solidFill>
                  <a:schemeClr val="accent4"/>
                </a:solidFill>
              </a:defRPr>
            </a:lvl1pPr>
          </a:lstStyle>
          <a:p>
            <a:pPr lvl="0"/>
            <a:r>
              <a:rPr lang="en-US" dirty="0"/>
              <a:t>QUADRANT TITLE</a:t>
            </a:r>
          </a:p>
        </p:txBody>
      </p:sp>
      <p:sp>
        <p:nvSpPr>
          <p:cNvPr id="13" name="Text Placeholder 5">
            <a:extLst>
              <a:ext uri="{FF2B5EF4-FFF2-40B4-BE49-F238E27FC236}">
                <a16:creationId xmlns:a16="http://schemas.microsoft.com/office/drawing/2014/main" id="{139AE34A-A4BE-43AA-9A69-9A18D5FC53D8}"/>
              </a:ext>
            </a:extLst>
          </p:cNvPr>
          <p:cNvSpPr>
            <a:spLocks noGrp="1"/>
          </p:cNvSpPr>
          <p:nvPr>
            <p:ph type="body" sz="quarter" idx="15" hasCustomPrompt="1"/>
          </p:nvPr>
        </p:nvSpPr>
        <p:spPr>
          <a:xfrm>
            <a:off x="9310732" y="3494402"/>
            <a:ext cx="2194560" cy="274320"/>
          </a:xfrm>
        </p:spPr>
        <p:txBody>
          <a:bodyPr>
            <a:noAutofit/>
          </a:bodyPr>
          <a:lstStyle>
            <a:lvl1pPr marL="0" indent="0" algn="r">
              <a:buFont typeface="Arial" panose="020B0604020202020204" pitchFamily="34" charset="0"/>
              <a:buNone/>
              <a:defRPr sz="1200" b="1">
                <a:solidFill>
                  <a:schemeClr val="accent4"/>
                </a:solidFill>
              </a:defRPr>
            </a:lvl1pPr>
          </a:lstStyle>
          <a:p>
            <a:pPr lvl="0"/>
            <a:r>
              <a:rPr lang="en-US" dirty="0"/>
              <a:t>QUADRANT TITLE</a:t>
            </a:r>
          </a:p>
        </p:txBody>
      </p:sp>
      <p:sp>
        <p:nvSpPr>
          <p:cNvPr id="11" name="Text Placeholder 5">
            <a:extLst>
              <a:ext uri="{FF2B5EF4-FFF2-40B4-BE49-F238E27FC236}">
                <a16:creationId xmlns:a16="http://schemas.microsoft.com/office/drawing/2014/main" id="{23E8F54F-C5BD-4FE6-BB69-FEC69BC0FDDD}"/>
              </a:ext>
            </a:extLst>
          </p:cNvPr>
          <p:cNvSpPr>
            <a:spLocks noGrp="1"/>
          </p:cNvSpPr>
          <p:nvPr>
            <p:ph type="body" sz="quarter" idx="13" hasCustomPrompt="1"/>
          </p:nvPr>
        </p:nvSpPr>
        <p:spPr>
          <a:xfrm>
            <a:off x="4992992" y="5287722"/>
            <a:ext cx="2194560" cy="274320"/>
          </a:xfrm>
        </p:spPr>
        <p:txBody>
          <a:bodyPr>
            <a:noAutofit/>
          </a:bodyPr>
          <a:lstStyle>
            <a:lvl1pPr marL="0" indent="0" algn="ctr">
              <a:buFont typeface="Arial" panose="020B0604020202020204" pitchFamily="34" charset="0"/>
              <a:buNone/>
              <a:defRPr sz="1200" b="1">
                <a:solidFill>
                  <a:schemeClr val="accent4"/>
                </a:solidFill>
              </a:defRPr>
            </a:lvl1pPr>
          </a:lstStyle>
          <a:p>
            <a:pPr lvl="0"/>
            <a:r>
              <a:rPr lang="en-US" dirty="0"/>
              <a:t>QUADRANT TITLE</a:t>
            </a:r>
          </a:p>
        </p:txBody>
      </p:sp>
      <p:grpSp>
        <p:nvGrpSpPr>
          <p:cNvPr id="3" name="Group 2">
            <a:extLst>
              <a:ext uri="{FF2B5EF4-FFF2-40B4-BE49-F238E27FC236}">
                <a16:creationId xmlns:a16="http://schemas.microsoft.com/office/drawing/2014/main" id="{37F7357E-EB66-4B24-BD83-CDF02BFEB8AD}"/>
              </a:ext>
              <a:ext uri="{C183D7F6-B498-43B3-948B-1728B52AA6E4}">
                <adec:decorative xmlns:adec="http://schemas.microsoft.com/office/drawing/2017/decorative" val="1"/>
              </a:ext>
            </a:extLst>
          </p:cNvPr>
          <p:cNvGrpSpPr/>
          <p:nvPr userDrawn="1"/>
        </p:nvGrpSpPr>
        <p:grpSpPr>
          <a:xfrm>
            <a:off x="767923" y="2586939"/>
            <a:ext cx="10677317" cy="2637195"/>
            <a:chOff x="767923" y="2586939"/>
            <a:chExt cx="10677317" cy="2637195"/>
          </a:xfrm>
        </p:grpSpPr>
        <p:sp>
          <p:nvSpPr>
            <p:cNvPr id="26" name="Freeform: Shape 25">
              <a:extLst>
                <a:ext uri="{FF2B5EF4-FFF2-40B4-BE49-F238E27FC236}">
                  <a16:creationId xmlns:a16="http://schemas.microsoft.com/office/drawing/2014/main" id="{E5CC96AF-1ECA-45C5-A903-6341850289F9}"/>
                </a:ext>
              </a:extLst>
            </p:cNvPr>
            <p:cNvSpPr/>
            <p:nvPr userDrawn="1"/>
          </p:nvSpPr>
          <p:spPr>
            <a:xfrm>
              <a:off x="6098501" y="2586991"/>
              <a:ext cx="46095" cy="1231565"/>
            </a:xfrm>
            <a:custGeom>
              <a:avLst/>
              <a:gdLst>
                <a:gd name="connsiteX0" fmla="*/ 375 w 46095"/>
                <a:gd name="connsiteY0" fmla="*/ 0 h 1231565"/>
                <a:gd name="connsiteX1" fmla="*/ 46095 w 46095"/>
                <a:gd name="connsiteY1" fmla="*/ 114776 h 1231565"/>
                <a:gd name="connsiteX2" fmla="*/ 46095 w 46095"/>
                <a:gd name="connsiteY2" fmla="*/ 1231565 h 1231565"/>
                <a:gd name="connsiteX3" fmla="*/ 0 w 46095"/>
                <a:gd name="connsiteY3" fmla="*/ 1231565 h 1231565"/>
                <a:gd name="connsiteX4" fmla="*/ 0 w 46095"/>
                <a:gd name="connsiteY4" fmla="*/ 942 h 1231565"/>
                <a:gd name="connsiteX5" fmla="*/ 375 w 46095"/>
                <a:gd name="connsiteY5" fmla="*/ 0 h 1231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095" h="1231565">
                  <a:moveTo>
                    <a:pt x="375" y="0"/>
                  </a:moveTo>
                  <a:lnTo>
                    <a:pt x="46095" y="114776"/>
                  </a:lnTo>
                  <a:lnTo>
                    <a:pt x="46095" y="1231565"/>
                  </a:lnTo>
                  <a:lnTo>
                    <a:pt x="0" y="1231565"/>
                  </a:lnTo>
                  <a:lnTo>
                    <a:pt x="0" y="942"/>
                  </a:lnTo>
                  <a:lnTo>
                    <a:pt x="375"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Shape 24">
              <a:extLst>
                <a:ext uri="{FF2B5EF4-FFF2-40B4-BE49-F238E27FC236}">
                  <a16:creationId xmlns:a16="http://schemas.microsoft.com/office/drawing/2014/main" id="{07574821-21A4-483A-9824-B9CB9EC4B770}"/>
                </a:ext>
              </a:extLst>
            </p:cNvPr>
            <p:cNvSpPr/>
            <p:nvPr userDrawn="1"/>
          </p:nvSpPr>
          <p:spPr>
            <a:xfrm>
              <a:off x="6053156" y="3818555"/>
              <a:ext cx="45345" cy="97190"/>
            </a:xfrm>
            <a:custGeom>
              <a:avLst/>
              <a:gdLst>
                <a:gd name="connsiteX0" fmla="*/ 0 w 45345"/>
                <a:gd name="connsiteY0" fmla="*/ 0 h 97190"/>
                <a:gd name="connsiteX1" fmla="*/ 45345 w 45345"/>
                <a:gd name="connsiteY1" fmla="*/ 0 h 97190"/>
                <a:gd name="connsiteX2" fmla="*/ 45345 w 45345"/>
                <a:gd name="connsiteY2" fmla="*/ 97190 h 97190"/>
                <a:gd name="connsiteX3" fmla="*/ 0 w 45345"/>
                <a:gd name="connsiteY3" fmla="*/ 97190 h 97190"/>
                <a:gd name="connsiteX4" fmla="*/ 0 w 45345"/>
                <a:gd name="connsiteY4" fmla="*/ 0 h 971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345" h="97190">
                  <a:moveTo>
                    <a:pt x="0" y="0"/>
                  </a:moveTo>
                  <a:lnTo>
                    <a:pt x="45345" y="0"/>
                  </a:lnTo>
                  <a:lnTo>
                    <a:pt x="45345" y="97190"/>
                  </a:lnTo>
                  <a:lnTo>
                    <a:pt x="0" y="97190"/>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Freeform: Shape 21">
              <a:extLst>
                <a:ext uri="{FF2B5EF4-FFF2-40B4-BE49-F238E27FC236}">
                  <a16:creationId xmlns:a16="http://schemas.microsoft.com/office/drawing/2014/main" id="{F8C191E1-94CD-4DEF-9125-7E667370926A}"/>
                </a:ext>
              </a:extLst>
            </p:cNvPr>
            <p:cNvSpPr/>
            <p:nvPr userDrawn="1"/>
          </p:nvSpPr>
          <p:spPr>
            <a:xfrm>
              <a:off x="6098500" y="2586939"/>
              <a:ext cx="111238" cy="1231616"/>
            </a:xfrm>
            <a:custGeom>
              <a:avLst/>
              <a:gdLst>
                <a:gd name="connsiteX0" fmla="*/ 0 w 111238"/>
                <a:gd name="connsiteY0" fmla="*/ 0 h 1231616"/>
                <a:gd name="connsiteX1" fmla="*/ 111238 w 111238"/>
                <a:gd name="connsiteY1" fmla="*/ 0 h 1231616"/>
                <a:gd name="connsiteX2" fmla="*/ 111238 w 111238"/>
                <a:gd name="connsiteY2" fmla="*/ 1231616 h 1231616"/>
                <a:gd name="connsiteX3" fmla="*/ 46095 w 111238"/>
                <a:gd name="connsiteY3" fmla="*/ 1231616 h 1231616"/>
                <a:gd name="connsiteX4" fmla="*/ 46095 w 111238"/>
                <a:gd name="connsiteY4" fmla="*/ 114827 h 1231616"/>
                <a:gd name="connsiteX5" fmla="*/ 375 w 111238"/>
                <a:gd name="connsiteY5" fmla="*/ 51 h 1231616"/>
                <a:gd name="connsiteX6" fmla="*/ 0 w 111238"/>
                <a:gd name="connsiteY6" fmla="*/ 993 h 1231616"/>
                <a:gd name="connsiteX7" fmla="*/ 0 w 111238"/>
                <a:gd name="connsiteY7" fmla="*/ 0 h 1231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238" h="1231616">
                  <a:moveTo>
                    <a:pt x="0" y="0"/>
                  </a:moveTo>
                  <a:lnTo>
                    <a:pt x="111238" y="0"/>
                  </a:lnTo>
                  <a:lnTo>
                    <a:pt x="111238" y="1231616"/>
                  </a:lnTo>
                  <a:lnTo>
                    <a:pt x="46095" y="1231616"/>
                  </a:lnTo>
                  <a:lnTo>
                    <a:pt x="46095" y="114827"/>
                  </a:lnTo>
                  <a:lnTo>
                    <a:pt x="375" y="51"/>
                  </a:lnTo>
                  <a:lnTo>
                    <a:pt x="0" y="9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7E6DEF02-ADC5-487F-AA38-28AE410EBEB1}"/>
                </a:ext>
              </a:extLst>
            </p:cNvPr>
            <p:cNvSpPr/>
            <p:nvPr userDrawn="1"/>
          </p:nvSpPr>
          <p:spPr>
            <a:xfrm>
              <a:off x="6053156" y="2587933"/>
              <a:ext cx="36576" cy="1262045"/>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7F5BD053-8127-4207-8BB6-88934D1FE4A5}"/>
                </a:ext>
              </a:extLst>
            </p:cNvPr>
            <p:cNvSpPr/>
            <p:nvPr userDrawn="1"/>
          </p:nvSpPr>
          <p:spPr>
            <a:xfrm>
              <a:off x="767923" y="3818556"/>
              <a:ext cx="5349240" cy="3657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Rectangle 17">
              <a:extLst>
                <a:ext uri="{FF2B5EF4-FFF2-40B4-BE49-F238E27FC236}">
                  <a16:creationId xmlns:a16="http://schemas.microsoft.com/office/drawing/2014/main" id="{06CFD50B-0B31-48EB-8D44-673C8CEC29B7}"/>
                </a:ext>
              </a:extLst>
            </p:cNvPr>
            <p:cNvSpPr/>
            <p:nvPr userDrawn="1"/>
          </p:nvSpPr>
          <p:spPr>
            <a:xfrm>
              <a:off x="6117163" y="3818554"/>
              <a:ext cx="5328077" cy="3657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Rectangle 16">
              <a:extLst>
                <a:ext uri="{FF2B5EF4-FFF2-40B4-BE49-F238E27FC236}">
                  <a16:creationId xmlns:a16="http://schemas.microsoft.com/office/drawing/2014/main" id="{3C715010-62CF-4E58-992F-47427FCB0C02}"/>
                </a:ext>
              </a:extLst>
            </p:cNvPr>
            <p:cNvSpPr/>
            <p:nvPr userDrawn="1"/>
          </p:nvSpPr>
          <p:spPr>
            <a:xfrm>
              <a:off x="6053155" y="3852534"/>
              <a:ext cx="36576" cy="1371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7" name="Date Placeholder 1">
            <a:extLst>
              <a:ext uri="{FF2B5EF4-FFF2-40B4-BE49-F238E27FC236}">
                <a16:creationId xmlns:a16="http://schemas.microsoft.com/office/drawing/2014/main" id="{17311117-A0EF-438B-BF68-75DF09D85045}"/>
              </a:ext>
            </a:extLst>
          </p:cNvPr>
          <p:cNvSpPr>
            <a:spLocks noGrp="1"/>
          </p:cNvSpPr>
          <p:nvPr>
            <p:ph type="dt" sz="half" idx="16"/>
          </p:nvPr>
        </p:nvSpPr>
        <p:spPr>
          <a:xfrm>
            <a:off x="838200" y="6356350"/>
            <a:ext cx="2743200" cy="365125"/>
          </a:xfrm>
        </p:spPr>
        <p:txBody>
          <a:bodyPr/>
          <a:lstStyle/>
          <a:p>
            <a:r>
              <a:rPr lang="en-US" dirty="0"/>
              <a:t>20XX</a:t>
            </a:r>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Pitch deck title</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Tree>
    <p:extLst>
      <p:ext uri="{BB962C8B-B14F-4D97-AF65-F5344CB8AC3E}">
        <p14:creationId xmlns:p14="http://schemas.microsoft.com/office/powerpoint/2010/main" val="4278033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owth strateg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B45A-9FA0-4D2A-8BEF-4709BD5C14CA}"/>
              </a:ext>
            </a:extLst>
          </p:cNvPr>
          <p:cNvSpPr>
            <a:spLocks noGrp="1"/>
          </p:cNvSpPr>
          <p:nvPr>
            <p:ph type="title"/>
          </p:nvPr>
        </p:nvSpPr>
        <p:spPr>
          <a:xfrm>
            <a:off x="838200" y="365125"/>
            <a:ext cx="10515600" cy="1059924"/>
          </a:xfrm>
        </p:spPr>
        <p:txBody>
          <a:bodyPr bIns="91440" anchor="b"/>
          <a:lstStyle>
            <a:lvl1pPr algn="ctr">
              <a:defRPr>
                <a:solidFill>
                  <a:schemeClr val="tx1">
                    <a:lumMod val="50000"/>
                    <a:lumOff val="50000"/>
                  </a:schemeClr>
                </a:solidFill>
              </a:defRPr>
            </a:lvl1pPr>
          </a:lstStyle>
          <a:p>
            <a:r>
              <a:rPr lang="en-US"/>
              <a:t>Click to edit Master title style</a:t>
            </a:r>
            <a:endParaRPr lang="en-US" dirty="0"/>
          </a:p>
        </p:txBody>
      </p:sp>
      <p:sp>
        <p:nvSpPr>
          <p:cNvPr id="13" name="Text Placeholder 2">
            <a:extLst>
              <a:ext uri="{FF2B5EF4-FFF2-40B4-BE49-F238E27FC236}">
                <a16:creationId xmlns:a16="http://schemas.microsoft.com/office/drawing/2014/main" id="{8FDD847D-284F-43B9-91A9-0A2AE4977EE1}"/>
              </a:ext>
            </a:extLst>
          </p:cNvPr>
          <p:cNvSpPr>
            <a:spLocks noGrp="1"/>
          </p:cNvSpPr>
          <p:nvPr>
            <p:ph type="body" idx="1"/>
          </p:nvPr>
        </p:nvSpPr>
        <p:spPr>
          <a:xfrm>
            <a:off x="831850" y="1426525"/>
            <a:ext cx="10515600" cy="457200"/>
          </a:xfrm>
        </p:spPr>
        <p:txBody>
          <a:bodyPr>
            <a:normAutofit/>
          </a:bodyPr>
          <a:lstStyle>
            <a:lvl1pPr marL="0" indent="0" algn="ctr">
              <a:buNone/>
              <a:defRPr sz="2000">
                <a:solidFill>
                  <a:schemeClr val="tx1">
                    <a:lumMod val="65000"/>
                    <a:lumOff val="3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5" name="Text Placeholder 15">
            <a:extLst>
              <a:ext uri="{FF2B5EF4-FFF2-40B4-BE49-F238E27FC236}">
                <a16:creationId xmlns:a16="http://schemas.microsoft.com/office/drawing/2014/main" id="{A1FB681F-A94D-4BF8-8290-0811E98D49D4}"/>
              </a:ext>
            </a:extLst>
          </p:cNvPr>
          <p:cNvSpPr>
            <a:spLocks noGrp="1"/>
          </p:cNvSpPr>
          <p:nvPr>
            <p:ph type="body" sz="quarter" idx="13" hasCustomPrompt="1"/>
          </p:nvPr>
        </p:nvSpPr>
        <p:spPr>
          <a:xfrm>
            <a:off x="1097280" y="2458260"/>
            <a:ext cx="3200400" cy="731520"/>
          </a:xfrm>
          <a:solidFill>
            <a:schemeClr val="accent2"/>
          </a:solidFill>
        </p:spPr>
        <p:txBody>
          <a:bodyPr anchor="ctr" anchorCtr="1">
            <a:normAutofit/>
          </a:bodyPr>
          <a:lstStyle>
            <a:lvl1pPr marL="0" indent="0" algn="ctr">
              <a:buNone/>
              <a:defRPr sz="2000" b="0">
                <a:solidFill>
                  <a:schemeClr val="tx1"/>
                </a:solidFill>
                <a:latin typeface="+mj-lt"/>
              </a:defRPr>
            </a:lvl1pPr>
          </a:lstStyle>
          <a:p>
            <a:pPr lvl="0"/>
            <a:r>
              <a:rPr lang="en-US" dirty="0"/>
              <a:t>Click to add subtitle</a:t>
            </a:r>
          </a:p>
        </p:txBody>
      </p:sp>
      <p:sp>
        <p:nvSpPr>
          <p:cNvPr id="17" name="Text Placeholder 18">
            <a:extLst>
              <a:ext uri="{FF2B5EF4-FFF2-40B4-BE49-F238E27FC236}">
                <a16:creationId xmlns:a16="http://schemas.microsoft.com/office/drawing/2014/main" id="{61E8C129-EF62-46A8-97F3-3CB5D014FBDD}"/>
              </a:ext>
            </a:extLst>
          </p:cNvPr>
          <p:cNvSpPr>
            <a:spLocks noGrp="1"/>
          </p:cNvSpPr>
          <p:nvPr>
            <p:ph type="body" sz="quarter" idx="15" hasCustomPrompt="1"/>
          </p:nvPr>
        </p:nvSpPr>
        <p:spPr>
          <a:xfrm>
            <a:off x="1095593" y="3191256"/>
            <a:ext cx="3200400" cy="2465883"/>
          </a:xfrm>
          <a:noFill/>
          <a:ln>
            <a:solidFill>
              <a:schemeClr val="accent2"/>
            </a:solidFill>
          </a:ln>
        </p:spPr>
        <p:txBody>
          <a:bodyPr lIns="182880" tIns="91440" rIns="182880" anchor="t" anchorCtr="1">
            <a:normAutofit/>
          </a:bodyPr>
          <a:lstStyle>
            <a:lvl1pPr marL="0" indent="0" algn="ctr">
              <a:lnSpc>
                <a:spcPts val="2400"/>
              </a:lnSpc>
              <a:spcBef>
                <a:spcPts val="0"/>
              </a:spcBef>
              <a:buFont typeface="Arial" panose="020B0604020202020204" pitchFamily="34" charset="0"/>
              <a:buNone/>
              <a:defRPr sz="1400">
                <a:solidFill>
                  <a:schemeClr val="tx1"/>
                </a:solidFill>
              </a:defRPr>
            </a:lvl1pPr>
          </a:lstStyle>
          <a:p>
            <a:pPr lvl="0"/>
            <a:r>
              <a:rPr lang="en-US" dirty="0"/>
              <a:t>Click to add text</a:t>
            </a:r>
          </a:p>
        </p:txBody>
      </p:sp>
      <p:sp>
        <p:nvSpPr>
          <p:cNvPr id="16" name="Text Placeholder 15">
            <a:extLst>
              <a:ext uri="{FF2B5EF4-FFF2-40B4-BE49-F238E27FC236}">
                <a16:creationId xmlns:a16="http://schemas.microsoft.com/office/drawing/2014/main" id="{45F3F79F-C68B-4A8C-B9F0-4BF82DCC6D5F}"/>
              </a:ext>
            </a:extLst>
          </p:cNvPr>
          <p:cNvSpPr>
            <a:spLocks noGrp="1"/>
          </p:cNvSpPr>
          <p:nvPr>
            <p:ph type="body" sz="quarter" idx="24" hasCustomPrompt="1"/>
          </p:nvPr>
        </p:nvSpPr>
        <p:spPr>
          <a:xfrm>
            <a:off x="4625274" y="2458260"/>
            <a:ext cx="3200400" cy="731520"/>
          </a:xfrm>
          <a:solidFill>
            <a:schemeClr val="accent2"/>
          </a:solidFill>
        </p:spPr>
        <p:txBody>
          <a:bodyPr anchor="ctr" anchorCtr="1">
            <a:normAutofit/>
          </a:bodyPr>
          <a:lstStyle>
            <a:lvl1pPr marL="0" indent="0" algn="ctr">
              <a:buNone/>
              <a:defRPr sz="2000" b="0">
                <a:solidFill>
                  <a:schemeClr val="tx1"/>
                </a:solidFill>
                <a:latin typeface="+mj-lt"/>
              </a:defRPr>
            </a:lvl1pPr>
          </a:lstStyle>
          <a:p>
            <a:pPr lvl="0"/>
            <a:r>
              <a:rPr lang="en-US" dirty="0"/>
              <a:t>Click to add subtitle</a:t>
            </a:r>
          </a:p>
        </p:txBody>
      </p:sp>
      <p:sp>
        <p:nvSpPr>
          <p:cNvPr id="18" name="Text Placeholder 18">
            <a:extLst>
              <a:ext uri="{FF2B5EF4-FFF2-40B4-BE49-F238E27FC236}">
                <a16:creationId xmlns:a16="http://schemas.microsoft.com/office/drawing/2014/main" id="{7E2099CC-3C3F-4C3B-825F-C69EBE0F0D18}"/>
              </a:ext>
            </a:extLst>
          </p:cNvPr>
          <p:cNvSpPr>
            <a:spLocks noGrp="1"/>
          </p:cNvSpPr>
          <p:nvPr>
            <p:ph type="body" sz="quarter" idx="25" hasCustomPrompt="1"/>
          </p:nvPr>
        </p:nvSpPr>
        <p:spPr>
          <a:xfrm>
            <a:off x="4626864" y="3191256"/>
            <a:ext cx="3200400" cy="2465883"/>
          </a:xfrm>
          <a:noFill/>
          <a:ln>
            <a:solidFill>
              <a:schemeClr val="accent2"/>
            </a:solidFill>
          </a:ln>
        </p:spPr>
        <p:txBody>
          <a:bodyPr lIns="182880" tIns="182880" rIns="182880" anchor="t" anchorCtr="1">
            <a:normAutofit/>
          </a:bodyPr>
          <a:lstStyle>
            <a:lvl1pPr marL="0" indent="0" algn="ctr">
              <a:lnSpc>
                <a:spcPts val="2400"/>
              </a:lnSpc>
              <a:spcBef>
                <a:spcPts val="0"/>
              </a:spcBef>
              <a:buFont typeface="Arial" panose="020B0604020202020204" pitchFamily="34" charset="0"/>
              <a:buNone/>
              <a:defRPr sz="1400">
                <a:solidFill>
                  <a:schemeClr val="tx1"/>
                </a:solidFill>
              </a:defRPr>
            </a:lvl1pPr>
          </a:lstStyle>
          <a:p>
            <a:pPr lvl="0"/>
            <a:r>
              <a:rPr lang="en-US" dirty="0"/>
              <a:t>Click to add text</a:t>
            </a:r>
          </a:p>
        </p:txBody>
      </p:sp>
      <p:sp>
        <p:nvSpPr>
          <p:cNvPr id="20" name="Text Placeholder 15">
            <a:extLst>
              <a:ext uri="{FF2B5EF4-FFF2-40B4-BE49-F238E27FC236}">
                <a16:creationId xmlns:a16="http://schemas.microsoft.com/office/drawing/2014/main" id="{D904408A-D9CD-40EC-A60A-5AFD4501F7B0}"/>
              </a:ext>
            </a:extLst>
          </p:cNvPr>
          <p:cNvSpPr>
            <a:spLocks noGrp="1"/>
          </p:cNvSpPr>
          <p:nvPr>
            <p:ph type="body" sz="quarter" idx="26" hasCustomPrompt="1"/>
          </p:nvPr>
        </p:nvSpPr>
        <p:spPr>
          <a:xfrm>
            <a:off x="8153269" y="2458260"/>
            <a:ext cx="3200400" cy="731520"/>
          </a:xfrm>
          <a:solidFill>
            <a:schemeClr val="accent2"/>
          </a:solidFill>
        </p:spPr>
        <p:txBody>
          <a:bodyPr anchor="ctr" anchorCtr="1">
            <a:normAutofit/>
          </a:bodyPr>
          <a:lstStyle>
            <a:lvl1pPr marL="0" indent="0" algn="ctr">
              <a:buNone/>
              <a:defRPr sz="2000" b="0">
                <a:solidFill>
                  <a:schemeClr val="tx1"/>
                </a:solidFill>
                <a:latin typeface="+mj-lt"/>
              </a:defRPr>
            </a:lvl1pPr>
          </a:lstStyle>
          <a:p>
            <a:pPr lvl="0"/>
            <a:r>
              <a:rPr lang="en-US" dirty="0"/>
              <a:t>Click to add subtitle</a:t>
            </a:r>
          </a:p>
        </p:txBody>
      </p:sp>
      <p:sp>
        <p:nvSpPr>
          <p:cNvPr id="21" name="Text Placeholder 18">
            <a:extLst>
              <a:ext uri="{FF2B5EF4-FFF2-40B4-BE49-F238E27FC236}">
                <a16:creationId xmlns:a16="http://schemas.microsoft.com/office/drawing/2014/main" id="{F6FD60C1-21C4-4DFB-A5A9-717DE2A98BA9}"/>
              </a:ext>
            </a:extLst>
          </p:cNvPr>
          <p:cNvSpPr>
            <a:spLocks noGrp="1"/>
          </p:cNvSpPr>
          <p:nvPr>
            <p:ph type="body" sz="quarter" idx="27" hasCustomPrompt="1"/>
          </p:nvPr>
        </p:nvSpPr>
        <p:spPr>
          <a:xfrm>
            <a:off x="8156448" y="3191256"/>
            <a:ext cx="3200400" cy="2465883"/>
          </a:xfrm>
          <a:noFill/>
          <a:ln>
            <a:solidFill>
              <a:schemeClr val="accent2"/>
            </a:solidFill>
          </a:ln>
        </p:spPr>
        <p:txBody>
          <a:bodyPr lIns="182880" tIns="182880" rIns="182880" anchor="t" anchorCtr="1">
            <a:normAutofit/>
          </a:bodyPr>
          <a:lstStyle>
            <a:lvl1pPr marL="0" indent="0" algn="ctr">
              <a:lnSpc>
                <a:spcPts val="2400"/>
              </a:lnSpc>
              <a:spcBef>
                <a:spcPts val="0"/>
              </a:spcBef>
              <a:buFont typeface="Arial" panose="020B0604020202020204" pitchFamily="34" charset="0"/>
              <a:buNone/>
              <a:defRPr sz="1400">
                <a:solidFill>
                  <a:schemeClr val="tx1"/>
                </a:solidFill>
              </a:defRPr>
            </a:lvl1pPr>
          </a:lstStyle>
          <a:p>
            <a:pPr lvl="0"/>
            <a:r>
              <a:rPr lang="en-US" dirty="0"/>
              <a:t>Click to add text</a:t>
            </a:r>
          </a:p>
        </p:txBody>
      </p:sp>
      <p:sp>
        <p:nvSpPr>
          <p:cNvPr id="3" name="Date Placeholder 2">
            <a:extLst>
              <a:ext uri="{FF2B5EF4-FFF2-40B4-BE49-F238E27FC236}">
                <a16:creationId xmlns:a16="http://schemas.microsoft.com/office/drawing/2014/main" id="{98EC90C5-A811-4E5C-ADD1-A89DB4E94DAA}"/>
              </a:ext>
            </a:extLst>
          </p:cNvPr>
          <p:cNvSpPr>
            <a:spLocks noGrp="1"/>
          </p:cNvSpPr>
          <p:nvPr>
            <p:ph type="dt" sz="half" idx="20"/>
          </p:nvPr>
        </p:nvSpPr>
        <p:spPr/>
        <p:txBody>
          <a:bodyPr/>
          <a:lstStyle/>
          <a:p>
            <a:r>
              <a:rPr lang="en-US" dirty="0"/>
              <a:t>20XX</a:t>
            </a:r>
          </a:p>
        </p:txBody>
      </p:sp>
      <p:sp>
        <p:nvSpPr>
          <p:cNvPr id="4" name="Footer Placeholder 3">
            <a:extLst>
              <a:ext uri="{FF2B5EF4-FFF2-40B4-BE49-F238E27FC236}">
                <a16:creationId xmlns:a16="http://schemas.microsoft.com/office/drawing/2014/main" id="{3356B621-AE19-45D3-B25F-23256C242DDD}"/>
              </a:ext>
            </a:extLst>
          </p:cNvPr>
          <p:cNvSpPr>
            <a:spLocks noGrp="1"/>
          </p:cNvSpPr>
          <p:nvPr>
            <p:ph type="ftr" sz="quarter" idx="21"/>
          </p:nvPr>
        </p:nvSpPr>
        <p:spPr/>
        <p:txBody>
          <a:bodyPr/>
          <a:lstStyle/>
          <a:p>
            <a:r>
              <a:rPr lang="en-US" dirty="0"/>
              <a:t>Pitch deck title</a:t>
            </a:r>
          </a:p>
        </p:txBody>
      </p:sp>
      <p:sp>
        <p:nvSpPr>
          <p:cNvPr id="5" name="Slide Number Placeholder 4">
            <a:extLst>
              <a:ext uri="{FF2B5EF4-FFF2-40B4-BE49-F238E27FC236}">
                <a16:creationId xmlns:a16="http://schemas.microsoft.com/office/drawing/2014/main" id="{158BDCB2-D8C3-4571-8154-76BEA9AE41A8}"/>
              </a:ext>
            </a:extLst>
          </p:cNvPr>
          <p:cNvSpPr>
            <a:spLocks noGrp="1"/>
          </p:cNvSpPr>
          <p:nvPr>
            <p:ph type="sldNum" sz="quarter" idx="2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9158638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rt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E034D-C1DD-48C0-BB6B-FDC6F8EBA558}"/>
              </a:ext>
            </a:extLst>
          </p:cNvPr>
          <p:cNvSpPr>
            <a:spLocks noGrp="1"/>
          </p:cNvSpPr>
          <p:nvPr>
            <p:ph type="title"/>
          </p:nvPr>
        </p:nvSpPr>
        <p:spPr>
          <a:xfrm>
            <a:off x="839788" y="365125"/>
            <a:ext cx="10515600" cy="1325563"/>
          </a:xfrm>
        </p:spPr>
        <p:txBody>
          <a:bodyPr/>
          <a:lstStyle>
            <a:lvl1pPr algn="ctr">
              <a:defRPr/>
            </a:lvl1pPr>
          </a:lstStyle>
          <a:p>
            <a:r>
              <a:rPr lang="en-US"/>
              <a:t>Click to edit Master title style</a:t>
            </a:r>
            <a:endParaRPr lang="en-US" dirty="0"/>
          </a:p>
        </p:txBody>
      </p:sp>
      <p:sp>
        <p:nvSpPr>
          <p:cNvPr id="10" name="Text Placeholder 2">
            <a:extLst>
              <a:ext uri="{FF2B5EF4-FFF2-40B4-BE49-F238E27FC236}">
                <a16:creationId xmlns:a16="http://schemas.microsoft.com/office/drawing/2014/main" id="{0DD8E1C1-2F29-4EF8-B7B9-75E2DC5049C7}"/>
              </a:ext>
            </a:extLst>
          </p:cNvPr>
          <p:cNvSpPr>
            <a:spLocks noGrp="1"/>
          </p:cNvSpPr>
          <p:nvPr>
            <p:ph type="body" idx="13"/>
          </p:nvPr>
        </p:nvSpPr>
        <p:spPr>
          <a:xfrm>
            <a:off x="831850" y="1426525"/>
            <a:ext cx="10515600" cy="457200"/>
          </a:xfrm>
        </p:spPr>
        <p:txBody>
          <a:bodyPr>
            <a:normAutofit/>
          </a:bodyPr>
          <a:lstStyle>
            <a:lvl1pPr marL="0" indent="0" algn="ct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3" name="Text Placeholder 2">
            <a:extLst>
              <a:ext uri="{FF2B5EF4-FFF2-40B4-BE49-F238E27FC236}">
                <a16:creationId xmlns:a16="http://schemas.microsoft.com/office/drawing/2014/main" id="{D77FFB71-D3BF-4723-8C5E-44AD8F0E924D}"/>
              </a:ext>
            </a:extLst>
          </p:cNvPr>
          <p:cNvSpPr>
            <a:spLocks noGrp="1"/>
          </p:cNvSpPr>
          <p:nvPr>
            <p:ph type="body" idx="1"/>
          </p:nvPr>
        </p:nvSpPr>
        <p:spPr>
          <a:xfrm>
            <a:off x="706438" y="2071688"/>
            <a:ext cx="5029200" cy="457200"/>
          </a:xfrm>
        </p:spPr>
        <p:txBody>
          <a:bodyPr anchor="ctr" anchorCtr="0">
            <a:normAutofit/>
          </a:bodyPr>
          <a:lstStyle>
            <a:lvl1pPr marL="0" indent="0">
              <a:buNone/>
              <a:defRPr sz="2000" b="0">
                <a:solidFill>
                  <a:schemeClr val="tx1">
                    <a:lumMod val="65000"/>
                    <a:lumOff val="3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1BC8B9-8F2B-4131-A090-0ACBEEE80BB7}"/>
              </a:ext>
            </a:extLst>
          </p:cNvPr>
          <p:cNvSpPr>
            <a:spLocks noGrp="1"/>
          </p:cNvSpPr>
          <p:nvPr>
            <p:ph sz="half" idx="2"/>
          </p:nvPr>
        </p:nvSpPr>
        <p:spPr>
          <a:xfrm>
            <a:off x="706438" y="2641555"/>
            <a:ext cx="50292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714E40B-C52C-407A-9311-46FDCD84CB5A}"/>
              </a:ext>
            </a:extLst>
          </p:cNvPr>
          <p:cNvSpPr>
            <a:spLocks noGrp="1"/>
          </p:cNvSpPr>
          <p:nvPr>
            <p:ph type="body" sz="quarter" idx="3"/>
          </p:nvPr>
        </p:nvSpPr>
        <p:spPr>
          <a:xfrm>
            <a:off x="6467475" y="2071688"/>
            <a:ext cx="5029200" cy="457200"/>
          </a:xfrm>
        </p:spPr>
        <p:txBody>
          <a:bodyPr anchor="ctr" anchorCtr="0">
            <a:normAutofit/>
          </a:bodyPr>
          <a:lstStyle>
            <a:lvl1pPr marL="0" indent="0">
              <a:buNone/>
              <a:defRPr sz="2000" b="0">
                <a:solidFill>
                  <a:schemeClr val="tx1">
                    <a:lumMod val="65000"/>
                    <a:lumOff val="3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96ED23-22F0-421E-849C-630BEABF8BD0}"/>
              </a:ext>
            </a:extLst>
          </p:cNvPr>
          <p:cNvSpPr>
            <a:spLocks noGrp="1"/>
          </p:cNvSpPr>
          <p:nvPr>
            <p:ph sz="quarter" idx="4"/>
          </p:nvPr>
        </p:nvSpPr>
        <p:spPr>
          <a:xfrm>
            <a:off x="6467475" y="2641555"/>
            <a:ext cx="50292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0A2F77-6CFB-4347-9224-EFAA0C0EF3DB}"/>
              </a:ext>
            </a:extLst>
          </p:cNvPr>
          <p:cNvSpPr>
            <a:spLocks noGrp="1"/>
          </p:cNvSpPr>
          <p:nvPr>
            <p:ph type="dt" sz="half" idx="10"/>
          </p:nvPr>
        </p:nvSpPr>
        <p:spPr/>
        <p:txBody>
          <a:bodyPr/>
          <a:lstStyle/>
          <a:p>
            <a:r>
              <a:rPr lang="en-US" dirty="0"/>
              <a:t>20XX</a:t>
            </a:r>
          </a:p>
        </p:txBody>
      </p:sp>
      <p:sp>
        <p:nvSpPr>
          <p:cNvPr id="8" name="Footer Placeholder 7">
            <a:extLst>
              <a:ext uri="{FF2B5EF4-FFF2-40B4-BE49-F238E27FC236}">
                <a16:creationId xmlns:a16="http://schemas.microsoft.com/office/drawing/2014/main" id="{97C1F45E-8700-4861-AD21-BB7A09E1305A}"/>
              </a:ext>
            </a:extLst>
          </p:cNvPr>
          <p:cNvSpPr>
            <a:spLocks noGrp="1"/>
          </p:cNvSpPr>
          <p:nvPr>
            <p:ph type="ftr" sz="quarter" idx="11"/>
          </p:nvPr>
        </p:nvSpPr>
        <p:spPr/>
        <p:txBody>
          <a:bodyPr/>
          <a:lstStyle/>
          <a:p>
            <a:r>
              <a:rPr lang="en-US" dirty="0"/>
              <a:t>Pitch deck title</a:t>
            </a:r>
          </a:p>
        </p:txBody>
      </p:sp>
      <p:sp>
        <p:nvSpPr>
          <p:cNvPr id="9" name="Slide Number Placeholder 8">
            <a:extLst>
              <a:ext uri="{FF2B5EF4-FFF2-40B4-BE49-F238E27FC236}">
                <a16:creationId xmlns:a16="http://schemas.microsoft.com/office/drawing/2014/main" id="{B7283171-31EE-44C7-A031-9F840EDEC10C}"/>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6926302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lgn="ctr">
              <a:defRPr>
                <a:solidFill>
                  <a:schemeClr val="tx1">
                    <a:lumMod val="50000"/>
                    <a:lumOff val="50000"/>
                  </a:schemeClr>
                </a:solidFill>
              </a:defRPr>
            </a:lvl1pPr>
          </a:lstStyle>
          <a:p>
            <a:r>
              <a:rPr lang="en-US"/>
              <a:t>Click to edit Master title style</a:t>
            </a:r>
            <a:endParaRPr lang="en-ZA" dirty="0"/>
          </a:p>
        </p:txBody>
      </p:sp>
      <p:sp>
        <p:nvSpPr>
          <p:cNvPr id="64" name="Text Placeholder 3">
            <a:extLst>
              <a:ext uri="{FF2B5EF4-FFF2-40B4-BE49-F238E27FC236}">
                <a16:creationId xmlns:a16="http://schemas.microsoft.com/office/drawing/2014/main" id="{A8B6EDEE-DE90-436D-BFA9-9709BE86FD0A}"/>
              </a:ext>
            </a:extLst>
          </p:cNvPr>
          <p:cNvSpPr>
            <a:spLocks noGrp="1"/>
          </p:cNvSpPr>
          <p:nvPr>
            <p:ph type="body" sz="quarter" idx="59" hasCustomPrompt="1"/>
          </p:nvPr>
        </p:nvSpPr>
        <p:spPr>
          <a:xfrm>
            <a:off x="2258568" y="2304288"/>
            <a:ext cx="1554480" cy="561975"/>
          </a:xfrm>
          <a:solidFill>
            <a:schemeClr val="accent3"/>
          </a:solidFill>
          <a:ln>
            <a:noFill/>
          </a:ln>
        </p:spPr>
        <p:txBody>
          <a:bodyPr tIns="36000" anchor="ctr" anchorCtr="0">
            <a:normAutofit/>
          </a:bodyPr>
          <a:lstStyle>
            <a:lvl1pPr marL="0" indent="0" algn="ctr">
              <a:lnSpc>
                <a:spcPct val="150000"/>
              </a:lnSpc>
              <a:spcBef>
                <a:spcPts val="3600"/>
              </a:spcBef>
              <a:buNone/>
              <a:defRPr sz="1100">
                <a:solidFill>
                  <a:schemeClr val="tx1">
                    <a:lumMod val="75000"/>
                    <a:lumOff val="25000"/>
                  </a:schemeClr>
                </a:solidFill>
                <a:latin typeface="+mj-lt"/>
              </a:defRPr>
            </a:lvl1pPr>
          </a:lstStyle>
          <a:p>
            <a:pPr lvl="0"/>
            <a:r>
              <a:rPr lang="en-US" dirty="0"/>
              <a:t>Item Title</a:t>
            </a:r>
            <a:endParaRPr lang="en-ZA" dirty="0"/>
          </a:p>
        </p:txBody>
      </p:sp>
      <p:sp>
        <p:nvSpPr>
          <p:cNvPr id="38" name="Text Placeholder 10">
            <a:extLst>
              <a:ext uri="{FF2B5EF4-FFF2-40B4-BE49-F238E27FC236}">
                <a16:creationId xmlns:a16="http://schemas.microsoft.com/office/drawing/2014/main" id="{5FBFE975-0A80-48E8-AA52-A4674F3B96A7}"/>
              </a:ext>
            </a:extLst>
          </p:cNvPr>
          <p:cNvSpPr>
            <a:spLocks noGrp="1"/>
          </p:cNvSpPr>
          <p:nvPr>
            <p:ph type="body" sz="quarter" idx="33" hasCustomPrompt="1"/>
          </p:nvPr>
        </p:nvSpPr>
        <p:spPr>
          <a:xfrm>
            <a:off x="914399" y="3354712"/>
            <a:ext cx="731520" cy="457200"/>
          </a:xfrm>
        </p:spPr>
        <p:txBody>
          <a:bodyPr anchor="ctr"/>
          <a:lstStyle>
            <a:lvl1pPr marL="0" indent="0" algn="ctr">
              <a:buNone/>
              <a:defRPr sz="1400" b="1">
                <a:solidFill>
                  <a:schemeClr val="tx1">
                    <a:lumMod val="65000"/>
                    <a:lumOff val="35000"/>
                  </a:schemeClr>
                </a:solidFill>
                <a:latin typeface="+mj-lt"/>
              </a:defRPr>
            </a:lvl1pPr>
          </a:lstStyle>
          <a:p>
            <a:pPr lvl="0"/>
            <a:r>
              <a:rPr lang="en-US" dirty="0"/>
              <a:t>Year</a:t>
            </a:r>
            <a:endParaRPr lang="en-ZA" dirty="0"/>
          </a:p>
        </p:txBody>
      </p:sp>
      <p:sp>
        <p:nvSpPr>
          <p:cNvPr id="39" name="Text Placeholder 10">
            <a:extLst>
              <a:ext uri="{FF2B5EF4-FFF2-40B4-BE49-F238E27FC236}">
                <a16:creationId xmlns:a16="http://schemas.microsoft.com/office/drawing/2014/main" id="{8BD9D56F-24FE-4F7D-8E40-A0D0AC719791}"/>
              </a:ext>
            </a:extLst>
          </p:cNvPr>
          <p:cNvSpPr>
            <a:spLocks noGrp="1"/>
          </p:cNvSpPr>
          <p:nvPr>
            <p:ph type="body" sz="quarter" idx="34" hasCustomPrompt="1"/>
          </p:nvPr>
        </p:nvSpPr>
        <p:spPr>
          <a:xfrm>
            <a:off x="196596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40" name="Text Placeholder 10">
            <a:extLst>
              <a:ext uri="{FF2B5EF4-FFF2-40B4-BE49-F238E27FC236}">
                <a16:creationId xmlns:a16="http://schemas.microsoft.com/office/drawing/2014/main" id="{D46B7BD9-7D98-4035-8A5E-463BD7C3BF1D}"/>
              </a:ext>
            </a:extLst>
          </p:cNvPr>
          <p:cNvSpPr>
            <a:spLocks noGrp="1"/>
          </p:cNvSpPr>
          <p:nvPr>
            <p:ph type="body" sz="quarter" idx="35" hasCustomPrompt="1"/>
          </p:nvPr>
        </p:nvSpPr>
        <p:spPr>
          <a:xfrm>
            <a:off x="275388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41" name="Text Placeholder 10">
            <a:extLst>
              <a:ext uri="{FF2B5EF4-FFF2-40B4-BE49-F238E27FC236}">
                <a16:creationId xmlns:a16="http://schemas.microsoft.com/office/drawing/2014/main" id="{8AA70B58-94EB-4879-8CBB-F170B13437D5}"/>
              </a:ext>
            </a:extLst>
          </p:cNvPr>
          <p:cNvSpPr>
            <a:spLocks noGrp="1"/>
          </p:cNvSpPr>
          <p:nvPr>
            <p:ph type="body" sz="quarter" idx="36" hasCustomPrompt="1"/>
          </p:nvPr>
        </p:nvSpPr>
        <p:spPr>
          <a:xfrm>
            <a:off x="354180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42" name="Text Placeholder 10">
            <a:extLst>
              <a:ext uri="{FF2B5EF4-FFF2-40B4-BE49-F238E27FC236}">
                <a16:creationId xmlns:a16="http://schemas.microsoft.com/office/drawing/2014/main" id="{7309DED8-0AF6-493B-A2EC-E3C6524C4037}"/>
              </a:ext>
            </a:extLst>
          </p:cNvPr>
          <p:cNvSpPr>
            <a:spLocks noGrp="1"/>
          </p:cNvSpPr>
          <p:nvPr>
            <p:ph type="body" sz="quarter" idx="37" hasCustomPrompt="1"/>
          </p:nvPr>
        </p:nvSpPr>
        <p:spPr>
          <a:xfrm>
            <a:off x="432972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44" name="Text Placeholder 10">
            <a:extLst>
              <a:ext uri="{FF2B5EF4-FFF2-40B4-BE49-F238E27FC236}">
                <a16:creationId xmlns:a16="http://schemas.microsoft.com/office/drawing/2014/main" id="{634511C9-82EE-4918-850A-C11AB497D8C8}"/>
              </a:ext>
            </a:extLst>
          </p:cNvPr>
          <p:cNvSpPr>
            <a:spLocks noGrp="1"/>
          </p:cNvSpPr>
          <p:nvPr>
            <p:ph type="body" sz="quarter" idx="39" hasCustomPrompt="1"/>
          </p:nvPr>
        </p:nvSpPr>
        <p:spPr>
          <a:xfrm>
            <a:off x="511764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45" name="Text Placeholder 10">
            <a:extLst>
              <a:ext uri="{FF2B5EF4-FFF2-40B4-BE49-F238E27FC236}">
                <a16:creationId xmlns:a16="http://schemas.microsoft.com/office/drawing/2014/main" id="{9DFB519F-3772-4743-A8B2-EE749BE7907F}"/>
              </a:ext>
            </a:extLst>
          </p:cNvPr>
          <p:cNvSpPr>
            <a:spLocks noGrp="1"/>
          </p:cNvSpPr>
          <p:nvPr>
            <p:ph type="body" sz="quarter" idx="40" hasCustomPrompt="1"/>
          </p:nvPr>
        </p:nvSpPr>
        <p:spPr>
          <a:xfrm>
            <a:off x="590556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46" name="Text Placeholder 10">
            <a:extLst>
              <a:ext uri="{FF2B5EF4-FFF2-40B4-BE49-F238E27FC236}">
                <a16:creationId xmlns:a16="http://schemas.microsoft.com/office/drawing/2014/main" id="{FF1ED3A9-45CD-4A8C-94E6-BFD948CC06A3}"/>
              </a:ext>
            </a:extLst>
          </p:cNvPr>
          <p:cNvSpPr>
            <a:spLocks noGrp="1"/>
          </p:cNvSpPr>
          <p:nvPr>
            <p:ph type="body" sz="quarter" idx="41" hasCustomPrompt="1"/>
          </p:nvPr>
        </p:nvSpPr>
        <p:spPr>
          <a:xfrm>
            <a:off x="669348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48" name="Text Placeholder 10">
            <a:extLst>
              <a:ext uri="{FF2B5EF4-FFF2-40B4-BE49-F238E27FC236}">
                <a16:creationId xmlns:a16="http://schemas.microsoft.com/office/drawing/2014/main" id="{DF614219-217C-4657-8BF6-1BDE7D2907CA}"/>
              </a:ext>
            </a:extLst>
          </p:cNvPr>
          <p:cNvSpPr>
            <a:spLocks noGrp="1"/>
          </p:cNvSpPr>
          <p:nvPr>
            <p:ph type="body" sz="quarter" idx="43" hasCustomPrompt="1"/>
          </p:nvPr>
        </p:nvSpPr>
        <p:spPr>
          <a:xfrm>
            <a:off x="748140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49" name="Text Placeholder 10">
            <a:extLst>
              <a:ext uri="{FF2B5EF4-FFF2-40B4-BE49-F238E27FC236}">
                <a16:creationId xmlns:a16="http://schemas.microsoft.com/office/drawing/2014/main" id="{CF5EB19D-BC9E-40FA-BC6F-DA9B98DA7DCA}"/>
              </a:ext>
            </a:extLst>
          </p:cNvPr>
          <p:cNvSpPr>
            <a:spLocks noGrp="1"/>
          </p:cNvSpPr>
          <p:nvPr>
            <p:ph type="body" sz="quarter" idx="44" hasCustomPrompt="1"/>
          </p:nvPr>
        </p:nvSpPr>
        <p:spPr>
          <a:xfrm>
            <a:off x="826932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47" name="Text Placeholder 10">
            <a:extLst>
              <a:ext uri="{FF2B5EF4-FFF2-40B4-BE49-F238E27FC236}">
                <a16:creationId xmlns:a16="http://schemas.microsoft.com/office/drawing/2014/main" id="{1E8B9B06-EF32-482E-A7E7-C1BAFE1A45DC}"/>
              </a:ext>
            </a:extLst>
          </p:cNvPr>
          <p:cNvSpPr>
            <a:spLocks noGrp="1"/>
          </p:cNvSpPr>
          <p:nvPr>
            <p:ph type="body" sz="quarter" idx="42" hasCustomPrompt="1"/>
          </p:nvPr>
        </p:nvSpPr>
        <p:spPr>
          <a:xfrm>
            <a:off x="905724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50" name="Text Placeholder 10">
            <a:extLst>
              <a:ext uri="{FF2B5EF4-FFF2-40B4-BE49-F238E27FC236}">
                <a16:creationId xmlns:a16="http://schemas.microsoft.com/office/drawing/2014/main" id="{B243085E-635F-44B9-A90B-BCE5763AD3EB}"/>
              </a:ext>
            </a:extLst>
          </p:cNvPr>
          <p:cNvSpPr>
            <a:spLocks noGrp="1"/>
          </p:cNvSpPr>
          <p:nvPr>
            <p:ph type="body" sz="quarter" idx="45" hasCustomPrompt="1"/>
          </p:nvPr>
        </p:nvSpPr>
        <p:spPr>
          <a:xfrm>
            <a:off x="9845160"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51" name="Text Placeholder 10">
            <a:extLst>
              <a:ext uri="{FF2B5EF4-FFF2-40B4-BE49-F238E27FC236}">
                <a16:creationId xmlns:a16="http://schemas.microsoft.com/office/drawing/2014/main" id="{5E2D6E88-5F8C-4406-9211-D4A50B968BA2}"/>
              </a:ext>
            </a:extLst>
          </p:cNvPr>
          <p:cNvSpPr>
            <a:spLocks noGrp="1"/>
          </p:cNvSpPr>
          <p:nvPr>
            <p:ph type="body" sz="quarter" idx="46" hasCustomPrompt="1"/>
          </p:nvPr>
        </p:nvSpPr>
        <p:spPr>
          <a:xfrm>
            <a:off x="10633085" y="3502152"/>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43" name="Text Placeholder 10">
            <a:extLst>
              <a:ext uri="{FF2B5EF4-FFF2-40B4-BE49-F238E27FC236}">
                <a16:creationId xmlns:a16="http://schemas.microsoft.com/office/drawing/2014/main" id="{CC994534-ACB6-4B33-A7F8-59ED88636D97}"/>
              </a:ext>
            </a:extLst>
          </p:cNvPr>
          <p:cNvSpPr>
            <a:spLocks noGrp="1"/>
          </p:cNvSpPr>
          <p:nvPr>
            <p:ph type="body" sz="quarter" idx="38" hasCustomPrompt="1"/>
          </p:nvPr>
        </p:nvSpPr>
        <p:spPr>
          <a:xfrm>
            <a:off x="914400" y="4292468"/>
            <a:ext cx="731520" cy="457200"/>
          </a:xfrm>
        </p:spPr>
        <p:txBody>
          <a:bodyPr anchor="ctr"/>
          <a:lstStyle>
            <a:lvl1pPr marL="0" indent="0" algn="ctr">
              <a:buNone/>
              <a:defRPr sz="1400" b="1">
                <a:solidFill>
                  <a:schemeClr val="tx1">
                    <a:lumMod val="65000"/>
                    <a:lumOff val="35000"/>
                  </a:schemeClr>
                </a:solidFill>
                <a:latin typeface="+mj-lt"/>
              </a:defRPr>
            </a:lvl1pPr>
          </a:lstStyle>
          <a:p>
            <a:pPr lvl="0"/>
            <a:r>
              <a:rPr lang="en-US" dirty="0"/>
              <a:t>Year</a:t>
            </a:r>
            <a:endParaRPr lang="en-ZA" dirty="0"/>
          </a:p>
        </p:txBody>
      </p:sp>
      <p:sp>
        <p:nvSpPr>
          <p:cNvPr id="52" name="Text Placeholder 10">
            <a:extLst>
              <a:ext uri="{FF2B5EF4-FFF2-40B4-BE49-F238E27FC236}">
                <a16:creationId xmlns:a16="http://schemas.microsoft.com/office/drawing/2014/main" id="{BFBFB5AF-B984-48A4-A2D5-B0F9A7168B93}"/>
              </a:ext>
            </a:extLst>
          </p:cNvPr>
          <p:cNvSpPr>
            <a:spLocks noGrp="1"/>
          </p:cNvSpPr>
          <p:nvPr>
            <p:ph type="body" sz="quarter" idx="47" hasCustomPrompt="1"/>
          </p:nvPr>
        </p:nvSpPr>
        <p:spPr>
          <a:xfrm>
            <a:off x="1969915"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53" name="Text Placeholder 10">
            <a:extLst>
              <a:ext uri="{FF2B5EF4-FFF2-40B4-BE49-F238E27FC236}">
                <a16:creationId xmlns:a16="http://schemas.microsoft.com/office/drawing/2014/main" id="{5920D2EA-A217-4744-834D-D00BD41BD38F}"/>
              </a:ext>
            </a:extLst>
          </p:cNvPr>
          <p:cNvSpPr>
            <a:spLocks noGrp="1"/>
          </p:cNvSpPr>
          <p:nvPr>
            <p:ph type="body" sz="quarter" idx="48" hasCustomPrompt="1"/>
          </p:nvPr>
        </p:nvSpPr>
        <p:spPr>
          <a:xfrm>
            <a:off x="2757602"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54" name="Text Placeholder 10">
            <a:extLst>
              <a:ext uri="{FF2B5EF4-FFF2-40B4-BE49-F238E27FC236}">
                <a16:creationId xmlns:a16="http://schemas.microsoft.com/office/drawing/2014/main" id="{FD2FC71C-590D-4C50-9D20-D98F73D84422}"/>
              </a:ext>
            </a:extLst>
          </p:cNvPr>
          <p:cNvSpPr>
            <a:spLocks noGrp="1"/>
          </p:cNvSpPr>
          <p:nvPr>
            <p:ph type="body" sz="quarter" idx="49" hasCustomPrompt="1"/>
          </p:nvPr>
        </p:nvSpPr>
        <p:spPr>
          <a:xfrm>
            <a:off x="3545289"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55" name="Text Placeholder 10">
            <a:extLst>
              <a:ext uri="{FF2B5EF4-FFF2-40B4-BE49-F238E27FC236}">
                <a16:creationId xmlns:a16="http://schemas.microsoft.com/office/drawing/2014/main" id="{AD895D25-09BE-492D-944C-8B0E710ADF19}"/>
              </a:ext>
            </a:extLst>
          </p:cNvPr>
          <p:cNvSpPr>
            <a:spLocks noGrp="1"/>
          </p:cNvSpPr>
          <p:nvPr>
            <p:ph type="body" sz="quarter" idx="50" hasCustomPrompt="1"/>
          </p:nvPr>
        </p:nvSpPr>
        <p:spPr>
          <a:xfrm>
            <a:off x="4332976"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56" name="Text Placeholder 10">
            <a:extLst>
              <a:ext uri="{FF2B5EF4-FFF2-40B4-BE49-F238E27FC236}">
                <a16:creationId xmlns:a16="http://schemas.microsoft.com/office/drawing/2014/main" id="{F6192086-61CF-42A5-905D-851D1EEBC250}"/>
              </a:ext>
            </a:extLst>
          </p:cNvPr>
          <p:cNvSpPr>
            <a:spLocks noGrp="1"/>
          </p:cNvSpPr>
          <p:nvPr>
            <p:ph type="body" sz="quarter" idx="51" hasCustomPrompt="1"/>
          </p:nvPr>
        </p:nvSpPr>
        <p:spPr>
          <a:xfrm>
            <a:off x="5120663"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57" name="Text Placeholder 10">
            <a:extLst>
              <a:ext uri="{FF2B5EF4-FFF2-40B4-BE49-F238E27FC236}">
                <a16:creationId xmlns:a16="http://schemas.microsoft.com/office/drawing/2014/main" id="{FD1AF556-814F-4B48-B1F0-29450A009046}"/>
              </a:ext>
            </a:extLst>
          </p:cNvPr>
          <p:cNvSpPr>
            <a:spLocks noGrp="1"/>
          </p:cNvSpPr>
          <p:nvPr>
            <p:ph type="body" sz="quarter" idx="52" hasCustomPrompt="1"/>
          </p:nvPr>
        </p:nvSpPr>
        <p:spPr>
          <a:xfrm>
            <a:off x="5908350"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58" name="Text Placeholder 10">
            <a:extLst>
              <a:ext uri="{FF2B5EF4-FFF2-40B4-BE49-F238E27FC236}">
                <a16:creationId xmlns:a16="http://schemas.microsoft.com/office/drawing/2014/main" id="{EEEE7A48-BA7F-4AD6-948F-8AF34748D377}"/>
              </a:ext>
            </a:extLst>
          </p:cNvPr>
          <p:cNvSpPr>
            <a:spLocks noGrp="1"/>
          </p:cNvSpPr>
          <p:nvPr>
            <p:ph type="body" sz="quarter" idx="53" hasCustomPrompt="1"/>
          </p:nvPr>
        </p:nvSpPr>
        <p:spPr>
          <a:xfrm>
            <a:off x="6696037"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60" name="Text Placeholder 10">
            <a:extLst>
              <a:ext uri="{FF2B5EF4-FFF2-40B4-BE49-F238E27FC236}">
                <a16:creationId xmlns:a16="http://schemas.microsoft.com/office/drawing/2014/main" id="{1ECC3963-8620-45EA-8E9B-B5ED79CD7A41}"/>
              </a:ext>
            </a:extLst>
          </p:cNvPr>
          <p:cNvSpPr>
            <a:spLocks noGrp="1"/>
          </p:cNvSpPr>
          <p:nvPr>
            <p:ph type="body" sz="quarter" idx="55" hasCustomPrompt="1"/>
          </p:nvPr>
        </p:nvSpPr>
        <p:spPr>
          <a:xfrm>
            <a:off x="7483724"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61" name="Text Placeholder 10">
            <a:extLst>
              <a:ext uri="{FF2B5EF4-FFF2-40B4-BE49-F238E27FC236}">
                <a16:creationId xmlns:a16="http://schemas.microsoft.com/office/drawing/2014/main" id="{8A5FB4BB-2FEF-496A-8E3A-C4D43AE0498C}"/>
              </a:ext>
            </a:extLst>
          </p:cNvPr>
          <p:cNvSpPr>
            <a:spLocks noGrp="1"/>
          </p:cNvSpPr>
          <p:nvPr>
            <p:ph type="body" sz="quarter" idx="56" hasCustomPrompt="1"/>
          </p:nvPr>
        </p:nvSpPr>
        <p:spPr>
          <a:xfrm>
            <a:off x="8271411"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59" name="Text Placeholder 10">
            <a:extLst>
              <a:ext uri="{FF2B5EF4-FFF2-40B4-BE49-F238E27FC236}">
                <a16:creationId xmlns:a16="http://schemas.microsoft.com/office/drawing/2014/main" id="{A7187E67-FC95-4CA0-9570-815E315916E5}"/>
              </a:ext>
            </a:extLst>
          </p:cNvPr>
          <p:cNvSpPr>
            <a:spLocks noGrp="1"/>
          </p:cNvSpPr>
          <p:nvPr>
            <p:ph type="body" sz="quarter" idx="54" hasCustomPrompt="1"/>
          </p:nvPr>
        </p:nvSpPr>
        <p:spPr>
          <a:xfrm>
            <a:off x="9059098"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62" name="Text Placeholder 10">
            <a:extLst>
              <a:ext uri="{FF2B5EF4-FFF2-40B4-BE49-F238E27FC236}">
                <a16:creationId xmlns:a16="http://schemas.microsoft.com/office/drawing/2014/main" id="{D03EF82F-F37F-48CB-A978-E3BAD66F5C7D}"/>
              </a:ext>
            </a:extLst>
          </p:cNvPr>
          <p:cNvSpPr>
            <a:spLocks noGrp="1"/>
          </p:cNvSpPr>
          <p:nvPr>
            <p:ph type="body" sz="quarter" idx="57" hasCustomPrompt="1"/>
          </p:nvPr>
        </p:nvSpPr>
        <p:spPr>
          <a:xfrm>
            <a:off x="9846785"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sp>
        <p:nvSpPr>
          <p:cNvPr id="63" name="Text Placeholder 10">
            <a:extLst>
              <a:ext uri="{FF2B5EF4-FFF2-40B4-BE49-F238E27FC236}">
                <a16:creationId xmlns:a16="http://schemas.microsoft.com/office/drawing/2014/main" id="{5F250D41-02CE-4633-9E26-F722FCA110BB}"/>
              </a:ext>
            </a:extLst>
          </p:cNvPr>
          <p:cNvSpPr>
            <a:spLocks noGrp="1"/>
          </p:cNvSpPr>
          <p:nvPr>
            <p:ph type="body" sz="quarter" idx="58" hasCustomPrompt="1"/>
          </p:nvPr>
        </p:nvSpPr>
        <p:spPr>
          <a:xfrm>
            <a:off x="10634472" y="4425696"/>
            <a:ext cx="640080" cy="201776"/>
          </a:xfrm>
        </p:spPr>
        <p:txBody>
          <a:bodyPr>
            <a:noAutofit/>
          </a:bodyPr>
          <a:lstStyle>
            <a:lvl1pPr marL="0" indent="0" algn="ctr">
              <a:buNone/>
              <a:defRPr sz="1000">
                <a:solidFill>
                  <a:schemeClr val="tx1"/>
                </a:solidFill>
              </a:defRPr>
            </a:lvl1pPr>
          </a:lstStyle>
          <a:p>
            <a:pPr lvl="0"/>
            <a:r>
              <a:rPr lang="en-US" dirty="0"/>
              <a:t>MM</a:t>
            </a:r>
            <a:endParaRPr lang="en-ZA" dirty="0"/>
          </a:p>
        </p:txBody>
      </p:sp>
      <p:cxnSp>
        <p:nvCxnSpPr>
          <p:cNvPr id="8" name="Straight Connector 7">
            <a:extLst>
              <a:ext uri="{FF2B5EF4-FFF2-40B4-BE49-F238E27FC236}">
                <a16:creationId xmlns:a16="http://schemas.microsoft.com/office/drawing/2014/main" id="{711E3559-68CA-437E-BD12-A9953AE1E88F}"/>
              </a:ext>
              <a:ext uri="{C183D7F6-B498-43B3-948B-1728B52AA6E4}">
                <adec:decorative xmlns:adec="http://schemas.microsoft.com/office/drawing/2017/decorative" val="1"/>
              </a:ext>
            </a:extLst>
          </p:cNvPr>
          <p:cNvCxnSpPr/>
          <p:nvPr userDrawn="1"/>
        </p:nvCxnSpPr>
        <p:spPr>
          <a:xfrm>
            <a:off x="940445" y="4069080"/>
            <a:ext cx="10332720" cy="0"/>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Date Placeholder 1">
            <a:extLst>
              <a:ext uri="{FF2B5EF4-FFF2-40B4-BE49-F238E27FC236}">
                <a16:creationId xmlns:a16="http://schemas.microsoft.com/office/drawing/2014/main" id="{62C0F98D-B2D7-4EDC-ADD0-9B61A901FCEA}"/>
              </a:ext>
            </a:extLst>
          </p:cNvPr>
          <p:cNvSpPr>
            <a:spLocks noGrp="1"/>
          </p:cNvSpPr>
          <p:nvPr>
            <p:ph type="dt" sz="half" idx="60"/>
          </p:nvPr>
        </p:nvSpPr>
        <p:spPr>
          <a:xfrm>
            <a:off x="838200" y="6356350"/>
            <a:ext cx="2743200" cy="365125"/>
          </a:xfrm>
        </p:spPr>
        <p:txBody>
          <a:bodyPr/>
          <a:lstStyle/>
          <a:p>
            <a:r>
              <a:rPr lang="en-US" dirty="0"/>
              <a:t>20XX</a:t>
            </a:r>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Pitch deck title</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Tree>
    <p:extLst>
      <p:ext uri="{BB962C8B-B14F-4D97-AF65-F5344CB8AC3E}">
        <p14:creationId xmlns:p14="http://schemas.microsoft.com/office/powerpoint/2010/main" val="42428662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8F5A6A-E29E-401A-801A-8FD9CAABA7A5}"/>
              </a:ext>
            </a:extLst>
          </p:cNvPr>
          <p:cNvSpPr>
            <a:spLocks noGrp="1"/>
          </p:cNvSpPr>
          <p:nvPr>
            <p:ph idx="1"/>
          </p:nvPr>
        </p:nvSpPr>
        <p:spPr>
          <a:xfrm>
            <a:off x="838200" y="1685925"/>
            <a:ext cx="10515600" cy="40970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A4AE12D1-08AF-45E9-A34A-BDE9E860BAA2}"/>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4" name="Date Placeholder 3">
            <a:extLst>
              <a:ext uri="{FF2B5EF4-FFF2-40B4-BE49-F238E27FC236}">
                <a16:creationId xmlns:a16="http://schemas.microsoft.com/office/drawing/2014/main" id="{3EDAC16E-5725-4AC1-AB85-871F25D26688}"/>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FD10B5D8-71E9-48DC-A04C-559359603CB0}"/>
              </a:ext>
            </a:extLst>
          </p:cNvPr>
          <p:cNvSpPr>
            <a:spLocks noGrp="1"/>
          </p:cNvSpPr>
          <p:nvPr>
            <p:ph type="ftr" sz="quarter" idx="11"/>
          </p:nvPr>
        </p:nvSpPr>
        <p:spPr/>
        <p:txBody>
          <a:bodyPr/>
          <a:lstStyle/>
          <a:p>
            <a:r>
              <a:rPr lang="en-US" dirty="0"/>
              <a:t>Pitch deck title</a:t>
            </a:r>
          </a:p>
        </p:txBody>
      </p:sp>
      <p:sp>
        <p:nvSpPr>
          <p:cNvPr id="6" name="Slide Number Placeholder 5">
            <a:extLst>
              <a:ext uri="{FF2B5EF4-FFF2-40B4-BE49-F238E27FC236}">
                <a16:creationId xmlns:a16="http://schemas.microsoft.com/office/drawing/2014/main" id="{A0FDD81F-9379-48E6-9B14-83486F920A39}"/>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11645874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am option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8C642-49FB-4E16-A3A0-B2ACBEABFFD6}"/>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7" name="Picture Placeholder 6">
            <a:extLst>
              <a:ext uri="{FF2B5EF4-FFF2-40B4-BE49-F238E27FC236}">
                <a16:creationId xmlns:a16="http://schemas.microsoft.com/office/drawing/2014/main" id="{37BA1CDE-376A-4ABA-B8B8-75D6A678096B}"/>
              </a:ext>
            </a:extLst>
          </p:cNvPr>
          <p:cNvSpPr>
            <a:spLocks noGrp="1"/>
          </p:cNvSpPr>
          <p:nvPr>
            <p:ph type="pic" sz="quarter" idx="13"/>
          </p:nvPr>
        </p:nvSpPr>
        <p:spPr>
          <a:xfrm>
            <a:off x="1335515" y="1718402"/>
            <a:ext cx="2286000" cy="3566160"/>
          </a:xfrm>
          <a:solidFill>
            <a:schemeClr val="accent6"/>
          </a:solidFill>
        </p:spPr>
        <p:txBody>
          <a:bodyPr/>
          <a:lstStyle/>
          <a:p>
            <a:r>
              <a:rPr lang="en-US"/>
              <a:t>Click icon to add picture</a:t>
            </a:r>
            <a:endParaRPr lang="en-US" dirty="0"/>
          </a:p>
        </p:txBody>
      </p:sp>
      <p:sp>
        <p:nvSpPr>
          <p:cNvPr id="9" name="Text Placeholder 8">
            <a:extLst>
              <a:ext uri="{FF2B5EF4-FFF2-40B4-BE49-F238E27FC236}">
                <a16:creationId xmlns:a16="http://schemas.microsoft.com/office/drawing/2014/main" id="{1B8F9B77-308B-48E1-BCAC-0C74FB9A1CF4}"/>
              </a:ext>
            </a:extLst>
          </p:cNvPr>
          <p:cNvSpPr>
            <a:spLocks noGrp="1"/>
          </p:cNvSpPr>
          <p:nvPr>
            <p:ph type="body" sz="quarter" idx="14" hasCustomPrompt="1"/>
          </p:nvPr>
        </p:nvSpPr>
        <p:spPr>
          <a:xfrm>
            <a:off x="1335515" y="5359799"/>
            <a:ext cx="2286000" cy="365125"/>
          </a:xfrm>
        </p:spPr>
        <p:txBody>
          <a:bodyPr anchor="ctr" anchorCtr="0">
            <a:noAutofit/>
          </a:bodyPr>
          <a:lstStyle>
            <a:lvl1pPr marL="0" indent="0" algn="ctr">
              <a:buNone/>
              <a:defRPr sz="16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10" name="Text Placeholder 8">
            <a:extLst>
              <a:ext uri="{FF2B5EF4-FFF2-40B4-BE49-F238E27FC236}">
                <a16:creationId xmlns:a16="http://schemas.microsoft.com/office/drawing/2014/main" id="{50BA97C8-6774-46D2-9678-1BA2BE8C9D3E}"/>
              </a:ext>
            </a:extLst>
          </p:cNvPr>
          <p:cNvSpPr>
            <a:spLocks noGrp="1"/>
          </p:cNvSpPr>
          <p:nvPr>
            <p:ph type="body" sz="quarter" idx="15" hasCustomPrompt="1"/>
          </p:nvPr>
        </p:nvSpPr>
        <p:spPr>
          <a:xfrm>
            <a:off x="1335515" y="5743005"/>
            <a:ext cx="2286000" cy="365125"/>
          </a:xfrm>
        </p:spPr>
        <p:txBody>
          <a:bodyPr>
            <a:noAutofit/>
          </a:bodyPr>
          <a:lstStyle>
            <a:lvl1pPr marL="0" indent="0" algn="ctr">
              <a:buNone/>
              <a:defRPr sz="14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11" name="Picture Placeholder 6">
            <a:extLst>
              <a:ext uri="{FF2B5EF4-FFF2-40B4-BE49-F238E27FC236}">
                <a16:creationId xmlns:a16="http://schemas.microsoft.com/office/drawing/2014/main" id="{D48977F0-CAE5-4054-B1AC-16B25EB28CBA}"/>
              </a:ext>
            </a:extLst>
          </p:cNvPr>
          <p:cNvSpPr>
            <a:spLocks noGrp="1"/>
          </p:cNvSpPr>
          <p:nvPr>
            <p:ph type="pic" sz="quarter" idx="16"/>
          </p:nvPr>
        </p:nvSpPr>
        <p:spPr>
          <a:xfrm>
            <a:off x="3754036" y="1718798"/>
            <a:ext cx="2286000" cy="3566160"/>
          </a:xfrm>
          <a:solidFill>
            <a:schemeClr val="accent6"/>
          </a:solidFill>
        </p:spPr>
        <p:txBody>
          <a:bodyPr/>
          <a:lstStyle/>
          <a:p>
            <a:r>
              <a:rPr lang="en-US"/>
              <a:t>Click icon to add picture</a:t>
            </a:r>
            <a:endParaRPr lang="en-US" dirty="0"/>
          </a:p>
        </p:txBody>
      </p:sp>
      <p:sp>
        <p:nvSpPr>
          <p:cNvPr id="12" name="Text Placeholder 8">
            <a:extLst>
              <a:ext uri="{FF2B5EF4-FFF2-40B4-BE49-F238E27FC236}">
                <a16:creationId xmlns:a16="http://schemas.microsoft.com/office/drawing/2014/main" id="{035550F1-A852-48F3-9C1C-C64F3B8D4D7E}"/>
              </a:ext>
            </a:extLst>
          </p:cNvPr>
          <p:cNvSpPr>
            <a:spLocks noGrp="1"/>
          </p:cNvSpPr>
          <p:nvPr>
            <p:ph type="body" sz="quarter" idx="17" hasCustomPrompt="1"/>
          </p:nvPr>
        </p:nvSpPr>
        <p:spPr>
          <a:xfrm>
            <a:off x="3754036" y="5360195"/>
            <a:ext cx="2286000" cy="365125"/>
          </a:xfrm>
        </p:spPr>
        <p:txBody>
          <a:bodyPr anchor="ctr" anchorCtr="0">
            <a:noAutofit/>
          </a:bodyPr>
          <a:lstStyle>
            <a:lvl1pPr marL="0" indent="0" algn="ctr">
              <a:buNone/>
              <a:defRPr sz="16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13" name="Text Placeholder 8">
            <a:extLst>
              <a:ext uri="{FF2B5EF4-FFF2-40B4-BE49-F238E27FC236}">
                <a16:creationId xmlns:a16="http://schemas.microsoft.com/office/drawing/2014/main" id="{D757D7CE-02BE-4D9B-A676-F2967D660EC0}"/>
              </a:ext>
            </a:extLst>
          </p:cNvPr>
          <p:cNvSpPr>
            <a:spLocks noGrp="1"/>
          </p:cNvSpPr>
          <p:nvPr>
            <p:ph type="body" sz="quarter" idx="18" hasCustomPrompt="1"/>
          </p:nvPr>
        </p:nvSpPr>
        <p:spPr>
          <a:xfrm>
            <a:off x="3754036" y="5743401"/>
            <a:ext cx="2286000" cy="365125"/>
          </a:xfrm>
        </p:spPr>
        <p:txBody>
          <a:bodyPr>
            <a:noAutofit/>
          </a:bodyPr>
          <a:lstStyle>
            <a:lvl1pPr marL="0" indent="0" algn="ctr">
              <a:buNone/>
              <a:defRPr sz="14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14" name="Picture Placeholder 6">
            <a:extLst>
              <a:ext uri="{FF2B5EF4-FFF2-40B4-BE49-F238E27FC236}">
                <a16:creationId xmlns:a16="http://schemas.microsoft.com/office/drawing/2014/main" id="{64C29CA7-3B83-4C84-8407-F05C8CA7084D}"/>
              </a:ext>
            </a:extLst>
          </p:cNvPr>
          <p:cNvSpPr>
            <a:spLocks noGrp="1"/>
          </p:cNvSpPr>
          <p:nvPr>
            <p:ph type="pic" sz="quarter" idx="19"/>
          </p:nvPr>
        </p:nvSpPr>
        <p:spPr>
          <a:xfrm>
            <a:off x="6172557" y="1718402"/>
            <a:ext cx="2286000" cy="3566160"/>
          </a:xfrm>
          <a:solidFill>
            <a:schemeClr val="accent6"/>
          </a:solidFill>
        </p:spPr>
        <p:txBody>
          <a:bodyPr/>
          <a:lstStyle/>
          <a:p>
            <a:r>
              <a:rPr lang="en-US"/>
              <a:t>Click icon to add picture</a:t>
            </a:r>
            <a:endParaRPr lang="en-US" dirty="0"/>
          </a:p>
        </p:txBody>
      </p:sp>
      <p:sp>
        <p:nvSpPr>
          <p:cNvPr id="15" name="Text Placeholder 8">
            <a:extLst>
              <a:ext uri="{FF2B5EF4-FFF2-40B4-BE49-F238E27FC236}">
                <a16:creationId xmlns:a16="http://schemas.microsoft.com/office/drawing/2014/main" id="{62304448-704D-4C85-87B3-13204A597E05}"/>
              </a:ext>
            </a:extLst>
          </p:cNvPr>
          <p:cNvSpPr>
            <a:spLocks noGrp="1"/>
          </p:cNvSpPr>
          <p:nvPr>
            <p:ph type="body" sz="quarter" idx="20" hasCustomPrompt="1"/>
          </p:nvPr>
        </p:nvSpPr>
        <p:spPr>
          <a:xfrm>
            <a:off x="6172557" y="5360195"/>
            <a:ext cx="2286000" cy="365125"/>
          </a:xfrm>
        </p:spPr>
        <p:txBody>
          <a:bodyPr anchor="ctr" anchorCtr="0">
            <a:noAutofit/>
          </a:bodyPr>
          <a:lstStyle>
            <a:lvl1pPr marL="0" indent="0" algn="ctr">
              <a:buNone/>
              <a:defRPr sz="16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16" name="Text Placeholder 8">
            <a:extLst>
              <a:ext uri="{FF2B5EF4-FFF2-40B4-BE49-F238E27FC236}">
                <a16:creationId xmlns:a16="http://schemas.microsoft.com/office/drawing/2014/main" id="{BB608A2D-D2B2-4E41-89DB-745BBE2D8B47}"/>
              </a:ext>
            </a:extLst>
          </p:cNvPr>
          <p:cNvSpPr>
            <a:spLocks noGrp="1"/>
          </p:cNvSpPr>
          <p:nvPr>
            <p:ph type="body" sz="quarter" idx="21" hasCustomPrompt="1"/>
          </p:nvPr>
        </p:nvSpPr>
        <p:spPr>
          <a:xfrm>
            <a:off x="6172557" y="5743401"/>
            <a:ext cx="2286000" cy="365125"/>
          </a:xfrm>
        </p:spPr>
        <p:txBody>
          <a:bodyPr>
            <a:noAutofit/>
          </a:bodyPr>
          <a:lstStyle>
            <a:lvl1pPr marL="0" indent="0" algn="ctr">
              <a:buNone/>
              <a:defRPr sz="14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17" name="Picture Placeholder 6">
            <a:extLst>
              <a:ext uri="{FF2B5EF4-FFF2-40B4-BE49-F238E27FC236}">
                <a16:creationId xmlns:a16="http://schemas.microsoft.com/office/drawing/2014/main" id="{B1A1DC22-0E05-43FC-8E91-0BE7AA25EEF8}"/>
              </a:ext>
            </a:extLst>
          </p:cNvPr>
          <p:cNvSpPr>
            <a:spLocks noGrp="1"/>
          </p:cNvSpPr>
          <p:nvPr>
            <p:ph type="pic" sz="quarter" idx="22"/>
          </p:nvPr>
        </p:nvSpPr>
        <p:spPr>
          <a:xfrm>
            <a:off x="8578378" y="1718798"/>
            <a:ext cx="2286000" cy="3566160"/>
          </a:xfrm>
          <a:solidFill>
            <a:schemeClr val="accent6"/>
          </a:solidFill>
        </p:spPr>
        <p:txBody>
          <a:bodyPr/>
          <a:lstStyle/>
          <a:p>
            <a:r>
              <a:rPr lang="en-US"/>
              <a:t>Click icon to add picture</a:t>
            </a:r>
            <a:endParaRPr lang="en-US" dirty="0"/>
          </a:p>
        </p:txBody>
      </p:sp>
      <p:sp>
        <p:nvSpPr>
          <p:cNvPr id="18" name="Text Placeholder 8">
            <a:extLst>
              <a:ext uri="{FF2B5EF4-FFF2-40B4-BE49-F238E27FC236}">
                <a16:creationId xmlns:a16="http://schemas.microsoft.com/office/drawing/2014/main" id="{25676C67-0CCC-403A-9B15-B42740FCF064}"/>
              </a:ext>
            </a:extLst>
          </p:cNvPr>
          <p:cNvSpPr>
            <a:spLocks noGrp="1"/>
          </p:cNvSpPr>
          <p:nvPr>
            <p:ph type="body" sz="quarter" idx="23" hasCustomPrompt="1"/>
          </p:nvPr>
        </p:nvSpPr>
        <p:spPr>
          <a:xfrm>
            <a:off x="8578378" y="5360195"/>
            <a:ext cx="2286000" cy="365125"/>
          </a:xfrm>
        </p:spPr>
        <p:txBody>
          <a:bodyPr anchor="ctr" anchorCtr="0">
            <a:noAutofit/>
          </a:bodyPr>
          <a:lstStyle>
            <a:lvl1pPr marL="0" indent="0" algn="ctr">
              <a:buNone/>
              <a:defRPr sz="16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19" name="Text Placeholder 8">
            <a:extLst>
              <a:ext uri="{FF2B5EF4-FFF2-40B4-BE49-F238E27FC236}">
                <a16:creationId xmlns:a16="http://schemas.microsoft.com/office/drawing/2014/main" id="{25CC45AB-977D-4580-9F1A-2E786542EE50}"/>
              </a:ext>
            </a:extLst>
          </p:cNvPr>
          <p:cNvSpPr>
            <a:spLocks noGrp="1"/>
          </p:cNvSpPr>
          <p:nvPr>
            <p:ph type="body" sz="quarter" idx="24" hasCustomPrompt="1"/>
          </p:nvPr>
        </p:nvSpPr>
        <p:spPr>
          <a:xfrm>
            <a:off x="8578378" y="5743401"/>
            <a:ext cx="2286000" cy="365125"/>
          </a:xfrm>
        </p:spPr>
        <p:txBody>
          <a:bodyPr>
            <a:noAutofit/>
          </a:bodyPr>
          <a:lstStyle>
            <a:lvl1pPr marL="0" indent="0" algn="ctr">
              <a:buNone/>
              <a:defRPr sz="14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3" name="Date Placeholder 2">
            <a:extLst>
              <a:ext uri="{FF2B5EF4-FFF2-40B4-BE49-F238E27FC236}">
                <a16:creationId xmlns:a16="http://schemas.microsoft.com/office/drawing/2014/main" id="{9CAF00A3-1058-4FA9-A985-03711701054C}"/>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A00F60BE-20E1-40C5-85E7-AEAABD0C0DE6}"/>
              </a:ext>
            </a:extLst>
          </p:cNvPr>
          <p:cNvSpPr>
            <a:spLocks noGrp="1"/>
          </p:cNvSpPr>
          <p:nvPr>
            <p:ph type="ftr" sz="quarter" idx="11"/>
          </p:nvPr>
        </p:nvSpPr>
        <p:spPr/>
        <p:txBody>
          <a:bodyPr/>
          <a:lstStyle/>
          <a:p>
            <a:r>
              <a:rPr lang="en-US" dirty="0"/>
              <a:t>Pitch deck title</a:t>
            </a:r>
          </a:p>
        </p:txBody>
      </p:sp>
      <p:sp>
        <p:nvSpPr>
          <p:cNvPr id="5" name="Slide Number Placeholder 4">
            <a:extLst>
              <a:ext uri="{FF2B5EF4-FFF2-40B4-BE49-F238E27FC236}">
                <a16:creationId xmlns:a16="http://schemas.microsoft.com/office/drawing/2014/main" id="{05DC939B-94C9-4FF9-B0C8-1149DEFA6CF8}"/>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39566992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am option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8C642-49FB-4E16-A3A0-B2ACBEABFFD6}"/>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7" name="Picture Placeholder 6">
            <a:extLst>
              <a:ext uri="{FF2B5EF4-FFF2-40B4-BE49-F238E27FC236}">
                <a16:creationId xmlns:a16="http://schemas.microsoft.com/office/drawing/2014/main" id="{37BA1CDE-376A-4ABA-B8B8-75D6A678096B}"/>
              </a:ext>
            </a:extLst>
          </p:cNvPr>
          <p:cNvSpPr>
            <a:spLocks noGrp="1"/>
          </p:cNvSpPr>
          <p:nvPr>
            <p:ph type="pic" sz="quarter" idx="13"/>
          </p:nvPr>
        </p:nvSpPr>
        <p:spPr>
          <a:xfrm>
            <a:off x="1335515" y="1717141"/>
            <a:ext cx="2286000" cy="1554480"/>
          </a:xfrm>
          <a:solidFill>
            <a:schemeClr val="accent6"/>
          </a:solidFill>
        </p:spPr>
        <p:txBody>
          <a:bodyPr/>
          <a:lstStyle/>
          <a:p>
            <a:r>
              <a:rPr lang="en-US"/>
              <a:t>Click icon to add picture</a:t>
            </a:r>
            <a:endParaRPr lang="en-US" dirty="0"/>
          </a:p>
        </p:txBody>
      </p:sp>
      <p:sp>
        <p:nvSpPr>
          <p:cNvPr id="9" name="Text Placeholder 8">
            <a:extLst>
              <a:ext uri="{FF2B5EF4-FFF2-40B4-BE49-F238E27FC236}">
                <a16:creationId xmlns:a16="http://schemas.microsoft.com/office/drawing/2014/main" id="{1B8F9B77-308B-48E1-BCAC-0C74FB9A1CF4}"/>
              </a:ext>
            </a:extLst>
          </p:cNvPr>
          <p:cNvSpPr>
            <a:spLocks noGrp="1"/>
          </p:cNvSpPr>
          <p:nvPr>
            <p:ph type="body" sz="quarter" idx="14" hasCustomPrompt="1"/>
          </p:nvPr>
        </p:nvSpPr>
        <p:spPr>
          <a:xfrm>
            <a:off x="1335515" y="3323013"/>
            <a:ext cx="2286000" cy="274320"/>
          </a:xfrm>
        </p:spPr>
        <p:txBody>
          <a:bodyPr anchor="ctr" anchorCtr="0">
            <a:noAutofit/>
          </a:bodyPr>
          <a:lstStyle>
            <a:lvl1pPr marL="0" indent="0" algn="ctr">
              <a:buNone/>
              <a:defRPr sz="14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10" name="Text Placeholder 8">
            <a:extLst>
              <a:ext uri="{FF2B5EF4-FFF2-40B4-BE49-F238E27FC236}">
                <a16:creationId xmlns:a16="http://schemas.microsoft.com/office/drawing/2014/main" id="{50BA97C8-6774-46D2-9678-1BA2BE8C9D3E}"/>
              </a:ext>
            </a:extLst>
          </p:cNvPr>
          <p:cNvSpPr>
            <a:spLocks noGrp="1"/>
          </p:cNvSpPr>
          <p:nvPr>
            <p:ph type="body" sz="quarter" idx="15" hasCustomPrompt="1"/>
          </p:nvPr>
        </p:nvSpPr>
        <p:spPr>
          <a:xfrm>
            <a:off x="1335515" y="3610807"/>
            <a:ext cx="2286000" cy="274320"/>
          </a:xfrm>
        </p:spPr>
        <p:txBody>
          <a:bodyPr>
            <a:noAutofit/>
          </a:bodyPr>
          <a:lstStyle>
            <a:lvl1pPr marL="0" indent="0" algn="ctr">
              <a:buNone/>
              <a:defRPr sz="12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11" name="Picture Placeholder 6">
            <a:extLst>
              <a:ext uri="{FF2B5EF4-FFF2-40B4-BE49-F238E27FC236}">
                <a16:creationId xmlns:a16="http://schemas.microsoft.com/office/drawing/2014/main" id="{D48977F0-CAE5-4054-B1AC-16B25EB28CBA}"/>
              </a:ext>
            </a:extLst>
          </p:cNvPr>
          <p:cNvSpPr>
            <a:spLocks noGrp="1"/>
          </p:cNvSpPr>
          <p:nvPr>
            <p:ph type="pic" sz="quarter" idx="16"/>
          </p:nvPr>
        </p:nvSpPr>
        <p:spPr>
          <a:xfrm>
            <a:off x="3754036" y="1717537"/>
            <a:ext cx="2286000" cy="1554480"/>
          </a:xfrm>
          <a:solidFill>
            <a:schemeClr val="accent6"/>
          </a:solidFill>
        </p:spPr>
        <p:txBody>
          <a:bodyPr/>
          <a:lstStyle/>
          <a:p>
            <a:r>
              <a:rPr lang="en-US"/>
              <a:t>Click icon to add picture</a:t>
            </a:r>
            <a:endParaRPr lang="en-US" dirty="0"/>
          </a:p>
        </p:txBody>
      </p:sp>
      <p:sp>
        <p:nvSpPr>
          <p:cNvPr id="12" name="Text Placeholder 8">
            <a:extLst>
              <a:ext uri="{FF2B5EF4-FFF2-40B4-BE49-F238E27FC236}">
                <a16:creationId xmlns:a16="http://schemas.microsoft.com/office/drawing/2014/main" id="{035550F1-A852-48F3-9C1C-C64F3B8D4D7E}"/>
              </a:ext>
            </a:extLst>
          </p:cNvPr>
          <p:cNvSpPr>
            <a:spLocks noGrp="1"/>
          </p:cNvSpPr>
          <p:nvPr>
            <p:ph type="body" sz="quarter" idx="17" hasCustomPrompt="1"/>
          </p:nvPr>
        </p:nvSpPr>
        <p:spPr>
          <a:xfrm>
            <a:off x="3754036" y="3323409"/>
            <a:ext cx="2286000" cy="274320"/>
          </a:xfrm>
        </p:spPr>
        <p:txBody>
          <a:bodyPr anchor="ctr" anchorCtr="0">
            <a:noAutofit/>
          </a:bodyPr>
          <a:lstStyle>
            <a:lvl1pPr marL="0" indent="0" algn="ctr">
              <a:buNone/>
              <a:defRPr sz="14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13" name="Text Placeholder 8">
            <a:extLst>
              <a:ext uri="{FF2B5EF4-FFF2-40B4-BE49-F238E27FC236}">
                <a16:creationId xmlns:a16="http://schemas.microsoft.com/office/drawing/2014/main" id="{D757D7CE-02BE-4D9B-A676-F2967D660EC0}"/>
              </a:ext>
            </a:extLst>
          </p:cNvPr>
          <p:cNvSpPr>
            <a:spLocks noGrp="1"/>
          </p:cNvSpPr>
          <p:nvPr>
            <p:ph type="body" sz="quarter" idx="18" hasCustomPrompt="1"/>
          </p:nvPr>
        </p:nvSpPr>
        <p:spPr>
          <a:xfrm>
            <a:off x="3754036" y="3611203"/>
            <a:ext cx="2286000" cy="274320"/>
          </a:xfrm>
        </p:spPr>
        <p:txBody>
          <a:bodyPr>
            <a:noAutofit/>
          </a:bodyPr>
          <a:lstStyle>
            <a:lvl1pPr marL="0" indent="0" algn="ctr">
              <a:buNone/>
              <a:defRPr sz="12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14" name="Picture Placeholder 6">
            <a:extLst>
              <a:ext uri="{FF2B5EF4-FFF2-40B4-BE49-F238E27FC236}">
                <a16:creationId xmlns:a16="http://schemas.microsoft.com/office/drawing/2014/main" id="{64C29CA7-3B83-4C84-8407-F05C8CA7084D}"/>
              </a:ext>
            </a:extLst>
          </p:cNvPr>
          <p:cNvSpPr>
            <a:spLocks noGrp="1"/>
          </p:cNvSpPr>
          <p:nvPr>
            <p:ph type="pic" sz="quarter" idx="19"/>
          </p:nvPr>
        </p:nvSpPr>
        <p:spPr>
          <a:xfrm>
            <a:off x="6172557" y="1717141"/>
            <a:ext cx="2286000" cy="1554480"/>
          </a:xfrm>
          <a:solidFill>
            <a:schemeClr val="accent6"/>
          </a:solidFill>
        </p:spPr>
        <p:txBody>
          <a:bodyPr/>
          <a:lstStyle/>
          <a:p>
            <a:r>
              <a:rPr lang="en-US"/>
              <a:t>Click icon to add picture</a:t>
            </a:r>
            <a:endParaRPr lang="en-US" dirty="0"/>
          </a:p>
        </p:txBody>
      </p:sp>
      <p:sp>
        <p:nvSpPr>
          <p:cNvPr id="15" name="Text Placeholder 8">
            <a:extLst>
              <a:ext uri="{FF2B5EF4-FFF2-40B4-BE49-F238E27FC236}">
                <a16:creationId xmlns:a16="http://schemas.microsoft.com/office/drawing/2014/main" id="{62304448-704D-4C85-87B3-13204A597E05}"/>
              </a:ext>
            </a:extLst>
          </p:cNvPr>
          <p:cNvSpPr>
            <a:spLocks noGrp="1"/>
          </p:cNvSpPr>
          <p:nvPr>
            <p:ph type="body" sz="quarter" idx="20" hasCustomPrompt="1"/>
          </p:nvPr>
        </p:nvSpPr>
        <p:spPr>
          <a:xfrm>
            <a:off x="6172557" y="3323013"/>
            <a:ext cx="2286000" cy="274320"/>
          </a:xfrm>
        </p:spPr>
        <p:txBody>
          <a:bodyPr anchor="ctr" anchorCtr="0">
            <a:noAutofit/>
          </a:bodyPr>
          <a:lstStyle>
            <a:lvl1pPr marL="0" indent="0" algn="ctr">
              <a:buNone/>
              <a:defRPr sz="14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16" name="Text Placeholder 8">
            <a:extLst>
              <a:ext uri="{FF2B5EF4-FFF2-40B4-BE49-F238E27FC236}">
                <a16:creationId xmlns:a16="http://schemas.microsoft.com/office/drawing/2014/main" id="{BB608A2D-D2B2-4E41-89DB-745BBE2D8B47}"/>
              </a:ext>
            </a:extLst>
          </p:cNvPr>
          <p:cNvSpPr>
            <a:spLocks noGrp="1"/>
          </p:cNvSpPr>
          <p:nvPr>
            <p:ph type="body" sz="quarter" idx="21" hasCustomPrompt="1"/>
          </p:nvPr>
        </p:nvSpPr>
        <p:spPr>
          <a:xfrm>
            <a:off x="6172557" y="3610807"/>
            <a:ext cx="2286000" cy="274320"/>
          </a:xfrm>
        </p:spPr>
        <p:txBody>
          <a:bodyPr>
            <a:noAutofit/>
          </a:bodyPr>
          <a:lstStyle>
            <a:lvl1pPr marL="0" indent="0" algn="ctr">
              <a:buNone/>
              <a:defRPr sz="12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17" name="Picture Placeholder 6">
            <a:extLst>
              <a:ext uri="{FF2B5EF4-FFF2-40B4-BE49-F238E27FC236}">
                <a16:creationId xmlns:a16="http://schemas.microsoft.com/office/drawing/2014/main" id="{B1A1DC22-0E05-43FC-8E91-0BE7AA25EEF8}"/>
              </a:ext>
            </a:extLst>
          </p:cNvPr>
          <p:cNvSpPr>
            <a:spLocks noGrp="1"/>
          </p:cNvSpPr>
          <p:nvPr>
            <p:ph type="pic" sz="quarter" idx="22"/>
          </p:nvPr>
        </p:nvSpPr>
        <p:spPr>
          <a:xfrm>
            <a:off x="8578378" y="1717141"/>
            <a:ext cx="2286000" cy="1554480"/>
          </a:xfrm>
          <a:solidFill>
            <a:schemeClr val="accent6"/>
          </a:solidFill>
        </p:spPr>
        <p:txBody>
          <a:bodyPr/>
          <a:lstStyle/>
          <a:p>
            <a:r>
              <a:rPr lang="en-US"/>
              <a:t>Click icon to add picture</a:t>
            </a:r>
            <a:endParaRPr lang="en-US" dirty="0"/>
          </a:p>
        </p:txBody>
      </p:sp>
      <p:sp>
        <p:nvSpPr>
          <p:cNvPr id="18" name="Text Placeholder 8">
            <a:extLst>
              <a:ext uri="{FF2B5EF4-FFF2-40B4-BE49-F238E27FC236}">
                <a16:creationId xmlns:a16="http://schemas.microsoft.com/office/drawing/2014/main" id="{25676C67-0CCC-403A-9B15-B42740FCF064}"/>
              </a:ext>
            </a:extLst>
          </p:cNvPr>
          <p:cNvSpPr>
            <a:spLocks noGrp="1"/>
          </p:cNvSpPr>
          <p:nvPr>
            <p:ph type="body" sz="quarter" idx="23" hasCustomPrompt="1"/>
          </p:nvPr>
        </p:nvSpPr>
        <p:spPr>
          <a:xfrm>
            <a:off x="8578378" y="3323013"/>
            <a:ext cx="2286000" cy="274320"/>
          </a:xfrm>
        </p:spPr>
        <p:txBody>
          <a:bodyPr anchor="ctr" anchorCtr="0">
            <a:noAutofit/>
          </a:bodyPr>
          <a:lstStyle>
            <a:lvl1pPr marL="0" indent="0" algn="ctr">
              <a:buNone/>
              <a:defRPr sz="14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19" name="Text Placeholder 8">
            <a:extLst>
              <a:ext uri="{FF2B5EF4-FFF2-40B4-BE49-F238E27FC236}">
                <a16:creationId xmlns:a16="http://schemas.microsoft.com/office/drawing/2014/main" id="{25CC45AB-977D-4580-9F1A-2E786542EE50}"/>
              </a:ext>
            </a:extLst>
          </p:cNvPr>
          <p:cNvSpPr>
            <a:spLocks noGrp="1"/>
          </p:cNvSpPr>
          <p:nvPr>
            <p:ph type="body" sz="quarter" idx="24" hasCustomPrompt="1"/>
          </p:nvPr>
        </p:nvSpPr>
        <p:spPr>
          <a:xfrm>
            <a:off x="8578378" y="3610807"/>
            <a:ext cx="2286000" cy="274320"/>
          </a:xfrm>
        </p:spPr>
        <p:txBody>
          <a:bodyPr>
            <a:noAutofit/>
          </a:bodyPr>
          <a:lstStyle>
            <a:lvl1pPr marL="0" indent="0" algn="ctr">
              <a:buNone/>
              <a:defRPr sz="12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44" name="Picture Placeholder 6">
            <a:extLst>
              <a:ext uri="{FF2B5EF4-FFF2-40B4-BE49-F238E27FC236}">
                <a16:creationId xmlns:a16="http://schemas.microsoft.com/office/drawing/2014/main" id="{27688D91-F8AA-4C0A-BF29-90F8FE202DAC}"/>
              </a:ext>
            </a:extLst>
          </p:cNvPr>
          <p:cNvSpPr>
            <a:spLocks noGrp="1"/>
          </p:cNvSpPr>
          <p:nvPr>
            <p:ph type="pic" sz="quarter" idx="25"/>
          </p:nvPr>
        </p:nvSpPr>
        <p:spPr>
          <a:xfrm>
            <a:off x="1325219" y="4131915"/>
            <a:ext cx="2286000" cy="1554480"/>
          </a:xfrm>
          <a:solidFill>
            <a:schemeClr val="accent6"/>
          </a:solidFill>
        </p:spPr>
        <p:txBody>
          <a:bodyPr/>
          <a:lstStyle/>
          <a:p>
            <a:r>
              <a:rPr lang="en-US"/>
              <a:t>Click icon to add picture</a:t>
            </a:r>
            <a:endParaRPr lang="en-US" dirty="0"/>
          </a:p>
        </p:txBody>
      </p:sp>
      <p:sp>
        <p:nvSpPr>
          <p:cNvPr id="45" name="Text Placeholder 8">
            <a:extLst>
              <a:ext uri="{FF2B5EF4-FFF2-40B4-BE49-F238E27FC236}">
                <a16:creationId xmlns:a16="http://schemas.microsoft.com/office/drawing/2014/main" id="{D9AECBF7-0508-4905-9DF6-C0FF9D9ADA48}"/>
              </a:ext>
            </a:extLst>
          </p:cNvPr>
          <p:cNvSpPr>
            <a:spLocks noGrp="1"/>
          </p:cNvSpPr>
          <p:nvPr>
            <p:ph type="body" sz="quarter" idx="26" hasCustomPrompt="1"/>
          </p:nvPr>
        </p:nvSpPr>
        <p:spPr>
          <a:xfrm>
            <a:off x="1325219" y="5737787"/>
            <a:ext cx="2286000" cy="274320"/>
          </a:xfrm>
        </p:spPr>
        <p:txBody>
          <a:bodyPr anchor="ctr" anchorCtr="0">
            <a:noAutofit/>
          </a:bodyPr>
          <a:lstStyle>
            <a:lvl1pPr marL="0" indent="0" algn="ctr">
              <a:buNone/>
              <a:defRPr sz="14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46" name="Text Placeholder 8">
            <a:extLst>
              <a:ext uri="{FF2B5EF4-FFF2-40B4-BE49-F238E27FC236}">
                <a16:creationId xmlns:a16="http://schemas.microsoft.com/office/drawing/2014/main" id="{A7F920A3-CA67-4CD0-A639-1CE803DE26F8}"/>
              </a:ext>
            </a:extLst>
          </p:cNvPr>
          <p:cNvSpPr>
            <a:spLocks noGrp="1"/>
          </p:cNvSpPr>
          <p:nvPr>
            <p:ph type="body" sz="quarter" idx="27" hasCustomPrompt="1"/>
          </p:nvPr>
        </p:nvSpPr>
        <p:spPr>
          <a:xfrm>
            <a:off x="1325219" y="6025581"/>
            <a:ext cx="2286000" cy="274320"/>
          </a:xfrm>
        </p:spPr>
        <p:txBody>
          <a:bodyPr>
            <a:noAutofit/>
          </a:bodyPr>
          <a:lstStyle>
            <a:lvl1pPr marL="0" indent="0" algn="ctr">
              <a:buNone/>
              <a:defRPr sz="12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47" name="Picture Placeholder 6">
            <a:extLst>
              <a:ext uri="{FF2B5EF4-FFF2-40B4-BE49-F238E27FC236}">
                <a16:creationId xmlns:a16="http://schemas.microsoft.com/office/drawing/2014/main" id="{463E2C69-9A20-4A90-8F45-4EE6CFD469B6}"/>
              </a:ext>
            </a:extLst>
          </p:cNvPr>
          <p:cNvSpPr>
            <a:spLocks noGrp="1"/>
          </p:cNvSpPr>
          <p:nvPr>
            <p:ph type="pic" sz="quarter" idx="28"/>
          </p:nvPr>
        </p:nvSpPr>
        <p:spPr>
          <a:xfrm>
            <a:off x="3743740" y="4132311"/>
            <a:ext cx="2286000" cy="1554480"/>
          </a:xfrm>
          <a:solidFill>
            <a:schemeClr val="accent6"/>
          </a:solidFill>
        </p:spPr>
        <p:txBody>
          <a:bodyPr/>
          <a:lstStyle/>
          <a:p>
            <a:r>
              <a:rPr lang="en-US"/>
              <a:t>Click icon to add picture</a:t>
            </a:r>
            <a:endParaRPr lang="en-US" dirty="0"/>
          </a:p>
        </p:txBody>
      </p:sp>
      <p:sp>
        <p:nvSpPr>
          <p:cNvPr id="48" name="Text Placeholder 8">
            <a:extLst>
              <a:ext uri="{FF2B5EF4-FFF2-40B4-BE49-F238E27FC236}">
                <a16:creationId xmlns:a16="http://schemas.microsoft.com/office/drawing/2014/main" id="{D33409A7-C60B-4AD7-AFDF-23C2F042CECE}"/>
              </a:ext>
            </a:extLst>
          </p:cNvPr>
          <p:cNvSpPr>
            <a:spLocks noGrp="1"/>
          </p:cNvSpPr>
          <p:nvPr>
            <p:ph type="body" sz="quarter" idx="29" hasCustomPrompt="1"/>
          </p:nvPr>
        </p:nvSpPr>
        <p:spPr>
          <a:xfrm>
            <a:off x="3743740" y="5738183"/>
            <a:ext cx="2286000" cy="274320"/>
          </a:xfrm>
        </p:spPr>
        <p:txBody>
          <a:bodyPr anchor="ctr" anchorCtr="0">
            <a:noAutofit/>
          </a:bodyPr>
          <a:lstStyle>
            <a:lvl1pPr marL="0" indent="0" algn="ctr">
              <a:buNone/>
              <a:defRPr sz="14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49" name="Text Placeholder 8">
            <a:extLst>
              <a:ext uri="{FF2B5EF4-FFF2-40B4-BE49-F238E27FC236}">
                <a16:creationId xmlns:a16="http://schemas.microsoft.com/office/drawing/2014/main" id="{4870155B-647D-44E9-AE54-24D2BB2404BF}"/>
              </a:ext>
            </a:extLst>
          </p:cNvPr>
          <p:cNvSpPr>
            <a:spLocks noGrp="1"/>
          </p:cNvSpPr>
          <p:nvPr>
            <p:ph type="body" sz="quarter" idx="30" hasCustomPrompt="1"/>
          </p:nvPr>
        </p:nvSpPr>
        <p:spPr>
          <a:xfrm>
            <a:off x="3743740" y="6025977"/>
            <a:ext cx="2286000" cy="274320"/>
          </a:xfrm>
        </p:spPr>
        <p:txBody>
          <a:bodyPr>
            <a:noAutofit/>
          </a:bodyPr>
          <a:lstStyle>
            <a:lvl1pPr marL="0" indent="0" algn="ctr">
              <a:buNone/>
              <a:defRPr sz="12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50" name="Picture Placeholder 6">
            <a:extLst>
              <a:ext uri="{FF2B5EF4-FFF2-40B4-BE49-F238E27FC236}">
                <a16:creationId xmlns:a16="http://schemas.microsoft.com/office/drawing/2014/main" id="{3876D40F-6DE8-45F1-B56E-986312109BAC}"/>
              </a:ext>
            </a:extLst>
          </p:cNvPr>
          <p:cNvSpPr>
            <a:spLocks noGrp="1"/>
          </p:cNvSpPr>
          <p:nvPr>
            <p:ph type="pic" sz="quarter" idx="31"/>
          </p:nvPr>
        </p:nvSpPr>
        <p:spPr>
          <a:xfrm>
            <a:off x="6162261" y="4131915"/>
            <a:ext cx="2286000" cy="1554480"/>
          </a:xfrm>
          <a:solidFill>
            <a:schemeClr val="accent6"/>
          </a:solidFill>
        </p:spPr>
        <p:txBody>
          <a:bodyPr/>
          <a:lstStyle/>
          <a:p>
            <a:r>
              <a:rPr lang="en-US"/>
              <a:t>Click icon to add picture</a:t>
            </a:r>
            <a:endParaRPr lang="en-US" dirty="0"/>
          </a:p>
        </p:txBody>
      </p:sp>
      <p:sp>
        <p:nvSpPr>
          <p:cNvPr id="51" name="Text Placeholder 8">
            <a:extLst>
              <a:ext uri="{FF2B5EF4-FFF2-40B4-BE49-F238E27FC236}">
                <a16:creationId xmlns:a16="http://schemas.microsoft.com/office/drawing/2014/main" id="{D0A39ABE-EF7B-477F-A346-C5CDA9F5D63A}"/>
              </a:ext>
            </a:extLst>
          </p:cNvPr>
          <p:cNvSpPr>
            <a:spLocks noGrp="1"/>
          </p:cNvSpPr>
          <p:nvPr>
            <p:ph type="body" sz="quarter" idx="32" hasCustomPrompt="1"/>
          </p:nvPr>
        </p:nvSpPr>
        <p:spPr>
          <a:xfrm>
            <a:off x="6162261" y="5737787"/>
            <a:ext cx="2286000" cy="274320"/>
          </a:xfrm>
        </p:spPr>
        <p:txBody>
          <a:bodyPr anchor="ctr" anchorCtr="0">
            <a:noAutofit/>
          </a:bodyPr>
          <a:lstStyle>
            <a:lvl1pPr marL="0" indent="0" algn="ctr">
              <a:buNone/>
              <a:defRPr sz="14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52" name="Text Placeholder 8">
            <a:extLst>
              <a:ext uri="{FF2B5EF4-FFF2-40B4-BE49-F238E27FC236}">
                <a16:creationId xmlns:a16="http://schemas.microsoft.com/office/drawing/2014/main" id="{7787A6CA-4AF6-46F5-BA39-50F328D9A86E}"/>
              </a:ext>
            </a:extLst>
          </p:cNvPr>
          <p:cNvSpPr>
            <a:spLocks noGrp="1"/>
          </p:cNvSpPr>
          <p:nvPr>
            <p:ph type="body" sz="quarter" idx="33" hasCustomPrompt="1"/>
          </p:nvPr>
        </p:nvSpPr>
        <p:spPr>
          <a:xfrm>
            <a:off x="6162261" y="6025581"/>
            <a:ext cx="2286000" cy="274320"/>
          </a:xfrm>
        </p:spPr>
        <p:txBody>
          <a:bodyPr>
            <a:noAutofit/>
          </a:bodyPr>
          <a:lstStyle>
            <a:lvl1pPr marL="0" indent="0" algn="ctr">
              <a:buNone/>
              <a:defRPr sz="12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53" name="Picture Placeholder 6">
            <a:extLst>
              <a:ext uri="{FF2B5EF4-FFF2-40B4-BE49-F238E27FC236}">
                <a16:creationId xmlns:a16="http://schemas.microsoft.com/office/drawing/2014/main" id="{EC171A7C-639D-47C1-A626-7E4772629B28}"/>
              </a:ext>
            </a:extLst>
          </p:cNvPr>
          <p:cNvSpPr>
            <a:spLocks noGrp="1"/>
          </p:cNvSpPr>
          <p:nvPr>
            <p:ph type="pic" sz="quarter" idx="34"/>
          </p:nvPr>
        </p:nvSpPr>
        <p:spPr>
          <a:xfrm>
            <a:off x="8580782" y="4131915"/>
            <a:ext cx="2286000" cy="1554480"/>
          </a:xfrm>
          <a:solidFill>
            <a:schemeClr val="accent6"/>
          </a:solidFill>
        </p:spPr>
        <p:txBody>
          <a:bodyPr/>
          <a:lstStyle/>
          <a:p>
            <a:r>
              <a:rPr lang="en-US"/>
              <a:t>Click icon to add picture</a:t>
            </a:r>
            <a:endParaRPr lang="en-US" dirty="0"/>
          </a:p>
        </p:txBody>
      </p:sp>
      <p:sp>
        <p:nvSpPr>
          <p:cNvPr id="54" name="Text Placeholder 8">
            <a:extLst>
              <a:ext uri="{FF2B5EF4-FFF2-40B4-BE49-F238E27FC236}">
                <a16:creationId xmlns:a16="http://schemas.microsoft.com/office/drawing/2014/main" id="{674313BD-D2AD-4F0E-96FE-469C176818BD}"/>
              </a:ext>
            </a:extLst>
          </p:cNvPr>
          <p:cNvSpPr>
            <a:spLocks noGrp="1"/>
          </p:cNvSpPr>
          <p:nvPr>
            <p:ph type="body" sz="quarter" idx="35" hasCustomPrompt="1"/>
          </p:nvPr>
        </p:nvSpPr>
        <p:spPr>
          <a:xfrm>
            <a:off x="8580782" y="5737787"/>
            <a:ext cx="2286000" cy="274320"/>
          </a:xfrm>
        </p:spPr>
        <p:txBody>
          <a:bodyPr anchor="ctr" anchorCtr="0">
            <a:noAutofit/>
          </a:bodyPr>
          <a:lstStyle>
            <a:lvl1pPr marL="0" indent="0" algn="ctr">
              <a:buNone/>
              <a:defRPr sz="1400">
                <a:latin typeface="+mj-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Name</a:t>
            </a:r>
          </a:p>
        </p:txBody>
      </p:sp>
      <p:sp>
        <p:nvSpPr>
          <p:cNvPr id="55" name="Text Placeholder 8">
            <a:extLst>
              <a:ext uri="{FF2B5EF4-FFF2-40B4-BE49-F238E27FC236}">
                <a16:creationId xmlns:a16="http://schemas.microsoft.com/office/drawing/2014/main" id="{7141AE4E-36D0-4176-9FCB-E5803788939E}"/>
              </a:ext>
            </a:extLst>
          </p:cNvPr>
          <p:cNvSpPr>
            <a:spLocks noGrp="1"/>
          </p:cNvSpPr>
          <p:nvPr>
            <p:ph type="body" sz="quarter" idx="36" hasCustomPrompt="1"/>
          </p:nvPr>
        </p:nvSpPr>
        <p:spPr>
          <a:xfrm>
            <a:off x="8580782" y="6025581"/>
            <a:ext cx="2286000" cy="274320"/>
          </a:xfrm>
        </p:spPr>
        <p:txBody>
          <a:bodyPr>
            <a:noAutofit/>
          </a:bodyPr>
          <a:lstStyle>
            <a:lvl1pPr marL="0" indent="0" algn="ctr">
              <a:buNone/>
              <a:defRPr sz="1200">
                <a:latin typeface="+mn-lt"/>
              </a:defRPr>
            </a:lvl1pPr>
            <a:lvl2pPr marL="457200" indent="0">
              <a:buNone/>
              <a:defRPr sz="1400">
                <a:latin typeface="+mj-lt"/>
              </a:defRPr>
            </a:lvl2pPr>
            <a:lvl3pPr marL="914400" indent="0">
              <a:buNone/>
              <a:defRPr sz="1400">
                <a:latin typeface="+mj-lt"/>
              </a:defRPr>
            </a:lvl3pPr>
            <a:lvl4pPr marL="1371600" indent="0">
              <a:buNone/>
              <a:defRPr sz="1400">
                <a:latin typeface="+mj-lt"/>
              </a:defRPr>
            </a:lvl4pPr>
            <a:lvl5pPr marL="1828800" indent="0">
              <a:buNone/>
              <a:defRPr sz="1400">
                <a:latin typeface="+mj-lt"/>
              </a:defRPr>
            </a:lvl5pPr>
          </a:lstStyle>
          <a:p>
            <a:pPr lvl="0"/>
            <a:r>
              <a:rPr lang="en-US" dirty="0"/>
              <a:t>Title</a:t>
            </a:r>
          </a:p>
        </p:txBody>
      </p:sp>
      <p:sp>
        <p:nvSpPr>
          <p:cNvPr id="3" name="Date Placeholder 2">
            <a:extLst>
              <a:ext uri="{FF2B5EF4-FFF2-40B4-BE49-F238E27FC236}">
                <a16:creationId xmlns:a16="http://schemas.microsoft.com/office/drawing/2014/main" id="{9CAF00A3-1058-4FA9-A985-03711701054C}"/>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A00F60BE-20E1-40C5-85E7-AEAABD0C0DE6}"/>
              </a:ext>
            </a:extLst>
          </p:cNvPr>
          <p:cNvSpPr>
            <a:spLocks noGrp="1"/>
          </p:cNvSpPr>
          <p:nvPr>
            <p:ph type="ftr" sz="quarter" idx="11"/>
          </p:nvPr>
        </p:nvSpPr>
        <p:spPr/>
        <p:txBody>
          <a:bodyPr/>
          <a:lstStyle/>
          <a:p>
            <a:r>
              <a:rPr lang="en-US" dirty="0"/>
              <a:t>Pitch deck title</a:t>
            </a:r>
          </a:p>
        </p:txBody>
      </p:sp>
      <p:sp>
        <p:nvSpPr>
          <p:cNvPr id="5" name="Slide Number Placeholder 4">
            <a:extLst>
              <a:ext uri="{FF2B5EF4-FFF2-40B4-BE49-F238E27FC236}">
                <a16:creationId xmlns:a16="http://schemas.microsoft.com/office/drawing/2014/main" id="{05DC939B-94C9-4FF9-B0C8-1149DEFA6CF8}"/>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15074016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n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14" name="Content Placeholder 13">
            <a:extLst>
              <a:ext uri="{FF2B5EF4-FFF2-40B4-BE49-F238E27FC236}">
                <a16:creationId xmlns:a16="http://schemas.microsoft.com/office/drawing/2014/main" id="{01F6AC7C-4EFC-4C76-8784-963130151FD5}"/>
              </a:ext>
            </a:extLst>
          </p:cNvPr>
          <p:cNvSpPr>
            <a:spLocks noGrp="1"/>
          </p:cNvSpPr>
          <p:nvPr>
            <p:ph sz="quarter" idx="28" hasCustomPrompt="1"/>
          </p:nvPr>
        </p:nvSpPr>
        <p:spPr>
          <a:xfrm>
            <a:off x="1137509" y="1859777"/>
            <a:ext cx="1819656" cy="1517904"/>
          </a:xfrm>
        </p:spPr>
        <p:txBody>
          <a:bodyPr anchor="ctr">
            <a:normAutofit/>
          </a:bodyPr>
          <a:lstStyle>
            <a:lvl1pPr marL="0" indent="0" algn="ctr">
              <a:buNone/>
              <a:defRPr sz="1800"/>
            </a:lvl1pPr>
          </a:lstStyle>
          <a:p>
            <a:pPr lvl="0"/>
            <a:r>
              <a:rPr lang="en-US" dirty="0"/>
              <a:t>Add content</a:t>
            </a:r>
          </a:p>
        </p:txBody>
      </p:sp>
      <p:sp>
        <p:nvSpPr>
          <p:cNvPr id="8" name="Text Placeholder 7">
            <a:extLst>
              <a:ext uri="{FF2B5EF4-FFF2-40B4-BE49-F238E27FC236}">
                <a16:creationId xmlns:a16="http://schemas.microsoft.com/office/drawing/2014/main" id="{02AED95B-59A7-4359-BD74-24F920F7153F}"/>
              </a:ext>
            </a:extLst>
          </p:cNvPr>
          <p:cNvSpPr>
            <a:spLocks noGrp="1"/>
          </p:cNvSpPr>
          <p:nvPr>
            <p:ph type="body" sz="quarter" idx="13" hasCustomPrompt="1"/>
          </p:nvPr>
        </p:nvSpPr>
        <p:spPr>
          <a:xfrm>
            <a:off x="1018637" y="3444752"/>
            <a:ext cx="2057400" cy="640080"/>
          </a:xfrm>
        </p:spPr>
        <p:txBody>
          <a:bodyPr>
            <a:noAutofit/>
          </a:bodyPr>
          <a:lstStyle>
            <a:lvl1pPr marL="0" indent="0" algn="ctr">
              <a:buNone/>
              <a:defRPr sz="2000">
                <a:solidFill>
                  <a:schemeClr val="accent4"/>
                </a:solidFill>
                <a:latin typeface="+mj-lt"/>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Title</a:t>
            </a:r>
          </a:p>
        </p:txBody>
      </p:sp>
      <p:sp>
        <p:nvSpPr>
          <p:cNvPr id="9" name="Text Placeholder 7">
            <a:extLst>
              <a:ext uri="{FF2B5EF4-FFF2-40B4-BE49-F238E27FC236}">
                <a16:creationId xmlns:a16="http://schemas.microsoft.com/office/drawing/2014/main" id="{286DAE13-A93D-453A-8164-3F1E97F8F24B}"/>
              </a:ext>
            </a:extLst>
          </p:cNvPr>
          <p:cNvSpPr>
            <a:spLocks noGrp="1"/>
          </p:cNvSpPr>
          <p:nvPr>
            <p:ph type="body" sz="quarter" idx="14" hasCustomPrompt="1"/>
          </p:nvPr>
        </p:nvSpPr>
        <p:spPr>
          <a:xfrm>
            <a:off x="1034480" y="4110604"/>
            <a:ext cx="2057400" cy="365760"/>
          </a:xfrm>
        </p:spPr>
        <p:txBody>
          <a:bodyPr>
            <a:noAutofit/>
          </a:bodyPr>
          <a:lstStyle>
            <a:lvl1pPr marL="0" indent="0" algn="ctr">
              <a:buNone/>
              <a:defRPr sz="1600" b="1"/>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Title</a:t>
            </a:r>
          </a:p>
        </p:txBody>
      </p:sp>
      <p:sp>
        <p:nvSpPr>
          <p:cNvPr id="10" name="Text Placeholder 7">
            <a:extLst>
              <a:ext uri="{FF2B5EF4-FFF2-40B4-BE49-F238E27FC236}">
                <a16:creationId xmlns:a16="http://schemas.microsoft.com/office/drawing/2014/main" id="{1FD2C3F4-5FD0-4B09-A5D5-7365D61084F0}"/>
              </a:ext>
            </a:extLst>
          </p:cNvPr>
          <p:cNvSpPr>
            <a:spLocks noGrp="1"/>
          </p:cNvSpPr>
          <p:nvPr>
            <p:ph type="body" sz="quarter" idx="15" hasCustomPrompt="1"/>
          </p:nvPr>
        </p:nvSpPr>
        <p:spPr>
          <a:xfrm>
            <a:off x="1034480" y="4483110"/>
            <a:ext cx="2057400" cy="914400"/>
          </a:xfrm>
        </p:spPr>
        <p:txBody>
          <a:bodyPr>
            <a:noAutofit/>
          </a:bodyPr>
          <a:lstStyle>
            <a:lvl1pPr marL="0" indent="0" algn="ctr">
              <a:buNone/>
              <a:defRPr sz="14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Description</a:t>
            </a:r>
          </a:p>
        </p:txBody>
      </p:sp>
      <p:sp>
        <p:nvSpPr>
          <p:cNvPr id="28" name="Content Placeholder 13">
            <a:extLst>
              <a:ext uri="{FF2B5EF4-FFF2-40B4-BE49-F238E27FC236}">
                <a16:creationId xmlns:a16="http://schemas.microsoft.com/office/drawing/2014/main" id="{7BF6ABBB-7B41-4F0C-8416-9C72862D93CB}"/>
              </a:ext>
            </a:extLst>
          </p:cNvPr>
          <p:cNvSpPr>
            <a:spLocks noGrp="1"/>
          </p:cNvSpPr>
          <p:nvPr>
            <p:ph sz="quarter" idx="29" hasCustomPrompt="1"/>
          </p:nvPr>
        </p:nvSpPr>
        <p:spPr>
          <a:xfrm>
            <a:off x="3859487" y="1859777"/>
            <a:ext cx="1819656" cy="1517904"/>
          </a:xfrm>
        </p:spPr>
        <p:txBody>
          <a:bodyPr anchor="ctr">
            <a:normAutofit/>
          </a:bodyPr>
          <a:lstStyle>
            <a:lvl1pPr marL="0" indent="0" algn="ctr">
              <a:buNone/>
              <a:defRPr sz="1800"/>
            </a:lvl1pPr>
          </a:lstStyle>
          <a:p>
            <a:pPr lvl="0"/>
            <a:r>
              <a:rPr lang="en-US" dirty="0"/>
              <a:t>Add content</a:t>
            </a:r>
          </a:p>
        </p:txBody>
      </p:sp>
      <p:sp>
        <p:nvSpPr>
          <p:cNvPr id="30" name="Text Placeholder 7">
            <a:extLst>
              <a:ext uri="{FF2B5EF4-FFF2-40B4-BE49-F238E27FC236}">
                <a16:creationId xmlns:a16="http://schemas.microsoft.com/office/drawing/2014/main" id="{E1B58033-4461-43F1-8E7C-C6E5988BDE88}"/>
              </a:ext>
            </a:extLst>
          </p:cNvPr>
          <p:cNvSpPr>
            <a:spLocks noGrp="1"/>
          </p:cNvSpPr>
          <p:nvPr>
            <p:ph type="body" sz="quarter" idx="17" hasCustomPrompt="1"/>
          </p:nvPr>
        </p:nvSpPr>
        <p:spPr>
          <a:xfrm>
            <a:off x="3740615" y="3444752"/>
            <a:ext cx="2057400" cy="640080"/>
          </a:xfrm>
        </p:spPr>
        <p:txBody>
          <a:bodyPr>
            <a:noAutofit/>
          </a:bodyPr>
          <a:lstStyle>
            <a:lvl1pPr marL="0" indent="0" algn="ctr">
              <a:buNone/>
              <a:defRPr sz="2000">
                <a:solidFill>
                  <a:schemeClr val="accent4"/>
                </a:solidFill>
                <a:latin typeface="+mj-lt"/>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Title</a:t>
            </a:r>
          </a:p>
        </p:txBody>
      </p:sp>
      <p:sp>
        <p:nvSpPr>
          <p:cNvPr id="31" name="Text Placeholder 7">
            <a:extLst>
              <a:ext uri="{FF2B5EF4-FFF2-40B4-BE49-F238E27FC236}">
                <a16:creationId xmlns:a16="http://schemas.microsoft.com/office/drawing/2014/main" id="{80CE999C-FC94-4BF1-BBCE-0A3A9340971B}"/>
              </a:ext>
            </a:extLst>
          </p:cNvPr>
          <p:cNvSpPr>
            <a:spLocks noGrp="1"/>
          </p:cNvSpPr>
          <p:nvPr>
            <p:ph type="body" sz="quarter" idx="18" hasCustomPrompt="1"/>
          </p:nvPr>
        </p:nvSpPr>
        <p:spPr>
          <a:xfrm>
            <a:off x="3756458" y="4110604"/>
            <a:ext cx="2057400" cy="365760"/>
          </a:xfrm>
        </p:spPr>
        <p:txBody>
          <a:bodyPr>
            <a:noAutofit/>
          </a:bodyPr>
          <a:lstStyle>
            <a:lvl1pPr marL="0" indent="0" algn="ctr">
              <a:buNone/>
              <a:defRPr sz="1600" b="1"/>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Title</a:t>
            </a:r>
          </a:p>
        </p:txBody>
      </p:sp>
      <p:sp>
        <p:nvSpPr>
          <p:cNvPr id="32" name="Text Placeholder 7">
            <a:extLst>
              <a:ext uri="{FF2B5EF4-FFF2-40B4-BE49-F238E27FC236}">
                <a16:creationId xmlns:a16="http://schemas.microsoft.com/office/drawing/2014/main" id="{6AFDE949-FC25-431E-8298-75F5A7B83A16}"/>
              </a:ext>
            </a:extLst>
          </p:cNvPr>
          <p:cNvSpPr>
            <a:spLocks noGrp="1"/>
          </p:cNvSpPr>
          <p:nvPr>
            <p:ph type="body" sz="quarter" idx="19" hasCustomPrompt="1"/>
          </p:nvPr>
        </p:nvSpPr>
        <p:spPr>
          <a:xfrm>
            <a:off x="3756458" y="4483110"/>
            <a:ext cx="2057400" cy="914400"/>
          </a:xfrm>
        </p:spPr>
        <p:txBody>
          <a:bodyPr>
            <a:noAutofit/>
          </a:bodyPr>
          <a:lstStyle>
            <a:lvl1pPr marL="0" indent="0" algn="ctr">
              <a:buNone/>
              <a:defRPr sz="14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Description</a:t>
            </a:r>
          </a:p>
        </p:txBody>
      </p:sp>
      <p:sp>
        <p:nvSpPr>
          <p:cNvPr id="29" name="Content Placeholder 13">
            <a:extLst>
              <a:ext uri="{FF2B5EF4-FFF2-40B4-BE49-F238E27FC236}">
                <a16:creationId xmlns:a16="http://schemas.microsoft.com/office/drawing/2014/main" id="{426B07AE-648A-4C6E-8FE4-B8C6D4A1B42E}"/>
              </a:ext>
            </a:extLst>
          </p:cNvPr>
          <p:cNvSpPr>
            <a:spLocks noGrp="1"/>
          </p:cNvSpPr>
          <p:nvPr>
            <p:ph sz="quarter" idx="30" hasCustomPrompt="1"/>
          </p:nvPr>
        </p:nvSpPr>
        <p:spPr>
          <a:xfrm>
            <a:off x="6549780" y="1859777"/>
            <a:ext cx="1819656" cy="1517904"/>
          </a:xfrm>
        </p:spPr>
        <p:txBody>
          <a:bodyPr anchor="ctr">
            <a:normAutofit/>
          </a:bodyPr>
          <a:lstStyle>
            <a:lvl1pPr marL="0" indent="0" algn="ctr">
              <a:buNone/>
              <a:defRPr sz="1800"/>
            </a:lvl1pPr>
          </a:lstStyle>
          <a:p>
            <a:pPr lvl="0"/>
            <a:r>
              <a:rPr lang="en-US" dirty="0"/>
              <a:t>Add content</a:t>
            </a:r>
          </a:p>
        </p:txBody>
      </p:sp>
      <p:sp>
        <p:nvSpPr>
          <p:cNvPr id="34" name="Text Placeholder 7">
            <a:extLst>
              <a:ext uri="{FF2B5EF4-FFF2-40B4-BE49-F238E27FC236}">
                <a16:creationId xmlns:a16="http://schemas.microsoft.com/office/drawing/2014/main" id="{BAB49F71-4118-47B2-B571-8DC9A3E94024}"/>
              </a:ext>
            </a:extLst>
          </p:cNvPr>
          <p:cNvSpPr>
            <a:spLocks noGrp="1"/>
          </p:cNvSpPr>
          <p:nvPr>
            <p:ph type="body" sz="quarter" idx="21" hasCustomPrompt="1"/>
          </p:nvPr>
        </p:nvSpPr>
        <p:spPr>
          <a:xfrm>
            <a:off x="6430908" y="3444752"/>
            <a:ext cx="2057400" cy="640080"/>
          </a:xfrm>
        </p:spPr>
        <p:txBody>
          <a:bodyPr>
            <a:noAutofit/>
          </a:bodyPr>
          <a:lstStyle>
            <a:lvl1pPr marL="0" indent="0" algn="ctr">
              <a:buNone/>
              <a:defRPr sz="2000">
                <a:solidFill>
                  <a:schemeClr val="accent4"/>
                </a:solidFill>
                <a:latin typeface="+mj-lt"/>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Title</a:t>
            </a:r>
          </a:p>
        </p:txBody>
      </p:sp>
      <p:sp>
        <p:nvSpPr>
          <p:cNvPr id="35" name="Text Placeholder 7">
            <a:extLst>
              <a:ext uri="{FF2B5EF4-FFF2-40B4-BE49-F238E27FC236}">
                <a16:creationId xmlns:a16="http://schemas.microsoft.com/office/drawing/2014/main" id="{E6D674D8-A1E4-4A7E-929B-32FBA30823A3}"/>
              </a:ext>
            </a:extLst>
          </p:cNvPr>
          <p:cNvSpPr>
            <a:spLocks noGrp="1"/>
          </p:cNvSpPr>
          <p:nvPr>
            <p:ph type="body" sz="quarter" idx="22" hasCustomPrompt="1"/>
          </p:nvPr>
        </p:nvSpPr>
        <p:spPr>
          <a:xfrm>
            <a:off x="6430908" y="4110604"/>
            <a:ext cx="2057400" cy="365760"/>
          </a:xfrm>
        </p:spPr>
        <p:txBody>
          <a:bodyPr>
            <a:noAutofit/>
          </a:bodyPr>
          <a:lstStyle>
            <a:lvl1pPr marL="0" indent="0" algn="ctr">
              <a:buNone/>
              <a:defRPr sz="1600" b="1"/>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Title</a:t>
            </a:r>
          </a:p>
        </p:txBody>
      </p:sp>
      <p:sp>
        <p:nvSpPr>
          <p:cNvPr id="36" name="Text Placeholder 7">
            <a:extLst>
              <a:ext uri="{FF2B5EF4-FFF2-40B4-BE49-F238E27FC236}">
                <a16:creationId xmlns:a16="http://schemas.microsoft.com/office/drawing/2014/main" id="{18E1E8CE-0AA4-4E2F-8DD0-006946935ADA}"/>
              </a:ext>
            </a:extLst>
          </p:cNvPr>
          <p:cNvSpPr>
            <a:spLocks noGrp="1"/>
          </p:cNvSpPr>
          <p:nvPr>
            <p:ph type="body" sz="quarter" idx="23" hasCustomPrompt="1"/>
          </p:nvPr>
        </p:nvSpPr>
        <p:spPr>
          <a:xfrm>
            <a:off x="6430908" y="4483110"/>
            <a:ext cx="2057400" cy="914400"/>
          </a:xfrm>
        </p:spPr>
        <p:txBody>
          <a:bodyPr>
            <a:noAutofit/>
          </a:bodyPr>
          <a:lstStyle>
            <a:lvl1pPr marL="0" indent="0" algn="ctr">
              <a:buNone/>
              <a:defRPr sz="14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Description</a:t>
            </a:r>
          </a:p>
        </p:txBody>
      </p:sp>
      <p:sp>
        <p:nvSpPr>
          <p:cNvPr id="42" name="Content Placeholder 13">
            <a:extLst>
              <a:ext uri="{FF2B5EF4-FFF2-40B4-BE49-F238E27FC236}">
                <a16:creationId xmlns:a16="http://schemas.microsoft.com/office/drawing/2014/main" id="{0C1E203C-1E7A-4194-97B0-B477E6F37235}"/>
              </a:ext>
            </a:extLst>
          </p:cNvPr>
          <p:cNvSpPr>
            <a:spLocks noGrp="1"/>
          </p:cNvSpPr>
          <p:nvPr>
            <p:ph sz="quarter" idx="31" hasCustomPrompt="1"/>
          </p:nvPr>
        </p:nvSpPr>
        <p:spPr>
          <a:xfrm>
            <a:off x="9264601" y="1859777"/>
            <a:ext cx="1819656" cy="1517904"/>
          </a:xfrm>
        </p:spPr>
        <p:txBody>
          <a:bodyPr anchor="ctr">
            <a:normAutofit/>
          </a:bodyPr>
          <a:lstStyle>
            <a:lvl1pPr marL="0" indent="0" algn="ctr">
              <a:buNone/>
              <a:defRPr sz="1800"/>
            </a:lvl1pPr>
          </a:lstStyle>
          <a:p>
            <a:pPr lvl="0"/>
            <a:r>
              <a:rPr lang="en-US" dirty="0"/>
              <a:t>Add content</a:t>
            </a:r>
          </a:p>
        </p:txBody>
      </p:sp>
      <p:sp>
        <p:nvSpPr>
          <p:cNvPr id="38" name="Text Placeholder 7">
            <a:extLst>
              <a:ext uri="{FF2B5EF4-FFF2-40B4-BE49-F238E27FC236}">
                <a16:creationId xmlns:a16="http://schemas.microsoft.com/office/drawing/2014/main" id="{C03A45F5-F36F-429B-9C83-90B1DB716F22}"/>
              </a:ext>
            </a:extLst>
          </p:cNvPr>
          <p:cNvSpPr>
            <a:spLocks noGrp="1"/>
          </p:cNvSpPr>
          <p:nvPr>
            <p:ph type="body" sz="quarter" idx="25" hasCustomPrompt="1"/>
          </p:nvPr>
        </p:nvSpPr>
        <p:spPr>
          <a:xfrm>
            <a:off x="9145729" y="3444752"/>
            <a:ext cx="2057400" cy="640080"/>
          </a:xfrm>
        </p:spPr>
        <p:txBody>
          <a:bodyPr>
            <a:noAutofit/>
          </a:bodyPr>
          <a:lstStyle>
            <a:lvl1pPr marL="0" indent="0" algn="ctr">
              <a:buNone/>
              <a:defRPr sz="2000">
                <a:solidFill>
                  <a:schemeClr val="accent4"/>
                </a:solidFill>
                <a:latin typeface="+mj-lt"/>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Title</a:t>
            </a:r>
          </a:p>
        </p:txBody>
      </p:sp>
      <p:sp>
        <p:nvSpPr>
          <p:cNvPr id="39" name="Text Placeholder 7">
            <a:extLst>
              <a:ext uri="{FF2B5EF4-FFF2-40B4-BE49-F238E27FC236}">
                <a16:creationId xmlns:a16="http://schemas.microsoft.com/office/drawing/2014/main" id="{6A7CD68A-F84C-4F36-A46D-DB7BA329AB0B}"/>
              </a:ext>
            </a:extLst>
          </p:cNvPr>
          <p:cNvSpPr>
            <a:spLocks noGrp="1"/>
          </p:cNvSpPr>
          <p:nvPr>
            <p:ph type="body" sz="quarter" idx="26" hasCustomPrompt="1"/>
          </p:nvPr>
        </p:nvSpPr>
        <p:spPr>
          <a:xfrm>
            <a:off x="9145729" y="4110604"/>
            <a:ext cx="2057400" cy="365760"/>
          </a:xfrm>
        </p:spPr>
        <p:txBody>
          <a:bodyPr>
            <a:noAutofit/>
          </a:bodyPr>
          <a:lstStyle>
            <a:lvl1pPr marL="0" indent="0" algn="ctr">
              <a:buNone/>
              <a:defRPr sz="1600" b="1"/>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Title</a:t>
            </a:r>
          </a:p>
        </p:txBody>
      </p:sp>
      <p:sp>
        <p:nvSpPr>
          <p:cNvPr id="40" name="Text Placeholder 7">
            <a:extLst>
              <a:ext uri="{FF2B5EF4-FFF2-40B4-BE49-F238E27FC236}">
                <a16:creationId xmlns:a16="http://schemas.microsoft.com/office/drawing/2014/main" id="{E67019EA-0584-46F5-BDB3-D2B3C717B019}"/>
              </a:ext>
            </a:extLst>
          </p:cNvPr>
          <p:cNvSpPr>
            <a:spLocks noGrp="1"/>
          </p:cNvSpPr>
          <p:nvPr>
            <p:ph type="body" sz="quarter" idx="27" hasCustomPrompt="1"/>
          </p:nvPr>
        </p:nvSpPr>
        <p:spPr>
          <a:xfrm>
            <a:off x="9145729" y="4483110"/>
            <a:ext cx="2057400" cy="914400"/>
          </a:xfrm>
        </p:spPr>
        <p:txBody>
          <a:bodyPr>
            <a:noAutofit/>
          </a:bodyPr>
          <a:lstStyle>
            <a:lvl1pPr marL="0" indent="0" algn="ctr">
              <a:buNone/>
              <a:defRPr sz="14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Section Description</a:t>
            </a:r>
          </a:p>
        </p:txBody>
      </p:sp>
      <p:sp>
        <p:nvSpPr>
          <p:cNvPr id="3" name="Rectangle 2">
            <a:extLst>
              <a:ext uri="{FF2B5EF4-FFF2-40B4-BE49-F238E27FC236}">
                <a16:creationId xmlns:a16="http://schemas.microsoft.com/office/drawing/2014/main" id="{38EA36FF-A158-49B3-9C17-39C94920B271}"/>
              </a:ext>
              <a:ext uri="{C183D7F6-B498-43B3-948B-1728B52AA6E4}">
                <adec:decorative xmlns:adec="http://schemas.microsoft.com/office/drawing/2017/decorative" val="1"/>
              </a:ext>
            </a:extLst>
          </p:cNvPr>
          <p:cNvSpPr/>
          <p:nvPr userDrawn="1"/>
        </p:nvSpPr>
        <p:spPr>
          <a:xfrm>
            <a:off x="858617" y="1792705"/>
            <a:ext cx="2377440" cy="381401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1FF42D5D-9DBF-475A-BC06-666D080D3137}"/>
              </a:ext>
              <a:ext uri="{C183D7F6-B498-43B3-948B-1728B52AA6E4}">
                <adec:decorative xmlns:adec="http://schemas.microsoft.com/office/drawing/2017/decorative" val="1"/>
              </a:ext>
            </a:extLst>
          </p:cNvPr>
          <p:cNvSpPr/>
          <p:nvPr userDrawn="1"/>
        </p:nvSpPr>
        <p:spPr>
          <a:xfrm>
            <a:off x="3580595" y="1800726"/>
            <a:ext cx="2377440" cy="381401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A6AEDC3F-C3D2-4184-860D-65645BBD6E87}"/>
              </a:ext>
              <a:ext uri="{C183D7F6-B498-43B3-948B-1728B52AA6E4}">
                <adec:decorative xmlns:adec="http://schemas.microsoft.com/office/drawing/2017/decorative" val="1"/>
              </a:ext>
            </a:extLst>
          </p:cNvPr>
          <p:cNvSpPr/>
          <p:nvPr userDrawn="1"/>
        </p:nvSpPr>
        <p:spPr>
          <a:xfrm>
            <a:off x="6270888" y="1800725"/>
            <a:ext cx="2377440" cy="381401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5C227352-6F71-4914-9AB1-AB4448667EE9}"/>
              </a:ext>
              <a:ext uri="{C183D7F6-B498-43B3-948B-1728B52AA6E4}">
                <adec:decorative xmlns:adec="http://schemas.microsoft.com/office/drawing/2017/decorative" val="1"/>
              </a:ext>
            </a:extLst>
          </p:cNvPr>
          <p:cNvSpPr/>
          <p:nvPr userDrawn="1"/>
        </p:nvSpPr>
        <p:spPr>
          <a:xfrm>
            <a:off x="8985709" y="1820775"/>
            <a:ext cx="2377440" cy="381401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a:extLst>
              <a:ext uri="{FF2B5EF4-FFF2-40B4-BE49-F238E27FC236}">
                <a16:creationId xmlns:a16="http://schemas.microsoft.com/office/drawing/2014/main" id="{3EDAC16E-5725-4AC1-AB85-871F25D26688}"/>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FD10B5D8-71E9-48DC-A04C-559359603CB0}"/>
              </a:ext>
            </a:extLst>
          </p:cNvPr>
          <p:cNvSpPr>
            <a:spLocks noGrp="1"/>
          </p:cNvSpPr>
          <p:nvPr>
            <p:ph type="ftr" sz="quarter" idx="11"/>
          </p:nvPr>
        </p:nvSpPr>
        <p:spPr/>
        <p:txBody>
          <a:bodyPr/>
          <a:lstStyle/>
          <a:p>
            <a:r>
              <a:rPr lang="en-US" dirty="0"/>
              <a:t>Pitch deck title</a:t>
            </a:r>
          </a:p>
        </p:txBody>
      </p:sp>
      <p:sp>
        <p:nvSpPr>
          <p:cNvPr id="6" name="Slide Number Placeholder 5">
            <a:extLst>
              <a:ext uri="{FF2B5EF4-FFF2-40B4-BE49-F238E27FC236}">
                <a16:creationId xmlns:a16="http://schemas.microsoft.com/office/drawing/2014/main" id="{A0FDD81F-9379-48E6-9B14-83486F920A39}"/>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2422894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bout u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C593254-CE4F-4114-A997-06CBC039F22F}"/>
              </a:ext>
              <a:ext uri="{C183D7F6-B498-43B3-948B-1728B52AA6E4}">
                <adec:decorative xmlns:adec="http://schemas.microsoft.com/office/drawing/2017/decorative" val="1"/>
              </a:ext>
            </a:extLst>
          </p:cNvPr>
          <p:cNvSpPr/>
          <p:nvPr userDrawn="1"/>
        </p:nvSpPr>
        <p:spPr>
          <a:xfrm>
            <a:off x="0" y="0"/>
            <a:ext cx="3051110" cy="6858000"/>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1F8C642-49FB-4E16-A3A0-B2ACBEABFFD6}"/>
              </a:ext>
            </a:extLst>
          </p:cNvPr>
          <p:cNvSpPr>
            <a:spLocks noGrp="1"/>
          </p:cNvSpPr>
          <p:nvPr>
            <p:ph type="title"/>
          </p:nvPr>
        </p:nvSpPr>
        <p:spPr>
          <a:xfrm>
            <a:off x="3581400" y="365125"/>
            <a:ext cx="7287768" cy="1325563"/>
          </a:xfrm>
        </p:spPr>
        <p:txBody>
          <a:bodyPr/>
          <a:lstStyle>
            <a:lvl1pPr algn="l">
              <a:defRPr>
                <a:solidFill>
                  <a:schemeClr val="tx1">
                    <a:lumMod val="50000"/>
                    <a:lumOff val="50000"/>
                  </a:schemeClr>
                </a:solidFill>
              </a:defRPr>
            </a:lvl1pPr>
          </a:lstStyle>
          <a:p>
            <a:r>
              <a:rPr lang="en-US"/>
              <a:t>Click to edit Master title style</a:t>
            </a:r>
            <a:endParaRPr lang="en-US" dirty="0"/>
          </a:p>
        </p:txBody>
      </p:sp>
      <p:sp>
        <p:nvSpPr>
          <p:cNvPr id="7" name="Picture Placeholder 6">
            <a:extLst>
              <a:ext uri="{FF2B5EF4-FFF2-40B4-BE49-F238E27FC236}">
                <a16:creationId xmlns:a16="http://schemas.microsoft.com/office/drawing/2014/main" id="{5E7DBF41-B4A1-4B29-B32C-DDF5058C1239}"/>
              </a:ext>
            </a:extLst>
          </p:cNvPr>
          <p:cNvSpPr>
            <a:spLocks noGrp="1"/>
          </p:cNvSpPr>
          <p:nvPr>
            <p:ph type="pic" sz="quarter" idx="13"/>
          </p:nvPr>
        </p:nvSpPr>
        <p:spPr>
          <a:xfrm>
            <a:off x="1524000" y="1941230"/>
            <a:ext cx="9144000" cy="2286000"/>
          </a:xfrm>
          <a:solidFill>
            <a:schemeClr val="accent6"/>
          </a:solidFill>
        </p:spPr>
        <p:txBody>
          <a:bodyPr/>
          <a:lstStyle/>
          <a:p>
            <a:r>
              <a:rPr lang="en-US"/>
              <a:t>Click icon to add picture</a:t>
            </a:r>
            <a:endParaRPr lang="en-US" dirty="0"/>
          </a:p>
        </p:txBody>
      </p:sp>
      <p:sp>
        <p:nvSpPr>
          <p:cNvPr id="9" name="Text Placeholder 8">
            <a:extLst>
              <a:ext uri="{FF2B5EF4-FFF2-40B4-BE49-F238E27FC236}">
                <a16:creationId xmlns:a16="http://schemas.microsoft.com/office/drawing/2014/main" id="{E442D9A9-D2E2-42FD-945D-1EF6DC43511C}"/>
              </a:ext>
            </a:extLst>
          </p:cNvPr>
          <p:cNvSpPr>
            <a:spLocks noGrp="1"/>
          </p:cNvSpPr>
          <p:nvPr>
            <p:ph type="body" sz="quarter" idx="14"/>
          </p:nvPr>
        </p:nvSpPr>
        <p:spPr>
          <a:xfrm>
            <a:off x="3584448" y="4407408"/>
            <a:ext cx="7287768" cy="1371600"/>
          </a:xfrm>
        </p:spPr>
        <p:txBody>
          <a:bodyPr>
            <a:noAutofit/>
          </a:bodyPr>
          <a:lstStyle>
            <a:lvl1pPr marL="0" indent="0" algn="l">
              <a:lnSpc>
                <a:spcPct val="150000"/>
              </a:lnSpc>
              <a:spcBef>
                <a:spcPts val="0"/>
              </a:spcBef>
              <a:buNone/>
              <a:defRPr sz="1600">
                <a:solidFill>
                  <a:schemeClr val="tx1">
                    <a:lumMod val="65000"/>
                    <a:lumOff val="35000"/>
                  </a:schemeClr>
                </a:solidFill>
              </a:defRPr>
            </a:lvl1pPr>
            <a:lvl2pPr marL="457200" indent="0" algn="ctr">
              <a:lnSpc>
                <a:spcPts val="2200"/>
              </a:lnSpc>
              <a:spcBef>
                <a:spcPts val="0"/>
              </a:spcBef>
              <a:buNone/>
              <a:defRPr sz="1600">
                <a:solidFill>
                  <a:schemeClr val="tx1">
                    <a:lumMod val="65000"/>
                    <a:lumOff val="35000"/>
                  </a:schemeClr>
                </a:solidFill>
              </a:defRPr>
            </a:lvl2pPr>
            <a:lvl3pPr marL="914400" indent="0" algn="ctr">
              <a:lnSpc>
                <a:spcPts val="2200"/>
              </a:lnSpc>
              <a:spcBef>
                <a:spcPts val="0"/>
              </a:spcBef>
              <a:buNone/>
              <a:defRPr sz="1600">
                <a:solidFill>
                  <a:schemeClr val="tx1">
                    <a:lumMod val="65000"/>
                    <a:lumOff val="35000"/>
                  </a:schemeClr>
                </a:solidFill>
              </a:defRPr>
            </a:lvl3pPr>
            <a:lvl4pPr marL="1371600" indent="0" algn="ctr">
              <a:lnSpc>
                <a:spcPts val="2200"/>
              </a:lnSpc>
              <a:spcBef>
                <a:spcPts val="0"/>
              </a:spcBef>
              <a:buNone/>
              <a:defRPr sz="1600">
                <a:solidFill>
                  <a:schemeClr val="tx1">
                    <a:lumMod val="65000"/>
                    <a:lumOff val="35000"/>
                  </a:schemeClr>
                </a:solidFill>
              </a:defRPr>
            </a:lvl4pPr>
            <a:lvl5pPr marL="1828800" indent="0" algn="ctr">
              <a:lnSpc>
                <a:spcPts val="2200"/>
              </a:lnSpc>
              <a:spcBef>
                <a:spcPts val="0"/>
              </a:spcBef>
              <a:buNone/>
              <a:defRPr sz="1600">
                <a:solidFill>
                  <a:schemeClr val="tx1">
                    <a:lumMod val="65000"/>
                    <a:lumOff val="35000"/>
                  </a:schemeClr>
                </a:solidFill>
              </a:defRPr>
            </a:lvl5pPr>
          </a:lstStyle>
          <a:p>
            <a:pPr lvl="0"/>
            <a:r>
              <a:rPr lang="en-US"/>
              <a:t>Click to edit Master text styles</a:t>
            </a:r>
          </a:p>
        </p:txBody>
      </p:sp>
      <p:sp>
        <p:nvSpPr>
          <p:cNvPr id="3" name="Date Placeholder 2">
            <a:extLst>
              <a:ext uri="{FF2B5EF4-FFF2-40B4-BE49-F238E27FC236}">
                <a16:creationId xmlns:a16="http://schemas.microsoft.com/office/drawing/2014/main" id="{9CAF00A3-1058-4FA9-A985-03711701054C}"/>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A00F60BE-20E1-40C5-85E7-AEAABD0C0DE6}"/>
              </a:ext>
            </a:extLst>
          </p:cNvPr>
          <p:cNvSpPr>
            <a:spLocks noGrp="1"/>
          </p:cNvSpPr>
          <p:nvPr>
            <p:ph type="ftr" sz="quarter" idx="11"/>
          </p:nvPr>
        </p:nvSpPr>
        <p:spPr/>
        <p:txBody>
          <a:bodyPr/>
          <a:lstStyle/>
          <a:p>
            <a:r>
              <a:rPr lang="en-US" dirty="0"/>
              <a:t>Pitch deck title</a:t>
            </a:r>
          </a:p>
        </p:txBody>
      </p:sp>
      <p:sp>
        <p:nvSpPr>
          <p:cNvPr id="5" name="Slide Number Placeholder 4">
            <a:extLst>
              <a:ext uri="{FF2B5EF4-FFF2-40B4-BE49-F238E27FC236}">
                <a16:creationId xmlns:a16="http://schemas.microsoft.com/office/drawing/2014/main" id="{05DC939B-94C9-4FF9-B0C8-1149DEFA6CF8}"/>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15390676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6B487E6-6563-4EEC-A349-2257BBAFD4DD}"/>
              </a:ext>
              <a:ext uri="{C183D7F6-B498-43B3-948B-1728B52AA6E4}">
                <adec:decorative xmlns:adec="http://schemas.microsoft.com/office/drawing/2017/decorative" val="1"/>
              </a:ext>
            </a:extLst>
          </p:cNvPr>
          <p:cNvSpPr/>
          <p:nvPr userDrawn="1"/>
        </p:nvSpPr>
        <p:spPr>
          <a:xfrm>
            <a:off x="1" y="0"/>
            <a:ext cx="3051110" cy="6858000"/>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1F8C642-49FB-4E16-A3A0-B2ACBEABFFD6}"/>
              </a:ext>
            </a:extLst>
          </p:cNvPr>
          <p:cNvSpPr>
            <a:spLocks noGrp="1"/>
          </p:cNvSpPr>
          <p:nvPr>
            <p:ph type="title"/>
          </p:nvPr>
        </p:nvSpPr>
        <p:spPr>
          <a:xfrm>
            <a:off x="6348334" y="1062164"/>
            <a:ext cx="5005466" cy="1325563"/>
          </a:xfrm>
        </p:spPr>
        <p:txBody>
          <a:bodyPr/>
          <a:lstStyle>
            <a:lvl1pPr>
              <a:defRPr>
                <a:solidFill>
                  <a:schemeClr val="tx1">
                    <a:lumMod val="50000"/>
                    <a:lumOff val="50000"/>
                  </a:schemeClr>
                </a:solidFill>
              </a:defRPr>
            </a:lvl1pPr>
          </a:lstStyle>
          <a:p>
            <a:r>
              <a:rPr lang="en-US"/>
              <a:t>Click to edit Master title style</a:t>
            </a:r>
            <a:endParaRPr lang="en-US" dirty="0"/>
          </a:p>
        </p:txBody>
      </p:sp>
      <p:sp>
        <p:nvSpPr>
          <p:cNvPr id="7" name="Picture Placeholder 6">
            <a:extLst>
              <a:ext uri="{FF2B5EF4-FFF2-40B4-BE49-F238E27FC236}">
                <a16:creationId xmlns:a16="http://schemas.microsoft.com/office/drawing/2014/main" id="{EED971A8-4C6D-471D-A690-8CD666292205}"/>
              </a:ext>
            </a:extLst>
          </p:cNvPr>
          <p:cNvSpPr>
            <a:spLocks noGrp="1"/>
          </p:cNvSpPr>
          <p:nvPr>
            <p:ph type="pic" sz="quarter" idx="13"/>
          </p:nvPr>
        </p:nvSpPr>
        <p:spPr>
          <a:xfrm>
            <a:off x="861935" y="1143000"/>
            <a:ext cx="4953000" cy="4572000"/>
          </a:xfrm>
          <a:solidFill>
            <a:schemeClr val="accent6"/>
          </a:solidFill>
        </p:spPr>
        <p:txBody>
          <a:bodyPr/>
          <a:lstStyle/>
          <a:p>
            <a:r>
              <a:rPr lang="en-US"/>
              <a:t>Click icon to add picture</a:t>
            </a:r>
            <a:endParaRPr lang="en-US" dirty="0"/>
          </a:p>
        </p:txBody>
      </p:sp>
      <p:sp>
        <p:nvSpPr>
          <p:cNvPr id="10" name="Text Placeholder 9">
            <a:extLst>
              <a:ext uri="{FF2B5EF4-FFF2-40B4-BE49-F238E27FC236}">
                <a16:creationId xmlns:a16="http://schemas.microsoft.com/office/drawing/2014/main" id="{0ECB8E5B-4859-4892-A062-C831DA527F75}"/>
              </a:ext>
            </a:extLst>
          </p:cNvPr>
          <p:cNvSpPr>
            <a:spLocks noGrp="1"/>
          </p:cNvSpPr>
          <p:nvPr>
            <p:ph type="body" sz="quarter" idx="14"/>
          </p:nvPr>
        </p:nvSpPr>
        <p:spPr>
          <a:xfrm>
            <a:off x="6376988" y="2555875"/>
            <a:ext cx="4953000" cy="3159125"/>
          </a:xfrm>
        </p:spPr>
        <p:txBody>
          <a:bodyPr>
            <a:normAutofit/>
          </a:bodyPr>
          <a:lstStyle>
            <a:lvl1pPr marL="0" indent="0">
              <a:lnSpc>
                <a:spcPts val="2600"/>
              </a:lnSpc>
              <a:spcBef>
                <a:spcPts val="0"/>
              </a:spcBef>
              <a:buNone/>
              <a:defRPr sz="1600">
                <a:solidFill>
                  <a:schemeClr val="tx1">
                    <a:lumMod val="65000"/>
                    <a:lumOff val="35000"/>
                  </a:schemeClr>
                </a:solidFill>
                <a:latin typeface="+mn-lt"/>
              </a:defRPr>
            </a:lvl1pPr>
            <a:lvl2pPr marL="457200" indent="0">
              <a:lnSpc>
                <a:spcPts val="2600"/>
              </a:lnSpc>
              <a:spcBef>
                <a:spcPts val="0"/>
              </a:spcBef>
              <a:buNone/>
              <a:defRPr sz="1600">
                <a:solidFill>
                  <a:schemeClr val="tx1">
                    <a:lumMod val="65000"/>
                    <a:lumOff val="35000"/>
                  </a:schemeClr>
                </a:solidFill>
                <a:latin typeface="+mn-lt"/>
              </a:defRPr>
            </a:lvl2pPr>
            <a:lvl3pPr marL="914400" indent="0">
              <a:lnSpc>
                <a:spcPts val="2600"/>
              </a:lnSpc>
              <a:spcBef>
                <a:spcPts val="0"/>
              </a:spcBef>
              <a:buNone/>
              <a:defRPr sz="1600">
                <a:solidFill>
                  <a:schemeClr val="tx1">
                    <a:lumMod val="65000"/>
                    <a:lumOff val="35000"/>
                  </a:schemeClr>
                </a:solidFill>
                <a:latin typeface="+mn-lt"/>
              </a:defRPr>
            </a:lvl3pPr>
            <a:lvl4pPr marL="1371600" indent="0">
              <a:lnSpc>
                <a:spcPts val="2600"/>
              </a:lnSpc>
              <a:spcBef>
                <a:spcPts val="0"/>
              </a:spcBef>
              <a:buNone/>
              <a:defRPr sz="1600">
                <a:solidFill>
                  <a:schemeClr val="tx1">
                    <a:lumMod val="65000"/>
                    <a:lumOff val="35000"/>
                  </a:schemeClr>
                </a:solidFill>
                <a:latin typeface="+mn-lt"/>
              </a:defRPr>
            </a:lvl4pPr>
            <a:lvl5pPr marL="1828800" indent="0">
              <a:lnSpc>
                <a:spcPts val="2600"/>
              </a:lnSpc>
              <a:spcBef>
                <a:spcPts val="0"/>
              </a:spcBef>
              <a:buNone/>
              <a:defRPr sz="1600">
                <a:solidFill>
                  <a:schemeClr val="tx1">
                    <a:lumMod val="65000"/>
                    <a:lumOff val="35000"/>
                  </a:schemeClr>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Date Placeholder 2">
            <a:extLst>
              <a:ext uri="{FF2B5EF4-FFF2-40B4-BE49-F238E27FC236}">
                <a16:creationId xmlns:a16="http://schemas.microsoft.com/office/drawing/2014/main" id="{9CAF00A3-1058-4FA9-A985-03711701054C}"/>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A00F60BE-20E1-40C5-85E7-AEAABD0C0DE6}"/>
              </a:ext>
            </a:extLst>
          </p:cNvPr>
          <p:cNvSpPr>
            <a:spLocks noGrp="1"/>
          </p:cNvSpPr>
          <p:nvPr>
            <p:ph type="ftr" sz="quarter" idx="11"/>
          </p:nvPr>
        </p:nvSpPr>
        <p:spPr/>
        <p:txBody>
          <a:bodyPr/>
          <a:lstStyle/>
          <a:p>
            <a:r>
              <a:rPr lang="en-US" dirty="0"/>
              <a:t>Pitch deck title</a:t>
            </a:r>
          </a:p>
        </p:txBody>
      </p:sp>
      <p:sp>
        <p:nvSpPr>
          <p:cNvPr id="5" name="Slide Number Placeholder 4">
            <a:extLst>
              <a:ext uri="{FF2B5EF4-FFF2-40B4-BE49-F238E27FC236}">
                <a16:creationId xmlns:a16="http://schemas.microsoft.com/office/drawing/2014/main" id="{05DC939B-94C9-4FF9-B0C8-1149DEFA6CF8}"/>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2893847496"/>
      </p:ext>
    </p:extLst>
  </p:cSld>
  <p:clrMapOvr>
    <a:masterClrMapping/>
  </p:clrMapOvr>
  <p:extLst>
    <p:ext uri="{DCECCB84-F9BA-43D5-87BE-67443E8EF086}">
      <p15:sldGuideLst xmlns:p15="http://schemas.microsoft.com/office/powerpoint/2012/main">
        <p15:guide id="1" pos="3840" userDrawn="1">
          <p15:clr>
            <a:srgbClr val="FBAE40"/>
          </p15:clr>
        </p15:guide>
        <p15:guide id="2" pos="528"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3D039-0A18-4031-8A63-D83666B066F6}"/>
              </a:ext>
            </a:extLst>
          </p:cNvPr>
          <p:cNvSpPr>
            <a:spLocks noGrp="1"/>
          </p:cNvSpPr>
          <p:nvPr>
            <p:ph type="title"/>
          </p:nvPr>
        </p:nvSpPr>
        <p:spPr>
          <a:xfrm>
            <a:off x="719425" y="4689888"/>
            <a:ext cx="5029200" cy="1371600"/>
          </a:xfrm>
        </p:spPr>
        <p:txBody>
          <a:bodyPr anchor="ctr" anchorCtr="0">
            <a:normAutofit/>
          </a:bodyPr>
          <a:lstStyle>
            <a:lvl1pPr algn="ctr">
              <a:defRPr sz="4400"/>
            </a:lvl1pPr>
          </a:lstStyle>
          <a:p>
            <a:r>
              <a:rPr lang="en-US"/>
              <a:t>Click to edit Master title style</a:t>
            </a:r>
            <a:endParaRPr lang="en-US" dirty="0"/>
          </a:p>
        </p:txBody>
      </p:sp>
      <p:sp>
        <p:nvSpPr>
          <p:cNvPr id="8" name="Picture Placeholder 7">
            <a:extLst>
              <a:ext uri="{FF2B5EF4-FFF2-40B4-BE49-F238E27FC236}">
                <a16:creationId xmlns:a16="http://schemas.microsoft.com/office/drawing/2014/main" id="{87C02F5D-0AFB-480B-A152-5FC08DB4DCD7}"/>
              </a:ext>
            </a:extLst>
          </p:cNvPr>
          <p:cNvSpPr>
            <a:spLocks noGrp="1"/>
          </p:cNvSpPr>
          <p:nvPr>
            <p:ph type="pic" sz="quarter" idx="13"/>
          </p:nvPr>
        </p:nvSpPr>
        <p:spPr>
          <a:xfrm>
            <a:off x="458724" y="390524"/>
            <a:ext cx="5637276" cy="4114800"/>
          </a:xfrm>
          <a:solidFill>
            <a:schemeClr val="accent6"/>
          </a:solidFill>
        </p:spPr>
        <p:txBody>
          <a:bodyPr/>
          <a:lstStyle/>
          <a:p>
            <a:r>
              <a:rPr lang="en-US"/>
              <a:t>Click icon to add picture</a:t>
            </a:r>
            <a:endParaRPr lang="en-US" dirty="0"/>
          </a:p>
        </p:txBody>
      </p:sp>
      <p:sp>
        <p:nvSpPr>
          <p:cNvPr id="10" name="Picture Placeholder 7">
            <a:extLst>
              <a:ext uri="{FF2B5EF4-FFF2-40B4-BE49-F238E27FC236}">
                <a16:creationId xmlns:a16="http://schemas.microsoft.com/office/drawing/2014/main" id="{6B717642-3C5E-4830-BCBC-E7FAE8B77949}"/>
              </a:ext>
            </a:extLst>
          </p:cNvPr>
          <p:cNvSpPr>
            <a:spLocks noGrp="1"/>
          </p:cNvSpPr>
          <p:nvPr>
            <p:ph type="pic" sz="quarter" idx="15"/>
          </p:nvPr>
        </p:nvSpPr>
        <p:spPr>
          <a:xfrm>
            <a:off x="6096000" y="390524"/>
            <a:ext cx="5637276" cy="4114800"/>
          </a:xfrm>
          <a:solidFill>
            <a:schemeClr val="accent6"/>
          </a:solidFill>
        </p:spPr>
        <p:txBody>
          <a:bodyPr/>
          <a:lstStyle/>
          <a:p>
            <a:r>
              <a:rPr lang="en-US"/>
              <a:t>Click icon to add picture</a:t>
            </a:r>
            <a:endParaRPr lang="en-US" dirty="0"/>
          </a:p>
        </p:txBody>
      </p:sp>
      <p:sp>
        <p:nvSpPr>
          <p:cNvPr id="9" name="Text Placeholder 8">
            <a:extLst>
              <a:ext uri="{FF2B5EF4-FFF2-40B4-BE49-F238E27FC236}">
                <a16:creationId xmlns:a16="http://schemas.microsoft.com/office/drawing/2014/main" id="{1A83FC01-0C03-4607-B5EA-8C230EA7CABF}"/>
              </a:ext>
            </a:extLst>
          </p:cNvPr>
          <p:cNvSpPr>
            <a:spLocks noGrp="1"/>
          </p:cNvSpPr>
          <p:nvPr>
            <p:ph type="body" sz="quarter" idx="14"/>
          </p:nvPr>
        </p:nvSpPr>
        <p:spPr>
          <a:xfrm>
            <a:off x="6460759" y="4687863"/>
            <a:ext cx="5029200" cy="1463040"/>
          </a:xfrm>
        </p:spPr>
        <p:txBody>
          <a:bodyPr anchor="ctr" anchorCtr="0">
            <a:noAutofit/>
          </a:bodyPr>
          <a:lstStyle>
            <a:lvl1pPr marL="0" indent="0">
              <a:lnSpc>
                <a:spcPts val="2000"/>
              </a:lnSpc>
              <a:buNone/>
              <a:defRPr sz="1600"/>
            </a:lvl1pPr>
            <a:lvl2pPr marL="457200" indent="0">
              <a:lnSpc>
                <a:spcPts val="2000"/>
              </a:lnSpc>
              <a:buNone/>
              <a:defRPr sz="1600"/>
            </a:lvl2pPr>
            <a:lvl3pPr marL="914400" indent="0">
              <a:lnSpc>
                <a:spcPts val="2000"/>
              </a:lnSpc>
              <a:spcBef>
                <a:spcPts val="0"/>
              </a:spcBef>
              <a:buNone/>
              <a:defRPr sz="1600"/>
            </a:lvl3pPr>
            <a:lvl4pPr marL="1371600" indent="0">
              <a:lnSpc>
                <a:spcPts val="2000"/>
              </a:lnSpc>
              <a:buNone/>
              <a:defRPr sz="1600"/>
            </a:lvl4pPr>
            <a:lvl5pPr marL="1828800" indent="0">
              <a:lnSpc>
                <a:spcPts val="20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8EB05F6-A3ED-45AB-B103-D5E34BFD605F}"/>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2F029C1C-740D-4213-96FE-1FAA3072FF83}"/>
              </a:ext>
            </a:extLst>
          </p:cNvPr>
          <p:cNvSpPr>
            <a:spLocks noGrp="1"/>
          </p:cNvSpPr>
          <p:nvPr>
            <p:ph type="ftr" sz="quarter" idx="11"/>
          </p:nvPr>
        </p:nvSpPr>
        <p:spPr/>
        <p:txBody>
          <a:bodyPr/>
          <a:lstStyle/>
          <a:p>
            <a:r>
              <a:rPr lang="en-US" dirty="0"/>
              <a:t>Pitch deck title</a:t>
            </a:r>
          </a:p>
        </p:txBody>
      </p:sp>
      <p:sp>
        <p:nvSpPr>
          <p:cNvPr id="6" name="Slide Number Placeholder 5">
            <a:extLst>
              <a:ext uri="{FF2B5EF4-FFF2-40B4-BE49-F238E27FC236}">
                <a16:creationId xmlns:a16="http://schemas.microsoft.com/office/drawing/2014/main" id="{F54E8801-7449-48B4-8D64-BCE20D0831C9}"/>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12082219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87C02F5D-0AFB-480B-A152-5FC08DB4DCD7}"/>
              </a:ext>
            </a:extLst>
          </p:cNvPr>
          <p:cNvSpPr>
            <a:spLocks noGrp="1"/>
          </p:cNvSpPr>
          <p:nvPr>
            <p:ph type="pic" sz="quarter" idx="13"/>
          </p:nvPr>
        </p:nvSpPr>
        <p:spPr>
          <a:xfrm>
            <a:off x="458724" y="390524"/>
            <a:ext cx="11274552" cy="4171951"/>
          </a:xfrm>
          <a:solidFill>
            <a:schemeClr val="accent6"/>
          </a:solidFill>
        </p:spPr>
        <p:txBody>
          <a:bodyPr/>
          <a:lstStyle/>
          <a:p>
            <a:r>
              <a:rPr lang="en-US"/>
              <a:t>Click icon to add picture</a:t>
            </a:r>
            <a:endParaRPr lang="en-US" dirty="0"/>
          </a:p>
        </p:txBody>
      </p:sp>
      <p:sp>
        <p:nvSpPr>
          <p:cNvPr id="4" name="Date Placeholder 3">
            <a:extLst>
              <a:ext uri="{FF2B5EF4-FFF2-40B4-BE49-F238E27FC236}">
                <a16:creationId xmlns:a16="http://schemas.microsoft.com/office/drawing/2014/main" id="{68EB05F6-A3ED-45AB-B103-D5E34BFD605F}"/>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2F029C1C-740D-4213-96FE-1FAA3072FF83}"/>
              </a:ext>
            </a:extLst>
          </p:cNvPr>
          <p:cNvSpPr>
            <a:spLocks noGrp="1"/>
          </p:cNvSpPr>
          <p:nvPr>
            <p:ph type="ftr" sz="quarter" idx="11"/>
          </p:nvPr>
        </p:nvSpPr>
        <p:spPr/>
        <p:txBody>
          <a:bodyPr/>
          <a:lstStyle/>
          <a:p>
            <a:r>
              <a:rPr lang="en-US" dirty="0"/>
              <a:t>Pitch deck title</a:t>
            </a:r>
          </a:p>
        </p:txBody>
      </p:sp>
      <p:sp>
        <p:nvSpPr>
          <p:cNvPr id="6" name="Slide Number Placeholder 5">
            <a:extLst>
              <a:ext uri="{FF2B5EF4-FFF2-40B4-BE49-F238E27FC236}">
                <a16:creationId xmlns:a16="http://schemas.microsoft.com/office/drawing/2014/main" id="{F54E8801-7449-48B4-8D64-BCE20D0831C9}"/>
              </a:ext>
            </a:extLst>
          </p:cNvPr>
          <p:cNvSpPr>
            <a:spLocks noGrp="1"/>
          </p:cNvSpPr>
          <p:nvPr>
            <p:ph type="sldNum" sz="quarter" idx="12"/>
          </p:nvPr>
        </p:nvSpPr>
        <p:spPr/>
        <p:txBody>
          <a:bodyPr/>
          <a:lstStyle/>
          <a:p>
            <a:fld id="{B5CEABB6-07DC-46E8-9B57-56EC44A396E5}" type="slidenum">
              <a:rPr lang="en-US" smtClean="0"/>
              <a:t>‹#›</a:t>
            </a:fld>
            <a:endParaRPr lang="en-US" dirty="0"/>
          </a:p>
        </p:txBody>
      </p:sp>
      <p:sp>
        <p:nvSpPr>
          <p:cNvPr id="9" name="Title 1">
            <a:extLst>
              <a:ext uri="{FF2B5EF4-FFF2-40B4-BE49-F238E27FC236}">
                <a16:creationId xmlns:a16="http://schemas.microsoft.com/office/drawing/2014/main" id="{99C910F3-1CC6-467F-A64A-2DDFE463203E}"/>
              </a:ext>
            </a:extLst>
          </p:cNvPr>
          <p:cNvSpPr>
            <a:spLocks noGrp="1"/>
          </p:cNvSpPr>
          <p:nvPr>
            <p:ph type="title"/>
          </p:nvPr>
        </p:nvSpPr>
        <p:spPr>
          <a:xfrm>
            <a:off x="719425" y="4689888"/>
            <a:ext cx="5029200" cy="1371600"/>
          </a:xfrm>
        </p:spPr>
        <p:txBody>
          <a:bodyPr anchor="ctr" anchorCtr="0">
            <a:normAutofit/>
          </a:bodyPr>
          <a:lstStyle>
            <a:lvl1pPr algn="ctr">
              <a:defRPr sz="4400"/>
            </a:lvl1pPr>
          </a:lstStyle>
          <a:p>
            <a:r>
              <a:rPr lang="en-US"/>
              <a:t>Click to edit Master title style</a:t>
            </a:r>
            <a:endParaRPr lang="en-US" dirty="0"/>
          </a:p>
        </p:txBody>
      </p:sp>
      <p:sp>
        <p:nvSpPr>
          <p:cNvPr id="10" name="Text Placeholder 8">
            <a:extLst>
              <a:ext uri="{FF2B5EF4-FFF2-40B4-BE49-F238E27FC236}">
                <a16:creationId xmlns:a16="http://schemas.microsoft.com/office/drawing/2014/main" id="{5550E3EA-37A2-40C0-A78F-3C0AB0F78189}"/>
              </a:ext>
            </a:extLst>
          </p:cNvPr>
          <p:cNvSpPr>
            <a:spLocks noGrp="1"/>
          </p:cNvSpPr>
          <p:nvPr>
            <p:ph type="body" sz="quarter" idx="14"/>
          </p:nvPr>
        </p:nvSpPr>
        <p:spPr>
          <a:xfrm>
            <a:off x="6460759" y="4687863"/>
            <a:ext cx="5029200" cy="1463040"/>
          </a:xfrm>
        </p:spPr>
        <p:txBody>
          <a:bodyPr anchor="ctr" anchorCtr="0">
            <a:noAutofit/>
          </a:bodyPr>
          <a:lstStyle>
            <a:lvl1pPr marL="0" indent="0">
              <a:lnSpc>
                <a:spcPts val="1800"/>
              </a:lnSpc>
              <a:buNone/>
              <a:defRPr sz="1600"/>
            </a:lvl1pPr>
            <a:lvl2pPr marL="457200" indent="0">
              <a:lnSpc>
                <a:spcPts val="1800"/>
              </a:lnSpc>
              <a:buNone/>
              <a:defRPr sz="1600"/>
            </a:lvl2pPr>
            <a:lvl3pPr marL="914400" indent="0">
              <a:lnSpc>
                <a:spcPts val="1800"/>
              </a:lnSpc>
              <a:spcBef>
                <a:spcPts val="0"/>
              </a:spcBef>
              <a:buNone/>
              <a:defRPr sz="1600"/>
            </a:lvl3pPr>
            <a:lvl4pPr marL="1371600" indent="0">
              <a:lnSpc>
                <a:spcPts val="1800"/>
              </a:lnSpc>
              <a:buNone/>
              <a:defRPr sz="1600"/>
            </a:lvl4pPr>
            <a:lvl5pPr marL="1828800" indent="0">
              <a:lnSpc>
                <a:spcPts val="18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632446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3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8C642-49FB-4E16-A3A0-B2ACBEABFFD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AF00A3-1058-4FA9-A985-03711701054C}"/>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A00F60BE-20E1-40C5-85E7-AEAABD0C0DE6}"/>
              </a:ext>
            </a:extLst>
          </p:cNvPr>
          <p:cNvSpPr>
            <a:spLocks noGrp="1"/>
          </p:cNvSpPr>
          <p:nvPr>
            <p:ph type="ftr" sz="quarter" idx="11"/>
          </p:nvPr>
        </p:nvSpPr>
        <p:spPr/>
        <p:txBody>
          <a:bodyPr/>
          <a:lstStyle/>
          <a:p>
            <a:r>
              <a:rPr lang="en-US" dirty="0"/>
              <a:t>Pitch deck title</a:t>
            </a:r>
          </a:p>
        </p:txBody>
      </p:sp>
      <p:sp>
        <p:nvSpPr>
          <p:cNvPr id="5" name="Slide Number Placeholder 4">
            <a:extLst>
              <a:ext uri="{FF2B5EF4-FFF2-40B4-BE49-F238E27FC236}">
                <a16:creationId xmlns:a16="http://schemas.microsoft.com/office/drawing/2014/main" id="{05DC939B-94C9-4FF9-B0C8-1149DEFA6CF8}"/>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26799299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BF6510-D603-481E-B685-9095150A28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A743757-ABC3-44BF-87D3-5E323E9B00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A79566-C1F8-443D-A135-C668898477AE}"/>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035CF363-F733-460B-9E71-BF70442AC396}"/>
              </a:ext>
            </a:extLst>
          </p:cNvPr>
          <p:cNvSpPr>
            <a:spLocks noGrp="1"/>
          </p:cNvSpPr>
          <p:nvPr>
            <p:ph type="ftr" sz="quarter" idx="11"/>
          </p:nvPr>
        </p:nvSpPr>
        <p:spPr/>
        <p:txBody>
          <a:bodyPr/>
          <a:lstStyle/>
          <a:p>
            <a:r>
              <a:rPr lang="en-US" dirty="0"/>
              <a:t>Pitch deck title</a:t>
            </a:r>
          </a:p>
        </p:txBody>
      </p:sp>
      <p:sp>
        <p:nvSpPr>
          <p:cNvPr id="7" name="Slide Number Placeholder 6">
            <a:extLst>
              <a:ext uri="{FF2B5EF4-FFF2-40B4-BE49-F238E27FC236}">
                <a16:creationId xmlns:a16="http://schemas.microsoft.com/office/drawing/2014/main" id="{A3B0FA47-58F4-4B95-AD52-4EFE7977ACEC}"/>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4894937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3 Column">
    <p:spTree>
      <p:nvGrpSpPr>
        <p:cNvPr id="1" name=""/>
        <p:cNvGrpSpPr/>
        <p:nvPr/>
      </p:nvGrpSpPr>
      <p:grpSpPr>
        <a:xfrm>
          <a:off x="0" y="0"/>
          <a:ext cx="0" cy="0"/>
          <a:chOff x="0" y="0"/>
          <a:chExt cx="0" cy="0"/>
        </a:xfrm>
      </p:grpSpPr>
      <p:sp>
        <p:nvSpPr>
          <p:cNvPr id="15" name="Text Placeholder 15">
            <a:extLst>
              <a:ext uri="{FF2B5EF4-FFF2-40B4-BE49-F238E27FC236}">
                <a16:creationId xmlns:a16="http://schemas.microsoft.com/office/drawing/2014/main" id="{A1FB681F-A94D-4BF8-8290-0811E98D49D4}"/>
              </a:ext>
            </a:extLst>
          </p:cNvPr>
          <p:cNvSpPr>
            <a:spLocks noGrp="1"/>
          </p:cNvSpPr>
          <p:nvPr>
            <p:ph type="body" sz="quarter" idx="13" hasCustomPrompt="1"/>
          </p:nvPr>
        </p:nvSpPr>
        <p:spPr>
          <a:xfrm>
            <a:off x="838201" y="1719628"/>
            <a:ext cx="3300183" cy="554038"/>
          </a:xfrm>
        </p:spPr>
        <p:txBody>
          <a:bodyPr>
            <a:normAutofit/>
          </a:bodyPr>
          <a:lstStyle>
            <a:lvl1pPr marL="0" indent="0">
              <a:buNone/>
              <a:defRPr sz="2400" b="1">
                <a:solidFill>
                  <a:schemeClr val="tx1"/>
                </a:solidFill>
              </a:defRPr>
            </a:lvl1pPr>
          </a:lstStyle>
          <a:p>
            <a:pPr lvl="0"/>
            <a:r>
              <a:rPr lang="en-US" dirty="0"/>
              <a:t>Click to add subtitle</a:t>
            </a:r>
          </a:p>
        </p:txBody>
      </p:sp>
      <p:sp>
        <p:nvSpPr>
          <p:cNvPr id="17" name="Text Placeholder 18">
            <a:extLst>
              <a:ext uri="{FF2B5EF4-FFF2-40B4-BE49-F238E27FC236}">
                <a16:creationId xmlns:a16="http://schemas.microsoft.com/office/drawing/2014/main" id="{61E8C129-EF62-46A8-97F3-3CB5D014FBDD}"/>
              </a:ext>
            </a:extLst>
          </p:cNvPr>
          <p:cNvSpPr>
            <a:spLocks noGrp="1"/>
          </p:cNvSpPr>
          <p:nvPr>
            <p:ph type="body" sz="quarter" idx="15" hasCustomPrompt="1"/>
          </p:nvPr>
        </p:nvSpPr>
        <p:spPr>
          <a:xfrm>
            <a:off x="838201" y="2332649"/>
            <a:ext cx="3299434" cy="3529013"/>
          </a:xfrm>
        </p:spPr>
        <p:txBody>
          <a:bodyPr>
            <a:normAutofit/>
          </a:bodyPr>
          <a:lstStyle>
            <a:lvl1pPr marL="285750" indent="-285750">
              <a:buFont typeface="Arial" panose="020B0604020202020204" pitchFamily="34" charset="0"/>
              <a:buChar char="•"/>
              <a:defRPr sz="1800">
                <a:solidFill>
                  <a:schemeClr val="tx2"/>
                </a:solidFill>
              </a:defRPr>
            </a:lvl1pPr>
          </a:lstStyle>
          <a:p>
            <a:pPr lvl="0"/>
            <a:r>
              <a:rPr lang="en-US" dirty="0"/>
              <a:t>Click to add text</a:t>
            </a:r>
          </a:p>
        </p:txBody>
      </p:sp>
      <p:sp>
        <p:nvSpPr>
          <p:cNvPr id="31" name="Text Placeholder 15">
            <a:extLst>
              <a:ext uri="{FF2B5EF4-FFF2-40B4-BE49-F238E27FC236}">
                <a16:creationId xmlns:a16="http://schemas.microsoft.com/office/drawing/2014/main" id="{87DD41A9-B6B3-48D9-A3A6-831B39C9158C}"/>
              </a:ext>
            </a:extLst>
          </p:cNvPr>
          <p:cNvSpPr>
            <a:spLocks noGrp="1"/>
          </p:cNvSpPr>
          <p:nvPr>
            <p:ph type="body" sz="quarter" idx="16" hasCustomPrompt="1"/>
          </p:nvPr>
        </p:nvSpPr>
        <p:spPr>
          <a:xfrm>
            <a:off x="4362182" y="1719628"/>
            <a:ext cx="3300183" cy="554038"/>
          </a:xfrm>
        </p:spPr>
        <p:txBody>
          <a:bodyPr>
            <a:normAutofit/>
          </a:bodyPr>
          <a:lstStyle>
            <a:lvl1pPr marL="0" indent="0">
              <a:buNone/>
              <a:defRPr sz="2400" b="1">
                <a:solidFill>
                  <a:schemeClr val="tx1"/>
                </a:solidFill>
              </a:defRPr>
            </a:lvl1pPr>
          </a:lstStyle>
          <a:p>
            <a:pPr lvl="0"/>
            <a:r>
              <a:rPr lang="en-US" dirty="0"/>
              <a:t>Click to add subtitle</a:t>
            </a:r>
          </a:p>
        </p:txBody>
      </p:sp>
      <p:sp>
        <p:nvSpPr>
          <p:cNvPr id="32" name="Text Placeholder 18">
            <a:extLst>
              <a:ext uri="{FF2B5EF4-FFF2-40B4-BE49-F238E27FC236}">
                <a16:creationId xmlns:a16="http://schemas.microsoft.com/office/drawing/2014/main" id="{FB791E68-EDF5-4CC2-8774-A27AEF1D25E6}"/>
              </a:ext>
            </a:extLst>
          </p:cNvPr>
          <p:cNvSpPr>
            <a:spLocks noGrp="1"/>
          </p:cNvSpPr>
          <p:nvPr>
            <p:ph type="body" sz="quarter" idx="17" hasCustomPrompt="1"/>
          </p:nvPr>
        </p:nvSpPr>
        <p:spPr>
          <a:xfrm>
            <a:off x="4362557" y="2332649"/>
            <a:ext cx="3299434" cy="3529013"/>
          </a:xfrm>
        </p:spPr>
        <p:txBody>
          <a:bodyPr>
            <a:normAutofit/>
          </a:bodyPr>
          <a:lstStyle>
            <a:lvl1pPr marL="285750" indent="-285750">
              <a:buFont typeface="Arial" panose="020B0604020202020204" pitchFamily="34" charset="0"/>
              <a:buChar char="•"/>
              <a:defRPr sz="1800">
                <a:solidFill>
                  <a:schemeClr val="tx2"/>
                </a:solidFill>
              </a:defRPr>
            </a:lvl1pPr>
          </a:lstStyle>
          <a:p>
            <a:pPr lvl="0"/>
            <a:r>
              <a:rPr lang="en-US" dirty="0"/>
              <a:t>Click to add text</a:t>
            </a:r>
          </a:p>
        </p:txBody>
      </p:sp>
      <p:sp>
        <p:nvSpPr>
          <p:cNvPr id="33" name="Text Placeholder 15">
            <a:extLst>
              <a:ext uri="{FF2B5EF4-FFF2-40B4-BE49-F238E27FC236}">
                <a16:creationId xmlns:a16="http://schemas.microsoft.com/office/drawing/2014/main" id="{AA224F82-7E0C-4EBF-97D3-132481DBCDA9}"/>
              </a:ext>
            </a:extLst>
          </p:cNvPr>
          <p:cNvSpPr>
            <a:spLocks noGrp="1"/>
          </p:cNvSpPr>
          <p:nvPr>
            <p:ph type="body" sz="quarter" idx="18" hasCustomPrompt="1"/>
          </p:nvPr>
        </p:nvSpPr>
        <p:spPr>
          <a:xfrm>
            <a:off x="7886164" y="1719628"/>
            <a:ext cx="3300183" cy="554038"/>
          </a:xfrm>
        </p:spPr>
        <p:txBody>
          <a:bodyPr>
            <a:normAutofit/>
          </a:bodyPr>
          <a:lstStyle>
            <a:lvl1pPr marL="0" indent="0">
              <a:buNone/>
              <a:defRPr sz="2400" b="1">
                <a:solidFill>
                  <a:schemeClr val="tx1"/>
                </a:solidFill>
              </a:defRPr>
            </a:lvl1pPr>
          </a:lstStyle>
          <a:p>
            <a:pPr lvl="0"/>
            <a:r>
              <a:rPr lang="en-US" dirty="0"/>
              <a:t>Click to add subtitle</a:t>
            </a:r>
          </a:p>
        </p:txBody>
      </p:sp>
      <p:sp>
        <p:nvSpPr>
          <p:cNvPr id="34" name="Text Placeholder 18">
            <a:extLst>
              <a:ext uri="{FF2B5EF4-FFF2-40B4-BE49-F238E27FC236}">
                <a16:creationId xmlns:a16="http://schemas.microsoft.com/office/drawing/2014/main" id="{699D24C6-4AFB-4222-8E0C-4D11CD9C0FF7}"/>
              </a:ext>
            </a:extLst>
          </p:cNvPr>
          <p:cNvSpPr>
            <a:spLocks noGrp="1"/>
          </p:cNvSpPr>
          <p:nvPr>
            <p:ph type="body" sz="quarter" idx="19" hasCustomPrompt="1"/>
          </p:nvPr>
        </p:nvSpPr>
        <p:spPr>
          <a:xfrm>
            <a:off x="7886913" y="2332649"/>
            <a:ext cx="3299434" cy="3529013"/>
          </a:xfrm>
        </p:spPr>
        <p:txBody>
          <a:bodyPr>
            <a:normAutofit/>
          </a:bodyPr>
          <a:lstStyle>
            <a:lvl1pPr marL="285750" indent="-285750">
              <a:buFont typeface="Arial" panose="020B0604020202020204" pitchFamily="34" charset="0"/>
              <a:buChar char="•"/>
              <a:defRPr sz="1800">
                <a:solidFill>
                  <a:schemeClr val="tx2"/>
                </a:solidFill>
              </a:defRPr>
            </a:lvl1pPr>
          </a:lstStyle>
          <a:p>
            <a:pPr lvl="0"/>
            <a:r>
              <a:rPr lang="en-US" dirty="0"/>
              <a:t>Click to add text</a:t>
            </a:r>
          </a:p>
        </p:txBody>
      </p:sp>
      <p:sp>
        <p:nvSpPr>
          <p:cNvPr id="2" name="Title 1">
            <a:extLst>
              <a:ext uri="{FF2B5EF4-FFF2-40B4-BE49-F238E27FC236}">
                <a16:creationId xmlns:a16="http://schemas.microsoft.com/office/drawing/2014/main" id="{EDD6B45A-9FA0-4D2A-8BEF-4709BD5C14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EC90C5-A811-4E5C-ADD1-A89DB4E94DAA}"/>
              </a:ext>
            </a:extLst>
          </p:cNvPr>
          <p:cNvSpPr>
            <a:spLocks noGrp="1"/>
          </p:cNvSpPr>
          <p:nvPr>
            <p:ph type="dt" sz="half" idx="20"/>
          </p:nvPr>
        </p:nvSpPr>
        <p:spPr/>
        <p:txBody>
          <a:bodyPr/>
          <a:lstStyle/>
          <a:p>
            <a:r>
              <a:rPr lang="en-US" dirty="0"/>
              <a:t>20XX</a:t>
            </a:r>
          </a:p>
        </p:txBody>
      </p:sp>
      <p:sp>
        <p:nvSpPr>
          <p:cNvPr id="4" name="Footer Placeholder 3">
            <a:extLst>
              <a:ext uri="{FF2B5EF4-FFF2-40B4-BE49-F238E27FC236}">
                <a16:creationId xmlns:a16="http://schemas.microsoft.com/office/drawing/2014/main" id="{3356B621-AE19-45D3-B25F-23256C242DDD}"/>
              </a:ext>
            </a:extLst>
          </p:cNvPr>
          <p:cNvSpPr>
            <a:spLocks noGrp="1"/>
          </p:cNvSpPr>
          <p:nvPr>
            <p:ph type="ftr" sz="quarter" idx="21"/>
          </p:nvPr>
        </p:nvSpPr>
        <p:spPr/>
        <p:txBody>
          <a:bodyPr/>
          <a:lstStyle/>
          <a:p>
            <a:r>
              <a:rPr lang="en-US" dirty="0"/>
              <a:t>Pitch deck title</a:t>
            </a:r>
          </a:p>
        </p:txBody>
      </p:sp>
      <p:sp>
        <p:nvSpPr>
          <p:cNvPr id="5" name="Slide Number Placeholder 4">
            <a:extLst>
              <a:ext uri="{FF2B5EF4-FFF2-40B4-BE49-F238E27FC236}">
                <a16:creationId xmlns:a16="http://schemas.microsoft.com/office/drawing/2014/main" id="{158BDCB2-D8C3-4571-8154-76BEA9AE41A8}"/>
              </a:ext>
            </a:extLst>
          </p:cNvPr>
          <p:cNvSpPr>
            <a:spLocks noGrp="1"/>
          </p:cNvSpPr>
          <p:nvPr>
            <p:ph type="sldNum" sz="quarter" idx="2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19070860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13B5FF-9D53-4FD4-B752-22F188FA0A82}"/>
              </a:ext>
            </a:extLst>
          </p:cNvPr>
          <p:cNvSpPr>
            <a:spLocks noGrp="1"/>
          </p:cNvSpPr>
          <p:nvPr>
            <p:ph type="dt" sz="half" idx="10"/>
          </p:nvPr>
        </p:nvSpPr>
        <p:spPr/>
        <p:txBody>
          <a:bodyPr/>
          <a:lstStyle/>
          <a:p>
            <a:r>
              <a:rPr lang="en-US" dirty="0"/>
              <a:t>20XX</a:t>
            </a:r>
          </a:p>
        </p:txBody>
      </p:sp>
      <p:sp>
        <p:nvSpPr>
          <p:cNvPr id="3" name="Footer Placeholder 2">
            <a:extLst>
              <a:ext uri="{FF2B5EF4-FFF2-40B4-BE49-F238E27FC236}">
                <a16:creationId xmlns:a16="http://schemas.microsoft.com/office/drawing/2014/main" id="{49083EC5-999D-4EF5-A22C-FD19C31D51F9}"/>
              </a:ext>
            </a:extLst>
          </p:cNvPr>
          <p:cNvSpPr>
            <a:spLocks noGrp="1"/>
          </p:cNvSpPr>
          <p:nvPr>
            <p:ph type="ftr" sz="quarter" idx="11"/>
          </p:nvPr>
        </p:nvSpPr>
        <p:spPr/>
        <p:txBody>
          <a:bodyPr/>
          <a:lstStyle/>
          <a:p>
            <a:r>
              <a:rPr lang="en-US" dirty="0"/>
              <a:t>Pitch deck title</a:t>
            </a:r>
          </a:p>
        </p:txBody>
      </p:sp>
      <p:sp>
        <p:nvSpPr>
          <p:cNvPr id="4" name="Slide Number Placeholder 3">
            <a:extLst>
              <a:ext uri="{FF2B5EF4-FFF2-40B4-BE49-F238E27FC236}">
                <a16:creationId xmlns:a16="http://schemas.microsoft.com/office/drawing/2014/main" id="{75215B34-3A95-488E-8DAD-34652A5BE7D1}"/>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39254976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4411E-20EA-4627-8A68-17038DCE18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74E5B2-1EB9-4222-8FAB-65BDC9A950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197C18-82B5-4EB5-9010-63FFB7F531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32AD86-1F8B-4DE6-9736-793E1781772C}"/>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FA60A3B3-8B02-4D8B-A982-7C7CA03A9290}"/>
              </a:ext>
            </a:extLst>
          </p:cNvPr>
          <p:cNvSpPr>
            <a:spLocks noGrp="1"/>
          </p:cNvSpPr>
          <p:nvPr>
            <p:ph type="ftr" sz="quarter" idx="11"/>
          </p:nvPr>
        </p:nvSpPr>
        <p:spPr/>
        <p:txBody>
          <a:bodyPr/>
          <a:lstStyle/>
          <a:p>
            <a:r>
              <a:rPr lang="en-US" dirty="0"/>
              <a:t>Pitch deck title</a:t>
            </a:r>
          </a:p>
        </p:txBody>
      </p:sp>
      <p:sp>
        <p:nvSpPr>
          <p:cNvPr id="7" name="Slide Number Placeholder 6">
            <a:extLst>
              <a:ext uri="{FF2B5EF4-FFF2-40B4-BE49-F238E27FC236}">
                <a16:creationId xmlns:a16="http://schemas.microsoft.com/office/drawing/2014/main" id="{989C9CBB-7187-447C-9F33-04CFDCD0B2D0}"/>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29888139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25D6D-4906-4DAB-B1BA-9436026FE6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975A10-62C2-4D29-B192-A142562FE0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A3B58235-2C90-48E1-8A68-7413F78398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FCAF9B-D406-4E4F-B804-AF188F651834}"/>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47E5FF7C-B4CA-48C1-B1A5-2AA329D34317}"/>
              </a:ext>
            </a:extLst>
          </p:cNvPr>
          <p:cNvSpPr>
            <a:spLocks noGrp="1"/>
          </p:cNvSpPr>
          <p:nvPr>
            <p:ph type="ftr" sz="quarter" idx="11"/>
          </p:nvPr>
        </p:nvSpPr>
        <p:spPr/>
        <p:txBody>
          <a:bodyPr/>
          <a:lstStyle/>
          <a:p>
            <a:r>
              <a:rPr lang="en-US" dirty="0"/>
              <a:t>Pitch deck title</a:t>
            </a:r>
          </a:p>
        </p:txBody>
      </p:sp>
      <p:sp>
        <p:nvSpPr>
          <p:cNvPr id="7" name="Slide Number Placeholder 6">
            <a:extLst>
              <a:ext uri="{FF2B5EF4-FFF2-40B4-BE49-F238E27FC236}">
                <a16:creationId xmlns:a16="http://schemas.microsoft.com/office/drawing/2014/main" id="{6AAABB43-2086-4CDB-B2A4-E51E7D83C75B}"/>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25473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ble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E034D-C1DD-48C0-BB6B-FDC6F8EBA558}"/>
              </a:ext>
            </a:extLst>
          </p:cNvPr>
          <p:cNvSpPr>
            <a:spLocks noGrp="1"/>
          </p:cNvSpPr>
          <p:nvPr>
            <p:ph type="title"/>
          </p:nvPr>
        </p:nvSpPr>
        <p:spPr>
          <a:xfrm>
            <a:off x="1518686" y="365125"/>
            <a:ext cx="9986601" cy="1325563"/>
          </a:xfrm>
        </p:spPr>
        <p:txBody>
          <a:bodyPr/>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77FFB71-D3BF-4723-8C5E-44AD8F0E924D}"/>
              </a:ext>
            </a:extLst>
          </p:cNvPr>
          <p:cNvSpPr>
            <a:spLocks noGrp="1"/>
          </p:cNvSpPr>
          <p:nvPr>
            <p:ph type="body" idx="1"/>
          </p:nvPr>
        </p:nvSpPr>
        <p:spPr>
          <a:xfrm>
            <a:off x="1508692" y="1912336"/>
            <a:ext cx="4114800" cy="457200"/>
          </a:xfrm>
        </p:spPr>
        <p:txBody>
          <a:bodyPr anchor="b">
            <a:norm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a:extLst>
              <a:ext uri="{FF2B5EF4-FFF2-40B4-BE49-F238E27FC236}">
                <a16:creationId xmlns:a16="http://schemas.microsoft.com/office/drawing/2014/main" id="{1714E40B-C52C-407A-9311-46FDCD84CB5A}"/>
              </a:ext>
            </a:extLst>
          </p:cNvPr>
          <p:cNvSpPr>
            <a:spLocks noGrp="1"/>
          </p:cNvSpPr>
          <p:nvPr>
            <p:ph type="body" sz="quarter" idx="3"/>
          </p:nvPr>
        </p:nvSpPr>
        <p:spPr>
          <a:xfrm>
            <a:off x="6573892" y="1874838"/>
            <a:ext cx="4114800" cy="457200"/>
          </a:xfrm>
        </p:spPr>
        <p:txBody>
          <a:bodyPr anchor="b">
            <a:norm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Text Placeholder 12">
            <a:extLst>
              <a:ext uri="{FF2B5EF4-FFF2-40B4-BE49-F238E27FC236}">
                <a16:creationId xmlns:a16="http://schemas.microsoft.com/office/drawing/2014/main" id="{E725FCE9-B62D-4B16-807B-9D0D63E93B56}"/>
              </a:ext>
            </a:extLst>
          </p:cNvPr>
          <p:cNvSpPr>
            <a:spLocks noGrp="1"/>
          </p:cNvSpPr>
          <p:nvPr>
            <p:ph type="body" sz="quarter" idx="14"/>
          </p:nvPr>
        </p:nvSpPr>
        <p:spPr>
          <a:xfrm>
            <a:off x="1508692" y="2388253"/>
            <a:ext cx="4114800" cy="914400"/>
          </a:xfrm>
        </p:spPr>
        <p:txBody>
          <a:bodyPr>
            <a:noAutofit/>
          </a:bodyPr>
          <a:lstStyle>
            <a:lvl1pPr marL="0" indent="0">
              <a:lnSpc>
                <a:spcPts val="2600"/>
              </a:lnSpc>
              <a:buNone/>
              <a:defRPr sz="1600"/>
            </a:lvl1pPr>
            <a:lvl2pPr marL="457200" indent="0">
              <a:lnSpc>
                <a:spcPts val="2600"/>
              </a:lnSpc>
              <a:buNone/>
              <a:defRPr sz="1600"/>
            </a:lvl2pPr>
            <a:lvl3pPr marL="914400" indent="0">
              <a:lnSpc>
                <a:spcPts val="2600"/>
              </a:lnSpc>
              <a:buNone/>
              <a:defRPr sz="1600"/>
            </a:lvl3pPr>
            <a:lvl4pPr marL="1371600" indent="0">
              <a:lnSpc>
                <a:spcPts val="2600"/>
              </a:lnSpc>
              <a:buNone/>
              <a:defRPr sz="1600"/>
            </a:lvl4pPr>
            <a:lvl5pPr marL="1828800" indent="0">
              <a:lnSpc>
                <a:spcPts val="2600"/>
              </a:lnSpc>
              <a:buNone/>
              <a:defRPr sz="1600"/>
            </a:lvl5pPr>
          </a:lstStyle>
          <a:p>
            <a:pPr lvl="0"/>
            <a:r>
              <a:rPr lang="en-US"/>
              <a:t>Click to edit Master text styles</a:t>
            </a:r>
          </a:p>
        </p:txBody>
      </p:sp>
      <p:sp>
        <p:nvSpPr>
          <p:cNvPr id="14" name="Text Placeholder 12">
            <a:extLst>
              <a:ext uri="{FF2B5EF4-FFF2-40B4-BE49-F238E27FC236}">
                <a16:creationId xmlns:a16="http://schemas.microsoft.com/office/drawing/2014/main" id="{BA57DF8C-FA7C-490B-98CE-CDE7957EE729}"/>
              </a:ext>
            </a:extLst>
          </p:cNvPr>
          <p:cNvSpPr>
            <a:spLocks noGrp="1"/>
          </p:cNvSpPr>
          <p:nvPr>
            <p:ph type="body" sz="quarter" idx="15"/>
          </p:nvPr>
        </p:nvSpPr>
        <p:spPr>
          <a:xfrm>
            <a:off x="6573892" y="2337741"/>
            <a:ext cx="4114800" cy="914400"/>
          </a:xfrm>
        </p:spPr>
        <p:txBody>
          <a:bodyPr>
            <a:noAutofit/>
          </a:bodyPr>
          <a:lstStyle>
            <a:lvl1pPr marL="0" indent="0">
              <a:lnSpc>
                <a:spcPts val="2600"/>
              </a:lnSpc>
              <a:buNone/>
              <a:defRPr sz="1600"/>
            </a:lvl1pPr>
            <a:lvl2pPr marL="457200" indent="0">
              <a:lnSpc>
                <a:spcPts val="2600"/>
              </a:lnSpc>
              <a:buNone/>
              <a:defRPr sz="1600"/>
            </a:lvl2pPr>
            <a:lvl3pPr marL="914400" indent="0">
              <a:lnSpc>
                <a:spcPts val="2600"/>
              </a:lnSpc>
              <a:buNone/>
              <a:defRPr sz="1600"/>
            </a:lvl3pPr>
            <a:lvl4pPr marL="1371600" indent="0">
              <a:lnSpc>
                <a:spcPts val="2600"/>
              </a:lnSpc>
              <a:buNone/>
              <a:defRPr sz="1600"/>
            </a:lvl4pPr>
            <a:lvl5pPr marL="1828800" indent="0">
              <a:lnSpc>
                <a:spcPts val="2600"/>
              </a:lnSpc>
              <a:buNone/>
              <a:defRPr sz="1600"/>
            </a:lvl5pPr>
          </a:lstStyle>
          <a:p>
            <a:pPr lvl="0"/>
            <a:r>
              <a:rPr lang="en-US"/>
              <a:t>Click to edit Master text styles</a:t>
            </a:r>
          </a:p>
        </p:txBody>
      </p:sp>
      <p:sp>
        <p:nvSpPr>
          <p:cNvPr id="19" name="Text Placeholder 2">
            <a:extLst>
              <a:ext uri="{FF2B5EF4-FFF2-40B4-BE49-F238E27FC236}">
                <a16:creationId xmlns:a16="http://schemas.microsoft.com/office/drawing/2014/main" id="{FF039F13-B78B-4A7E-AB1D-94C070BAE974}"/>
              </a:ext>
            </a:extLst>
          </p:cNvPr>
          <p:cNvSpPr>
            <a:spLocks noGrp="1"/>
          </p:cNvSpPr>
          <p:nvPr>
            <p:ph type="body" idx="16"/>
          </p:nvPr>
        </p:nvSpPr>
        <p:spPr>
          <a:xfrm>
            <a:off x="1518687" y="3608720"/>
            <a:ext cx="4114800" cy="457200"/>
          </a:xfrm>
        </p:spPr>
        <p:txBody>
          <a:bodyPr anchor="b">
            <a:norm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4">
            <a:extLst>
              <a:ext uri="{FF2B5EF4-FFF2-40B4-BE49-F238E27FC236}">
                <a16:creationId xmlns:a16="http://schemas.microsoft.com/office/drawing/2014/main" id="{525F4B91-27EE-47AC-BBD0-A66FE53A04FF}"/>
              </a:ext>
            </a:extLst>
          </p:cNvPr>
          <p:cNvSpPr>
            <a:spLocks noGrp="1"/>
          </p:cNvSpPr>
          <p:nvPr>
            <p:ph type="body" sz="quarter" idx="17"/>
          </p:nvPr>
        </p:nvSpPr>
        <p:spPr>
          <a:xfrm>
            <a:off x="6583887" y="3571222"/>
            <a:ext cx="4114800" cy="457200"/>
          </a:xfrm>
        </p:spPr>
        <p:txBody>
          <a:bodyPr anchor="b">
            <a:norm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1" name="Text Placeholder 12">
            <a:extLst>
              <a:ext uri="{FF2B5EF4-FFF2-40B4-BE49-F238E27FC236}">
                <a16:creationId xmlns:a16="http://schemas.microsoft.com/office/drawing/2014/main" id="{1F0A1756-3486-46A9-9DD3-7BFA5FF75731}"/>
              </a:ext>
            </a:extLst>
          </p:cNvPr>
          <p:cNvSpPr>
            <a:spLocks noGrp="1"/>
          </p:cNvSpPr>
          <p:nvPr>
            <p:ph type="body" sz="quarter" idx="18"/>
          </p:nvPr>
        </p:nvSpPr>
        <p:spPr>
          <a:xfrm>
            <a:off x="1518687" y="4084637"/>
            <a:ext cx="4114800" cy="914400"/>
          </a:xfrm>
        </p:spPr>
        <p:txBody>
          <a:bodyPr>
            <a:noAutofit/>
          </a:bodyPr>
          <a:lstStyle>
            <a:lvl1pPr marL="0" indent="0">
              <a:lnSpc>
                <a:spcPts val="2600"/>
              </a:lnSpc>
              <a:buNone/>
              <a:defRPr sz="1600"/>
            </a:lvl1pPr>
            <a:lvl2pPr marL="457200" indent="0">
              <a:lnSpc>
                <a:spcPts val="2600"/>
              </a:lnSpc>
              <a:buNone/>
              <a:defRPr sz="1600"/>
            </a:lvl2pPr>
            <a:lvl3pPr marL="914400" indent="0">
              <a:lnSpc>
                <a:spcPts val="2600"/>
              </a:lnSpc>
              <a:buNone/>
              <a:defRPr sz="1600"/>
            </a:lvl3pPr>
            <a:lvl4pPr marL="1371600" indent="0">
              <a:lnSpc>
                <a:spcPts val="2600"/>
              </a:lnSpc>
              <a:buNone/>
              <a:defRPr sz="1600"/>
            </a:lvl4pPr>
            <a:lvl5pPr marL="1828800" indent="0">
              <a:lnSpc>
                <a:spcPts val="2600"/>
              </a:lnSpc>
              <a:buNone/>
              <a:defRPr sz="1600"/>
            </a:lvl5pPr>
          </a:lstStyle>
          <a:p>
            <a:pPr lvl="0"/>
            <a:r>
              <a:rPr lang="en-US"/>
              <a:t>Click to edit Master text styles</a:t>
            </a:r>
          </a:p>
        </p:txBody>
      </p:sp>
      <p:sp>
        <p:nvSpPr>
          <p:cNvPr id="22" name="Text Placeholder 12">
            <a:extLst>
              <a:ext uri="{FF2B5EF4-FFF2-40B4-BE49-F238E27FC236}">
                <a16:creationId xmlns:a16="http://schemas.microsoft.com/office/drawing/2014/main" id="{F50C0C1C-5BD4-4F62-8AB2-50B1FE4A7DAE}"/>
              </a:ext>
            </a:extLst>
          </p:cNvPr>
          <p:cNvSpPr>
            <a:spLocks noGrp="1"/>
          </p:cNvSpPr>
          <p:nvPr>
            <p:ph type="body" sz="quarter" idx="19"/>
          </p:nvPr>
        </p:nvSpPr>
        <p:spPr>
          <a:xfrm>
            <a:off x="6583887" y="4034125"/>
            <a:ext cx="4114800" cy="914400"/>
          </a:xfrm>
        </p:spPr>
        <p:txBody>
          <a:bodyPr>
            <a:noAutofit/>
          </a:bodyPr>
          <a:lstStyle>
            <a:lvl1pPr marL="0" indent="0">
              <a:lnSpc>
                <a:spcPts val="2600"/>
              </a:lnSpc>
              <a:buNone/>
              <a:defRPr sz="1600"/>
            </a:lvl1pPr>
            <a:lvl2pPr marL="457200" indent="0">
              <a:lnSpc>
                <a:spcPts val="2600"/>
              </a:lnSpc>
              <a:buNone/>
              <a:defRPr sz="1600"/>
            </a:lvl2pPr>
            <a:lvl3pPr marL="914400" indent="0">
              <a:lnSpc>
                <a:spcPts val="2600"/>
              </a:lnSpc>
              <a:buNone/>
              <a:defRPr sz="1600"/>
            </a:lvl3pPr>
            <a:lvl4pPr marL="1371600" indent="0">
              <a:lnSpc>
                <a:spcPts val="2600"/>
              </a:lnSpc>
              <a:buNone/>
              <a:defRPr sz="1600"/>
            </a:lvl4pPr>
            <a:lvl5pPr marL="1828800" indent="0">
              <a:lnSpc>
                <a:spcPts val="2600"/>
              </a:lnSpc>
              <a:buNone/>
              <a:defRPr sz="1600"/>
            </a:lvl5pPr>
          </a:lstStyle>
          <a:p>
            <a:pPr lvl="0"/>
            <a:r>
              <a:rPr lang="en-US"/>
              <a:t>Click to edit Master text styles</a:t>
            </a:r>
          </a:p>
          <a:p>
            <a:pPr lvl="1"/>
            <a:r>
              <a:rPr lang="en-US"/>
              <a:t>Second level</a:t>
            </a:r>
          </a:p>
        </p:txBody>
      </p:sp>
      <p:sp>
        <p:nvSpPr>
          <p:cNvPr id="15" name="Picture Placeholder 10">
            <a:extLst>
              <a:ext uri="{FF2B5EF4-FFF2-40B4-BE49-F238E27FC236}">
                <a16:creationId xmlns:a16="http://schemas.microsoft.com/office/drawing/2014/main" id="{A12F2D63-1E00-4379-A32F-B52857A50211}"/>
              </a:ext>
            </a:extLst>
          </p:cNvPr>
          <p:cNvSpPr>
            <a:spLocks noGrp="1"/>
          </p:cNvSpPr>
          <p:nvPr>
            <p:ph type="pic" sz="quarter" idx="13"/>
          </p:nvPr>
        </p:nvSpPr>
        <p:spPr>
          <a:xfrm>
            <a:off x="1524" y="5943600"/>
            <a:ext cx="12188952" cy="914400"/>
          </a:xfrm>
          <a:solidFill>
            <a:schemeClr val="accent6"/>
          </a:solidFill>
        </p:spPr>
        <p:txBody>
          <a:bodyPr/>
          <a:lstStyle/>
          <a:p>
            <a:r>
              <a:rPr lang="en-US"/>
              <a:t>Click icon to add picture</a:t>
            </a:r>
            <a:endParaRPr lang="en-US" dirty="0"/>
          </a:p>
        </p:txBody>
      </p:sp>
      <p:sp>
        <p:nvSpPr>
          <p:cNvPr id="7" name="Date Placeholder 6">
            <a:extLst>
              <a:ext uri="{FF2B5EF4-FFF2-40B4-BE49-F238E27FC236}">
                <a16:creationId xmlns:a16="http://schemas.microsoft.com/office/drawing/2014/main" id="{860A2F77-6CFB-4347-9224-EFAA0C0EF3DB}"/>
              </a:ext>
            </a:extLst>
          </p:cNvPr>
          <p:cNvSpPr>
            <a:spLocks noGrp="1"/>
          </p:cNvSpPr>
          <p:nvPr>
            <p:ph type="dt" sz="half" idx="10"/>
          </p:nvPr>
        </p:nvSpPr>
        <p:spPr/>
        <p:txBody>
          <a:bodyPr/>
          <a:lstStyle>
            <a:lvl1pPr>
              <a:defRPr>
                <a:solidFill>
                  <a:schemeClr val="bg1"/>
                </a:solidFill>
              </a:defRPr>
            </a:lvl1pPr>
          </a:lstStyle>
          <a:p>
            <a:r>
              <a:rPr lang="en-US" dirty="0"/>
              <a:t>20XX</a:t>
            </a:r>
          </a:p>
        </p:txBody>
      </p:sp>
      <p:sp>
        <p:nvSpPr>
          <p:cNvPr id="8" name="Footer Placeholder 7">
            <a:extLst>
              <a:ext uri="{FF2B5EF4-FFF2-40B4-BE49-F238E27FC236}">
                <a16:creationId xmlns:a16="http://schemas.microsoft.com/office/drawing/2014/main" id="{97C1F45E-8700-4861-AD21-BB7A09E1305A}"/>
              </a:ext>
            </a:extLst>
          </p:cNvPr>
          <p:cNvSpPr>
            <a:spLocks noGrp="1"/>
          </p:cNvSpPr>
          <p:nvPr>
            <p:ph type="ftr" sz="quarter" idx="11"/>
          </p:nvPr>
        </p:nvSpPr>
        <p:spPr/>
        <p:txBody>
          <a:bodyPr/>
          <a:lstStyle>
            <a:lvl1pPr>
              <a:defRPr>
                <a:solidFill>
                  <a:schemeClr val="bg1"/>
                </a:solidFill>
              </a:defRPr>
            </a:lvl1pPr>
          </a:lstStyle>
          <a:p>
            <a:r>
              <a:rPr lang="en-US" dirty="0"/>
              <a:t>Pitch deck title</a:t>
            </a:r>
          </a:p>
        </p:txBody>
      </p:sp>
      <p:sp>
        <p:nvSpPr>
          <p:cNvPr id="9" name="Slide Number Placeholder 8">
            <a:extLst>
              <a:ext uri="{FF2B5EF4-FFF2-40B4-BE49-F238E27FC236}">
                <a16:creationId xmlns:a16="http://schemas.microsoft.com/office/drawing/2014/main" id="{B7283171-31EE-44C7-A031-9F840EDEC10C}"/>
              </a:ext>
            </a:extLst>
          </p:cNvPr>
          <p:cNvSpPr>
            <a:spLocks noGrp="1"/>
          </p:cNvSpPr>
          <p:nvPr>
            <p:ph type="sldNum" sz="quarter" idx="12"/>
          </p:nvPr>
        </p:nvSpPr>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742711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lu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E034D-C1DD-48C0-BB6B-FDC6F8EBA558}"/>
              </a:ext>
            </a:extLst>
          </p:cNvPr>
          <p:cNvSpPr>
            <a:spLocks noGrp="1"/>
          </p:cNvSpPr>
          <p:nvPr>
            <p:ph type="title"/>
          </p:nvPr>
        </p:nvSpPr>
        <p:spPr>
          <a:xfrm>
            <a:off x="6858000" y="365125"/>
            <a:ext cx="4602318" cy="1325563"/>
          </a:xfrm>
        </p:spPr>
        <p:txBody>
          <a:bodyPr/>
          <a:lstStyle>
            <a:lvl1pPr>
              <a:defRPr>
                <a:solidFill>
                  <a:schemeClr val="tx1">
                    <a:lumMod val="50000"/>
                    <a:lumOff val="50000"/>
                  </a:schemeClr>
                </a:solidFill>
              </a:defRPr>
            </a:lvl1pPr>
          </a:lstStyle>
          <a:p>
            <a:r>
              <a:rPr lang="en-US"/>
              <a:t>Click to edit Master title style</a:t>
            </a:r>
            <a:endParaRPr lang="en-US" dirty="0"/>
          </a:p>
        </p:txBody>
      </p:sp>
      <p:sp>
        <p:nvSpPr>
          <p:cNvPr id="11" name="Picture Placeholder 10">
            <a:extLst>
              <a:ext uri="{FF2B5EF4-FFF2-40B4-BE49-F238E27FC236}">
                <a16:creationId xmlns:a16="http://schemas.microsoft.com/office/drawing/2014/main" id="{AA39532F-F90D-47C0-89E1-06A3DED59311}"/>
              </a:ext>
            </a:extLst>
          </p:cNvPr>
          <p:cNvSpPr>
            <a:spLocks noGrp="1"/>
          </p:cNvSpPr>
          <p:nvPr>
            <p:ph type="pic" sz="quarter" idx="13"/>
          </p:nvPr>
        </p:nvSpPr>
        <p:spPr>
          <a:xfrm>
            <a:off x="0" y="0"/>
            <a:ext cx="6096000" cy="6858000"/>
          </a:xfrm>
          <a:solidFill>
            <a:schemeClr val="accent6"/>
          </a:solidFill>
        </p:spPr>
        <p:txBody>
          <a:bodyPr/>
          <a:lstStyle/>
          <a:p>
            <a:r>
              <a:rPr lang="en-US"/>
              <a:t>Click icon to add picture</a:t>
            </a:r>
            <a:endParaRPr lang="en-US" dirty="0"/>
          </a:p>
        </p:txBody>
      </p:sp>
      <p:sp>
        <p:nvSpPr>
          <p:cNvPr id="5" name="Text Placeholder 4">
            <a:extLst>
              <a:ext uri="{FF2B5EF4-FFF2-40B4-BE49-F238E27FC236}">
                <a16:creationId xmlns:a16="http://schemas.microsoft.com/office/drawing/2014/main" id="{1714E40B-C52C-407A-9311-46FDCD84CB5A}"/>
              </a:ext>
            </a:extLst>
          </p:cNvPr>
          <p:cNvSpPr>
            <a:spLocks noGrp="1"/>
          </p:cNvSpPr>
          <p:nvPr>
            <p:ph type="body" sz="quarter" idx="3"/>
          </p:nvPr>
        </p:nvSpPr>
        <p:spPr>
          <a:xfrm>
            <a:off x="6858000" y="1691640"/>
            <a:ext cx="3931920" cy="338328"/>
          </a:xfrm>
        </p:spPr>
        <p:txBody>
          <a:bodyPr anchor="b">
            <a:no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4" name="Text Placeholder 12">
            <a:extLst>
              <a:ext uri="{FF2B5EF4-FFF2-40B4-BE49-F238E27FC236}">
                <a16:creationId xmlns:a16="http://schemas.microsoft.com/office/drawing/2014/main" id="{BA57DF8C-FA7C-490B-98CE-CDE7957EE729}"/>
              </a:ext>
            </a:extLst>
          </p:cNvPr>
          <p:cNvSpPr>
            <a:spLocks noGrp="1"/>
          </p:cNvSpPr>
          <p:nvPr>
            <p:ph type="body" sz="quarter" idx="15"/>
          </p:nvPr>
        </p:nvSpPr>
        <p:spPr>
          <a:xfrm>
            <a:off x="6858000" y="2093976"/>
            <a:ext cx="4572000" cy="530352"/>
          </a:xfrm>
        </p:spPr>
        <p:txBody>
          <a:bodyPr>
            <a:noAutofit/>
          </a:bodyPr>
          <a:lstStyle>
            <a:lvl1pPr marL="0" indent="0">
              <a:lnSpc>
                <a:spcPts val="2000"/>
              </a:lnSpc>
              <a:buNone/>
              <a:defRPr sz="1400"/>
            </a:lvl1pPr>
            <a:lvl2pPr marL="457200" indent="0">
              <a:lnSpc>
                <a:spcPts val="2000"/>
              </a:lnSpc>
              <a:buNone/>
              <a:defRPr sz="1400"/>
            </a:lvl2pPr>
            <a:lvl3pPr marL="914400" indent="0">
              <a:lnSpc>
                <a:spcPts val="2000"/>
              </a:lnSpc>
              <a:buNone/>
              <a:defRPr sz="1400"/>
            </a:lvl3pPr>
            <a:lvl4pPr marL="1371600" indent="0">
              <a:lnSpc>
                <a:spcPts val="2000"/>
              </a:lnSpc>
              <a:buNone/>
              <a:defRPr sz="1400"/>
            </a:lvl4pPr>
            <a:lvl5pPr marL="1828800" indent="0">
              <a:lnSpc>
                <a:spcPts val="2000"/>
              </a:lnSpc>
              <a:buNone/>
              <a:defRPr sz="1400"/>
            </a:lvl5pPr>
          </a:lstStyle>
          <a:p>
            <a:pPr lvl="0"/>
            <a:r>
              <a:rPr lang="en-US"/>
              <a:t>Click to edit Master text styles</a:t>
            </a:r>
          </a:p>
        </p:txBody>
      </p:sp>
      <p:sp>
        <p:nvSpPr>
          <p:cNvPr id="20" name="Text Placeholder 4">
            <a:extLst>
              <a:ext uri="{FF2B5EF4-FFF2-40B4-BE49-F238E27FC236}">
                <a16:creationId xmlns:a16="http://schemas.microsoft.com/office/drawing/2014/main" id="{525F4B91-27EE-47AC-BBD0-A66FE53A04FF}"/>
              </a:ext>
            </a:extLst>
          </p:cNvPr>
          <p:cNvSpPr>
            <a:spLocks noGrp="1"/>
          </p:cNvSpPr>
          <p:nvPr>
            <p:ph type="body" sz="quarter" idx="17"/>
          </p:nvPr>
        </p:nvSpPr>
        <p:spPr>
          <a:xfrm>
            <a:off x="6858000" y="2962656"/>
            <a:ext cx="3931920" cy="338328"/>
          </a:xfrm>
        </p:spPr>
        <p:txBody>
          <a:bodyPr anchor="b">
            <a:no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12">
            <a:extLst>
              <a:ext uri="{FF2B5EF4-FFF2-40B4-BE49-F238E27FC236}">
                <a16:creationId xmlns:a16="http://schemas.microsoft.com/office/drawing/2014/main" id="{F50C0C1C-5BD4-4F62-8AB2-50B1FE4A7DAE}"/>
              </a:ext>
            </a:extLst>
          </p:cNvPr>
          <p:cNvSpPr>
            <a:spLocks noGrp="1"/>
          </p:cNvSpPr>
          <p:nvPr>
            <p:ph type="body" sz="quarter" idx="19"/>
          </p:nvPr>
        </p:nvSpPr>
        <p:spPr>
          <a:xfrm>
            <a:off x="6858000" y="3310128"/>
            <a:ext cx="4572000" cy="530352"/>
          </a:xfrm>
        </p:spPr>
        <p:txBody>
          <a:bodyPr>
            <a:noAutofit/>
          </a:bodyPr>
          <a:lstStyle>
            <a:lvl1pPr marL="0" indent="0">
              <a:lnSpc>
                <a:spcPts val="2000"/>
              </a:lnSpc>
              <a:buNone/>
              <a:defRPr sz="1400"/>
            </a:lvl1pPr>
            <a:lvl2pPr marL="457200" indent="0">
              <a:lnSpc>
                <a:spcPts val="2000"/>
              </a:lnSpc>
              <a:buNone/>
              <a:defRPr sz="1400"/>
            </a:lvl2pPr>
            <a:lvl3pPr marL="914400" indent="0">
              <a:lnSpc>
                <a:spcPts val="2000"/>
              </a:lnSpc>
              <a:buNone/>
              <a:defRPr sz="1400"/>
            </a:lvl3pPr>
            <a:lvl4pPr marL="1371600" indent="0">
              <a:lnSpc>
                <a:spcPts val="2000"/>
              </a:lnSpc>
              <a:buNone/>
              <a:defRPr sz="1400"/>
            </a:lvl4pPr>
            <a:lvl5pPr marL="1828800" indent="0">
              <a:lnSpc>
                <a:spcPts val="2000"/>
              </a:lnSpc>
              <a:buNone/>
              <a:defRPr sz="1400"/>
            </a:lvl5pPr>
          </a:lstStyle>
          <a:p>
            <a:pPr lvl="0"/>
            <a:r>
              <a:rPr lang="en-US"/>
              <a:t>Click to edit Master text styles</a:t>
            </a:r>
          </a:p>
        </p:txBody>
      </p:sp>
      <p:sp>
        <p:nvSpPr>
          <p:cNvPr id="23" name="Text Placeholder 4">
            <a:extLst>
              <a:ext uri="{FF2B5EF4-FFF2-40B4-BE49-F238E27FC236}">
                <a16:creationId xmlns:a16="http://schemas.microsoft.com/office/drawing/2014/main" id="{8462AFAF-169F-4E2A-AC00-6E8666595471}"/>
              </a:ext>
            </a:extLst>
          </p:cNvPr>
          <p:cNvSpPr>
            <a:spLocks noGrp="1"/>
          </p:cNvSpPr>
          <p:nvPr>
            <p:ph type="body" sz="quarter" idx="20"/>
          </p:nvPr>
        </p:nvSpPr>
        <p:spPr>
          <a:xfrm>
            <a:off x="6870354" y="3931920"/>
            <a:ext cx="3931920" cy="338328"/>
          </a:xfrm>
        </p:spPr>
        <p:txBody>
          <a:bodyPr anchor="b">
            <a:no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12">
            <a:extLst>
              <a:ext uri="{FF2B5EF4-FFF2-40B4-BE49-F238E27FC236}">
                <a16:creationId xmlns:a16="http://schemas.microsoft.com/office/drawing/2014/main" id="{9FDE6BB6-DE86-4B19-B83F-5B83A89477B4}"/>
              </a:ext>
            </a:extLst>
          </p:cNvPr>
          <p:cNvSpPr>
            <a:spLocks noGrp="1"/>
          </p:cNvSpPr>
          <p:nvPr>
            <p:ph type="body" sz="quarter" idx="21"/>
          </p:nvPr>
        </p:nvSpPr>
        <p:spPr>
          <a:xfrm>
            <a:off x="6870354" y="4270248"/>
            <a:ext cx="4572000" cy="530352"/>
          </a:xfrm>
        </p:spPr>
        <p:txBody>
          <a:bodyPr>
            <a:noAutofit/>
          </a:bodyPr>
          <a:lstStyle>
            <a:lvl1pPr marL="0" indent="0">
              <a:lnSpc>
                <a:spcPts val="2000"/>
              </a:lnSpc>
              <a:buNone/>
              <a:defRPr sz="1400"/>
            </a:lvl1pPr>
            <a:lvl2pPr marL="457200" indent="0">
              <a:lnSpc>
                <a:spcPts val="2000"/>
              </a:lnSpc>
              <a:buNone/>
              <a:defRPr sz="1400"/>
            </a:lvl2pPr>
            <a:lvl3pPr marL="914400" indent="0">
              <a:lnSpc>
                <a:spcPts val="2000"/>
              </a:lnSpc>
              <a:buNone/>
              <a:defRPr sz="1400"/>
            </a:lvl3pPr>
            <a:lvl4pPr marL="1371600" indent="0">
              <a:lnSpc>
                <a:spcPts val="2000"/>
              </a:lnSpc>
              <a:buNone/>
              <a:defRPr sz="1400"/>
            </a:lvl4pPr>
            <a:lvl5pPr marL="1828800" indent="0">
              <a:lnSpc>
                <a:spcPts val="2000"/>
              </a:lnSpc>
              <a:buNone/>
              <a:defRPr sz="1400"/>
            </a:lvl5pPr>
          </a:lstStyle>
          <a:p>
            <a:pPr lvl="0"/>
            <a:r>
              <a:rPr lang="en-US"/>
              <a:t>Click to edit Master text styles</a:t>
            </a:r>
          </a:p>
        </p:txBody>
      </p:sp>
      <p:sp>
        <p:nvSpPr>
          <p:cNvPr id="25" name="Text Placeholder 4">
            <a:extLst>
              <a:ext uri="{FF2B5EF4-FFF2-40B4-BE49-F238E27FC236}">
                <a16:creationId xmlns:a16="http://schemas.microsoft.com/office/drawing/2014/main" id="{2B544474-29CA-4D8E-AC15-C05ABDF6067C}"/>
              </a:ext>
            </a:extLst>
          </p:cNvPr>
          <p:cNvSpPr>
            <a:spLocks noGrp="1"/>
          </p:cNvSpPr>
          <p:nvPr>
            <p:ph type="body" sz="quarter" idx="22"/>
          </p:nvPr>
        </p:nvSpPr>
        <p:spPr>
          <a:xfrm>
            <a:off x="6870354" y="4855464"/>
            <a:ext cx="3931920" cy="338328"/>
          </a:xfrm>
        </p:spPr>
        <p:txBody>
          <a:bodyPr anchor="b">
            <a:no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Text Placeholder 12">
            <a:extLst>
              <a:ext uri="{FF2B5EF4-FFF2-40B4-BE49-F238E27FC236}">
                <a16:creationId xmlns:a16="http://schemas.microsoft.com/office/drawing/2014/main" id="{7C778245-11E1-4B65-ADC1-E9D3DE34E5DE}"/>
              </a:ext>
            </a:extLst>
          </p:cNvPr>
          <p:cNvSpPr>
            <a:spLocks noGrp="1"/>
          </p:cNvSpPr>
          <p:nvPr>
            <p:ph type="body" sz="quarter" idx="23"/>
          </p:nvPr>
        </p:nvSpPr>
        <p:spPr>
          <a:xfrm>
            <a:off x="6870354" y="5193792"/>
            <a:ext cx="4572000" cy="530352"/>
          </a:xfrm>
        </p:spPr>
        <p:txBody>
          <a:bodyPr>
            <a:noAutofit/>
          </a:bodyPr>
          <a:lstStyle>
            <a:lvl1pPr marL="0" indent="0">
              <a:lnSpc>
                <a:spcPts val="2000"/>
              </a:lnSpc>
              <a:buNone/>
              <a:defRPr sz="1400"/>
            </a:lvl1pPr>
            <a:lvl2pPr marL="457200" indent="0">
              <a:lnSpc>
                <a:spcPts val="2000"/>
              </a:lnSpc>
              <a:buNone/>
              <a:defRPr sz="1400"/>
            </a:lvl2pPr>
            <a:lvl3pPr marL="914400" indent="0">
              <a:lnSpc>
                <a:spcPts val="2000"/>
              </a:lnSpc>
              <a:buNone/>
              <a:defRPr sz="1400"/>
            </a:lvl3pPr>
            <a:lvl4pPr marL="1371600" indent="0">
              <a:lnSpc>
                <a:spcPts val="2000"/>
              </a:lnSpc>
              <a:buNone/>
              <a:defRPr sz="1400"/>
            </a:lvl4pPr>
            <a:lvl5pPr marL="1828800" indent="0">
              <a:lnSpc>
                <a:spcPts val="2000"/>
              </a:lnSpc>
              <a:buNone/>
              <a:defRPr sz="1400"/>
            </a:lvl5pPr>
          </a:lstStyle>
          <a:p>
            <a:pPr lvl="0"/>
            <a:r>
              <a:rPr lang="en-US"/>
              <a:t>Click to edit Master text styles</a:t>
            </a:r>
          </a:p>
        </p:txBody>
      </p:sp>
      <p:sp>
        <p:nvSpPr>
          <p:cNvPr id="7" name="Date Placeholder 6">
            <a:extLst>
              <a:ext uri="{FF2B5EF4-FFF2-40B4-BE49-F238E27FC236}">
                <a16:creationId xmlns:a16="http://schemas.microsoft.com/office/drawing/2014/main" id="{860A2F77-6CFB-4347-9224-EFAA0C0EF3DB}"/>
              </a:ext>
            </a:extLst>
          </p:cNvPr>
          <p:cNvSpPr>
            <a:spLocks noGrp="1"/>
          </p:cNvSpPr>
          <p:nvPr>
            <p:ph type="dt" sz="half" idx="10"/>
          </p:nvPr>
        </p:nvSpPr>
        <p:spPr/>
        <p:txBody>
          <a:bodyPr/>
          <a:lstStyle/>
          <a:p>
            <a:r>
              <a:rPr lang="en-US" dirty="0"/>
              <a:t>20XX</a:t>
            </a:r>
          </a:p>
        </p:txBody>
      </p:sp>
      <p:sp>
        <p:nvSpPr>
          <p:cNvPr id="8" name="Footer Placeholder 7">
            <a:extLst>
              <a:ext uri="{FF2B5EF4-FFF2-40B4-BE49-F238E27FC236}">
                <a16:creationId xmlns:a16="http://schemas.microsoft.com/office/drawing/2014/main" id="{97C1F45E-8700-4861-AD21-BB7A09E1305A}"/>
              </a:ext>
            </a:extLst>
          </p:cNvPr>
          <p:cNvSpPr>
            <a:spLocks noGrp="1"/>
          </p:cNvSpPr>
          <p:nvPr>
            <p:ph type="ftr" sz="quarter" idx="11"/>
          </p:nvPr>
        </p:nvSpPr>
        <p:spPr>
          <a:xfrm>
            <a:off x="6858000" y="6356350"/>
            <a:ext cx="3448050" cy="365125"/>
          </a:xfrm>
        </p:spPr>
        <p:txBody>
          <a:bodyPr/>
          <a:lstStyle>
            <a:lvl1pPr algn="l">
              <a:defRPr/>
            </a:lvl1pPr>
          </a:lstStyle>
          <a:p>
            <a:r>
              <a:rPr lang="en-US" dirty="0"/>
              <a:t>Pitch deck title</a:t>
            </a:r>
          </a:p>
        </p:txBody>
      </p:sp>
      <p:sp>
        <p:nvSpPr>
          <p:cNvPr id="9" name="Slide Number Placeholder 8">
            <a:extLst>
              <a:ext uri="{FF2B5EF4-FFF2-40B4-BE49-F238E27FC236}">
                <a16:creationId xmlns:a16="http://schemas.microsoft.com/office/drawing/2014/main" id="{B7283171-31EE-44C7-A031-9F840EDEC10C}"/>
              </a:ext>
            </a:extLst>
          </p:cNvPr>
          <p:cNvSpPr>
            <a:spLocks noGrp="1"/>
          </p:cNvSpPr>
          <p:nvPr>
            <p:ph type="sldNum" sz="quarter" idx="12"/>
          </p:nvPr>
        </p:nvSpPr>
        <p:spPr>
          <a:xfrm>
            <a:off x="10423398" y="6356350"/>
            <a:ext cx="914400" cy="365125"/>
          </a:xfrm>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3213575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oduct overview">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B1C922A-9F54-409C-8C2C-90A55B890F48}"/>
              </a:ext>
              <a:ext uri="{C183D7F6-B498-43B3-948B-1728B52AA6E4}">
                <adec:decorative xmlns:adec="http://schemas.microsoft.com/office/drawing/2017/decorative" val="1"/>
              </a:ext>
            </a:extLst>
          </p:cNvPr>
          <p:cNvSpPr/>
          <p:nvPr userDrawn="1"/>
        </p:nvSpPr>
        <p:spPr>
          <a:xfrm>
            <a:off x="6200706" y="0"/>
            <a:ext cx="6095999" cy="6858000"/>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E9E034D-C1DD-48C0-BB6B-FDC6F8EBA558}"/>
              </a:ext>
            </a:extLst>
          </p:cNvPr>
          <p:cNvSpPr>
            <a:spLocks noGrp="1"/>
          </p:cNvSpPr>
          <p:nvPr>
            <p:ph type="title"/>
          </p:nvPr>
        </p:nvSpPr>
        <p:spPr>
          <a:xfrm>
            <a:off x="709922" y="365125"/>
            <a:ext cx="5386078" cy="1325563"/>
          </a:xfrm>
        </p:spPr>
        <p:txBody>
          <a:bodyPr/>
          <a:lstStyle>
            <a:lvl1pPr>
              <a:defRPr>
                <a:solidFill>
                  <a:schemeClr val="tx1">
                    <a:lumMod val="50000"/>
                    <a:lumOff val="50000"/>
                  </a:schemeClr>
                </a:solidFill>
              </a:defRPr>
            </a:lvl1pPr>
          </a:lstStyle>
          <a:p>
            <a:r>
              <a:rPr lang="en-US"/>
              <a:t>Click to edit Master title style</a:t>
            </a:r>
            <a:endParaRPr lang="en-US" dirty="0"/>
          </a:p>
        </p:txBody>
      </p:sp>
      <p:sp>
        <p:nvSpPr>
          <p:cNvPr id="11" name="Picture Placeholder 10">
            <a:extLst>
              <a:ext uri="{FF2B5EF4-FFF2-40B4-BE49-F238E27FC236}">
                <a16:creationId xmlns:a16="http://schemas.microsoft.com/office/drawing/2014/main" id="{AA39532F-F90D-47C0-89E1-06A3DED59311}"/>
              </a:ext>
            </a:extLst>
          </p:cNvPr>
          <p:cNvSpPr>
            <a:spLocks noGrp="1"/>
          </p:cNvSpPr>
          <p:nvPr>
            <p:ph type="pic" sz="quarter" idx="13"/>
          </p:nvPr>
        </p:nvSpPr>
        <p:spPr>
          <a:xfrm>
            <a:off x="7454384" y="1566525"/>
            <a:ext cx="3401568" cy="3712464"/>
          </a:xfrm>
          <a:solidFill>
            <a:schemeClr val="accent6"/>
          </a:solidFill>
        </p:spPr>
        <p:txBody>
          <a:bodyPr/>
          <a:lstStyle/>
          <a:p>
            <a:r>
              <a:rPr lang="en-US"/>
              <a:t>Click icon to add picture</a:t>
            </a:r>
            <a:endParaRPr lang="en-US" dirty="0"/>
          </a:p>
        </p:txBody>
      </p:sp>
      <p:sp>
        <p:nvSpPr>
          <p:cNvPr id="3" name="Text Placeholder 2">
            <a:extLst>
              <a:ext uri="{FF2B5EF4-FFF2-40B4-BE49-F238E27FC236}">
                <a16:creationId xmlns:a16="http://schemas.microsoft.com/office/drawing/2014/main" id="{D77FFB71-D3BF-4723-8C5E-44AD8F0E924D}"/>
              </a:ext>
            </a:extLst>
          </p:cNvPr>
          <p:cNvSpPr>
            <a:spLocks noGrp="1"/>
          </p:cNvSpPr>
          <p:nvPr>
            <p:ph type="body" idx="1"/>
          </p:nvPr>
        </p:nvSpPr>
        <p:spPr>
          <a:xfrm>
            <a:off x="709922" y="1893053"/>
            <a:ext cx="2286000" cy="457200"/>
          </a:xfrm>
        </p:spPr>
        <p:txBody>
          <a:bodyPr anchor="b">
            <a:norm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a:extLst>
              <a:ext uri="{FF2B5EF4-FFF2-40B4-BE49-F238E27FC236}">
                <a16:creationId xmlns:a16="http://schemas.microsoft.com/office/drawing/2014/main" id="{1714E40B-C52C-407A-9311-46FDCD84CB5A}"/>
              </a:ext>
            </a:extLst>
          </p:cNvPr>
          <p:cNvSpPr>
            <a:spLocks noGrp="1"/>
          </p:cNvSpPr>
          <p:nvPr>
            <p:ph type="body" sz="quarter" idx="3"/>
          </p:nvPr>
        </p:nvSpPr>
        <p:spPr>
          <a:xfrm>
            <a:off x="3457506" y="1893053"/>
            <a:ext cx="2286000" cy="457200"/>
          </a:xfrm>
        </p:spPr>
        <p:txBody>
          <a:bodyPr anchor="b">
            <a:norm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Text Placeholder 12">
            <a:extLst>
              <a:ext uri="{FF2B5EF4-FFF2-40B4-BE49-F238E27FC236}">
                <a16:creationId xmlns:a16="http://schemas.microsoft.com/office/drawing/2014/main" id="{E725FCE9-B62D-4B16-807B-9D0D63E93B56}"/>
              </a:ext>
            </a:extLst>
          </p:cNvPr>
          <p:cNvSpPr>
            <a:spLocks noGrp="1"/>
          </p:cNvSpPr>
          <p:nvPr>
            <p:ph type="body" sz="quarter" idx="14"/>
          </p:nvPr>
        </p:nvSpPr>
        <p:spPr>
          <a:xfrm>
            <a:off x="709922" y="2368970"/>
            <a:ext cx="2286000" cy="1371600"/>
          </a:xfrm>
        </p:spPr>
        <p:txBody>
          <a:bodyPr>
            <a:noAutofit/>
          </a:bodyPr>
          <a:lstStyle>
            <a:lvl1pPr marL="0" indent="0">
              <a:lnSpc>
                <a:spcPts val="2000"/>
              </a:lnSpc>
              <a:buNone/>
              <a:defRPr sz="1400"/>
            </a:lvl1pPr>
            <a:lvl2pPr marL="457200" indent="0">
              <a:lnSpc>
                <a:spcPts val="2000"/>
              </a:lnSpc>
              <a:buNone/>
              <a:defRPr sz="1400"/>
            </a:lvl2pPr>
            <a:lvl3pPr marL="914400" indent="0">
              <a:lnSpc>
                <a:spcPts val="2000"/>
              </a:lnSpc>
              <a:buNone/>
              <a:defRPr sz="1400"/>
            </a:lvl3pPr>
            <a:lvl4pPr marL="1371600" indent="0">
              <a:lnSpc>
                <a:spcPts val="2000"/>
              </a:lnSpc>
              <a:buNone/>
              <a:defRPr sz="1400"/>
            </a:lvl4pPr>
            <a:lvl5pPr marL="1828800" indent="0">
              <a:lnSpc>
                <a:spcPts val="2000"/>
              </a:lnSpc>
              <a:buNone/>
              <a:defRPr sz="1400"/>
            </a:lvl5pPr>
          </a:lstStyle>
          <a:p>
            <a:pPr lvl="0"/>
            <a:r>
              <a:rPr lang="en-US"/>
              <a:t>Click to edit Master text styles</a:t>
            </a:r>
          </a:p>
        </p:txBody>
      </p:sp>
      <p:sp>
        <p:nvSpPr>
          <p:cNvPr id="14" name="Text Placeholder 12">
            <a:extLst>
              <a:ext uri="{FF2B5EF4-FFF2-40B4-BE49-F238E27FC236}">
                <a16:creationId xmlns:a16="http://schemas.microsoft.com/office/drawing/2014/main" id="{BA57DF8C-FA7C-490B-98CE-CDE7957EE729}"/>
              </a:ext>
            </a:extLst>
          </p:cNvPr>
          <p:cNvSpPr>
            <a:spLocks noGrp="1"/>
          </p:cNvSpPr>
          <p:nvPr>
            <p:ph type="body" sz="quarter" idx="15"/>
          </p:nvPr>
        </p:nvSpPr>
        <p:spPr>
          <a:xfrm>
            <a:off x="3457506" y="2355956"/>
            <a:ext cx="2286000" cy="1371600"/>
          </a:xfrm>
        </p:spPr>
        <p:txBody>
          <a:bodyPr>
            <a:noAutofit/>
          </a:bodyPr>
          <a:lstStyle>
            <a:lvl1pPr marL="0" indent="0">
              <a:lnSpc>
                <a:spcPts val="2000"/>
              </a:lnSpc>
              <a:buNone/>
              <a:defRPr sz="1400"/>
            </a:lvl1pPr>
            <a:lvl2pPr marL="457200" indent="0">
              <a:lnSpc>
                <a:spcPts val="2000"/>
              </a:lnSpc>
              <a:buNone/>
              <a:defRPr sz="1400"/>
            </a:lvl2pPr>
            <a:lvl3pPr marL="914400" indent="0">
              <a:lnSpc>
                <a:spcPts val="2000"/>
              </a:lnSpc>
              <a:buNone/>
              <a:defRPr sz="1400"/>
            </a:lvl3pPr>
            <a:lvl4pPr marL="1371600" indent="0">
              <a:lnSpc>
                <a:spcPts val="2000"/>
              </a:lnSpc>
              <a:buNone/>
              <a:defRPr sz="1400"/>
            </a:lvl4pPr>
            <a:lvl5pPr marL="1828800" indent="0">
              <a:lnSpc>
                <a:spcPts val="2000"/>
              </a:lnSpc>
              <a:buNone/>
              <a:defRPr sz="1400"/>
            </a:lvl5pPr>
          </a:lstStyle>
          <a:p>
            <a:pPr lvl="0"/>
            <a:r>
              <a:rPr lang="en-US"/>
              <a:t>Click to edit Master text styles</a:t>
            </a:r>
          </a:p>
        </p:txBody>
      </p:sp>
      <p:sp>
        <p:nvSpPr>
          <p:cNvPr id="19" name="Text Placeholder 2">
            <a:extLst>
              <a:ext uri="{FF2B5EF4-FFF2-40B4-BE49-F238E27FC236}">
                <a16:creationId xmlns:a16="http://schemas.microsoft.com/office/drawing/2014/main" id="{FF039F13-B78B-4A7E-AB1D-94C070BAE974}"/>
              </a:ext>
            </a:extLst>
          </p:cNvPr>
          <p:cNvSpPr>
            <a:spLocks noGrp="1"/>
          </p:cNvSpPr>
          <p:nvPr>
            <p:ph type="body" idx="16"/>
          </p:nvPr>
        </p:nvSpPr>
        <p:spPr>
          <a:xfrm>
            <a:off x="719917" y="3843877"/>
            <a:ext cx="2286000" cy="457200"/>
          </a:xfrm>
        </p:spPr>
        <p:txBody>
          <a:bodyPr anchor="b">
            <a:norm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4">
            <a:extLst>
              <a:ext uri="{FF2B5EF4-FFF2-40B4-BE49-F238E27FC236}">
                <a16:creationId xmlns:a16="http://schemas.microsoft.com/office/drawing/2014/main" id="{525F4B91-27EE-47AC-BBD0-A66FE53A04FF}"/>
              </a:ext>
            </a:extLst>
          </p:cNvPr>
          <p:cNvSpPr>
            <a:spLocks noGrp="1"/>
          </p:cNvSpPr>
          <p:nvPr>
            <p:ph type="body" sz="quarter" idx="17"/>
          </p:nvPr>
        </p:nvSpPr>
        <p:spPr>
          <a:xfrm>
            <a:off x="3467501" y="3843877"/>
            <a:ext cx="2286000" cy="457200"/>
          </a:xfrm>
        </p:spPr>
        <p:txBody>
          <a:bodyPr anchor="b">
            <a:norm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1" name="Text Placeholder 12">
            <a:extLst>
              <a:ext uri="{FF2B5EF4-FFF2-40B4-BE49-F238E27FC236}">
                <a16:creationId xmlns:a16="http://schemas.microsoft.com/office/drawing/2014/main" id="{1F0A1756-3486-46A9-9DD3-7BFA5FF75731}"/>
              </a:ext>
            </a:extLst>
          </p:cNvPr>
          <p:cNvSpPr>
            <a:spLocks noGrp="1"/>
          </p:cNvSpPr>
          <p:nvPr>
            <p:ph type="body" sz="quarter" idx="18"/>
          </p:nvPr>
        </p:nvSpPr>
        <p:spPr>
          <a:xfrm>
            <a:off x="719917" y="4319794"/>
            <a:ext cx="2286000" cy="1371600"/>
          </a:xfrm>
        </p:spPr>
        <p:txBody>
          <a:bodyPr>
            <a:noAutofit/>
          </a:bodyPr>
          <a:lstStyle>
            <a:lvl1pPr marL="0" indent="0">
              <a:lnSpc>
                <a:spcPts val="2000"/>
              </a:lnSpc>
              <a:buNone/>
              <a:defRPr sz="1400"/>
            </a:lvl1pPr>
            <a:lvl2pPr marL="457200" indent="0">
              <a:lnSpc>
                <a:spcPts val="2000"/>
              </a:lnSpc>
              <a:buNone/>
              <a:defRPr sz="1400"/>
            </a:lvl2pPr>
            <a:lvl3pPr marL="914400" indent="0">
              <a:lnSpc>
                <a:spcPts val="2000"/>
              </a:lnSpc>
              <a:buNone/>
              <a:defRPr sz="1400"/>
            </a:lvl3pPr>
            <a:lvl4pPr marL="1371600" indent="0">
              <a:lnSpc>
                <a:spcPts val="2000"/>
              </a:lnSpc>
              <a:buNone/>
              <a:defRPr sz="1400"/>
            </a:lvl4pPr>
            <a:lvl5pPr marL="1828800" indent="0">
              <a:lnSpc>
                <a:spcPts val="2000"/>
              </a:lnSpc>
              <a:buNone/>
              <a:defRPr sz="1400"/>
            </a:lvl5pPr>
          </a:lstStyle>
          <a:p>
            <a:pPr lvl="0"/>
            <a:r>
              <a:rPr lang="en-US"/>
              <a:t>Click to edit Master text styles</a:t>
            </a:r>
          </a:p>
        </p:txBody>
      </p:sp>
      <p:sp>
        <p:nvSpPr>
          <p:cNvPr id="22" name="Text Placeholder 12">
            <a:extLst>
              <a:ext uri="{FF2B5EF4-FFF2-40B4-BE49-F238E27FC236}">
                <a16:creationId xmlns:a16="http://schemas.microsoft.com/office/drawing/2014/main" id="{F50C0C1C-5BD4-4F62-8AB2-50B1FE4A7DAE}"/>
              </a:ext>
            </a:extLst>
          </p:cNvPr>
          <p:cNvSpPr>
            <a:spLocks noGrp="1"/>
          </p:cNvSpPr>
          <p:nvPr>
            <p:ph type="body" sz="quarter" idx="19"/>
          </p:nvPr>
        </p:nvSpPr>
        <p:spPr>
          <a:xfrm>
            <a:off x="3467501" y="4306780"/>
            <a:ext cx="2286000" cy="1371600"/>
          </a:xfrm>
        </p:spPr>
        <p:txBody>
          <a:bodyPr>
            <a:noAutofit/>
          </a:bodyPr>
          <a:lstStyle>
            <a:lvl1pPr marL="0" indent="0">
              <a:lnSpc>
                <a:spcPts val="2000"/>
              </a:lnSpc>
              <a:buNone/>
              <a:defRPr sz="1400"/>
            </a:lvl1pPr>
            <a:lvl2pPr marL="457200" indent="0">
              <a:lnSpc>
                <a:spcPts val="2000"/>
              </a:lnSpc>
              <a:buNone/>
              <a:defRPr sz="1400"/>
            </a:lvl2pPr>
            <a:lvl3pPr marL="914400" indent="0">
              <a:lnSpc>
                <a:spcPts val="2000"/>
              </a:lnSpc>
              <a:buNone/>
              <a:defRPr sz="1400"/>
            </a:lvl3pPr>
            <a:lvl4pPr marL="1371600" indent="0">
              <a:lnSpc>
                <a:spcPts val="2000"/>
              </a:lnSpc>
              <a:buNone/>
              <a:defRPr sz="1400"/>
            </a:lvl4pPr>
            <a:lvl5pPr marL="1828800" indent="0">
              <a:lnSpc>
                <a:spcPts val="2000"/>
              </a:lnSpc>
              <a:buNone/>
              <a:defRPr sz="1400"/>
            </a:lvl5pPr>
          </a:lstStyle>
          <a:p>
            <a:pPr lvl="0"/>
            <a:r>
              <a:rPr lang="en-US"/>
              <a:t>Click to edit Master text styles</a:t>
            </a:r>
          </a:p>
        </p:txBody>
      </p:sp>
      <p:sp>
        <p:nvSpPr>
          <p:cNvPr id="7" name="Date Placeholder 6">
            <a:extLst>
              <a:ext uri="{FF2B5EF4-FFF2-40B4-BE49-F238E27FC236}">
                <a16:creationId xmlns:a16="http://schemas.microsoft.com/office/drawing/2014/main" id="{860A2F77-6CFB-4347-9224-EFAA0C0EF3DB}"/>
              </a:ext>
            </a:extLst>
          </p:cNvPr>
          <p:cNvSpPr>
            <a:spLocks noGrp="1"/>
          </p:cNvSpPr>
          <p:nvPr>
            <p:ph type="dt" sz="half" idx="10"/>
          </p:nvPr>
        </p:nvSpPr>
        <p:spPr>
          <a:xfrm>
            <a:off x="838200" y="6356350"/>
            <a:ext cx="1847850" cy="365125"/>
          </a:xfrm>
        </p:spPr>
        <p:txBody>
          <a:bodyPr/>
          <a:lstStyle/>
          <a:p>
            <a:r>
              <a:rPr lang="en-US" dirty="0"/>
              <a:t>20XX</a:t>
            </a:r>
          </a:p>
        </p:txBody>
      </p:sp>
      <p:sp>
        <p:nvSpPr>
          <p:cNvPr id="18" name="Footer Placeholder 7">
            <a:extLst>
              <a:ext uri="{FF2B5EF4-FFF2-40B4-BE49-F238E27FC236}">
                <a16:creationId xmlns:a16="http://schemas.microsoft.com/office/drawing/2014/main" id="{37667359-6B2F-4D7C-932B-CE6A0E91C8A0}"/>
              </a:ext>
            </a:extLst>
          </p:cNvPr>
          <p:cNvSpPr>
            <a:spLocks noGrp="1"/>
          </p:cNvSpPr>
          <p:nvPr>
            <p:ph type="ftr" sz="quarter" idx="11"/>
          </p:nvPr>
        </p:nvSpPr>
        <p:spPr>
          <a:xfrm>
            <a:off x="6858000" y="6356350"/>
            <a:ext cx="3448050" cy="365125"/>
          </a:xfrm>
        </p:spPr>
        <p:txBody>
          <a:bodyPr/>
          <a:lstStyle>
            <a:lvl1pPr algn="l">
              <a:defRPr/>
            </a:lvl1pPr>
          </a:lstStyle>
          <a:p>
            <a:r>
              <a:rPr lang="en-US" dirty="0"/>
              <a:t>Pitch deck title</a:t>
            </a:r>
          </a:p>
        </p:txBody>
      </p:sp>
      <p:sp>
        <p:nvSpPr>
          <p:cNvPr id="23" name="Slide Number Placeholder 8">
            <a:extLst>
              <a:ext uri="{FF2B5EF4-FFF2-40B4-BE49-F238E27FC236}">
                <a16:creationId xmlns:a16="http://schemas.microsoft.com/office/drawing/2014/main" id="{C69C9BA9-6130-4098-A0A6-E1A00A3B6BFF}"/>
              </a:ext>
            </a:extLst>
          </p:cNvPr>
          <p:cNvSpPr>
            <a:spLocks noGrp="1"/>
          </p:cNvSpPr>
          <p:nvPr>
            <p:ph type="sldNum" sz="quarter" idx="12"/>
          </p:nvPr>
        </p:nvSpPr>
        <p:spPr>
          <a:xfrm>
            <a:off x="10423398" y="6356350"/>
            <a:ext cx="914400" cy="365125"/>
          </a:xfrm>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1899692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Problem &amp; Summar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6B487E6-6563-4EEC-A349-2257BBAFD4DD}"/>
              </a:ext>
              <a:ext uri="{C183D7F6-B498-43B3-948B-1728B52AA6E4}">
                <adec:decorative xmlns:adec="http://schemas.microsoft.com/office/drawing/2017/decorative" val="1"/>
              </a:ext>
            </a:extLst>
          </p:cNvPr>
          <p:cNvSpPr/>
          <p:nvPr userDrawn="1"/>
        </p:nvSpPr>
        <p:spPr>
          <a:xfrm>
            <a:off x="1" y="0"/>
            <a:ext cx="3051110" cy="6858000"/>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1F8C642-49FB-4E16-A3A0-B2ACBEABFFD6}"/>
              </a:ext>
            </a:extLst>
          </p:cNvPr>
          <p:cNvSpPr>
            <a:spLocks noGrp="1"/>
          </p:cNvSpPr>
          <p:nvPr>
            <p:ph type="title"/>
          </p:nvPr>
        </p:nvSpPr>
        <p:spPr>
          <a:xfrm>
            <a:off x="6348334" y="1062164"/>
            <a:ext cx="5005466" cy="1325563"/>
          </a:xfrm>
        </p:spPr>
        <p:txBody>
          <a:bodyPr/>
          <a:lstStyle>
            <a:lvl1pPr>
              <a:defRPr>
                <a:solidFill>
                  <a:schemeClr val="tx1">
                    <a:lumMod val="50000"/>
                    <a:lumOff val="50000"/>
                  </a:schemeClr>
                </a:solidFill>
              </a:defRPr>
            </a:lvl1pPr>
          </a:lstStyle>
          <a:p>
            <a:r>
              <a:rPr lang="en-US"/>
              <a:t>Click to edit Master title style</a:t>
            </a:r>
            <a:endParaRPr lang="en-US" dirty="0"/>
          </a:p>
        </p:txBody>
      </p:sp>
      <p:sp>
        <p:nvSpPr>
          <p:cNvPr id="7" name="Picture Placeholder 6">
            <a:extLst>
              <a:ext uri="{FF2B5EF4-FFF2-40B4-BE49-F238E27FC236}">
                <a16:creationId xmlns:a16="http://schemas.microsoft.com/office/drawing/2014/main" id="{EED971A8-4C6D-471D-A690-8CD666292205}"/>
              </a:ext>
            </a:extLst>
          </p:cNvPr>
          <p:cNvSpPr>
            <a:spLocks noGrp="1"/>
          </p:cNvSpPr>
          <p:nvPr>
            <p:ph type="pic" sz="quarter" idx="13"/>
          </p:nvPr>
        </p:nvSpPr>
        <p:spPr>
          <a:xfrm>
            <a:off x="861935" y="1143000"/>
            <a:ext cx="4953000" cy="4572000"/>
          </a:xfrm>
          <a:solidFill>
            <a:schemeClr val="accent6"/>
          </a:solidFill>
        </p:spPr>
        <p:txBody>
          <a:bodyPr/>
          <a:lstStyle/>
          <a:p>
            <a:r>
              <a:rPr lang="en-US"/>
              <a:t>Click icon to add picture</a:t>
            </a:r>
            <a:endParaRPr lang="en-US" dirty="0"/>
          </a:p>
        </p:txBody>
      </p:sp>
      <p:sp>
        <p:nvSpPr>
          <p:cNvPr id="10" name="Text Placeholder 9">
            <a:extLst>
              <a:ext uri="{FF2B5EF4-FFF2-40B4-BE49-F238E27FC236}">
                <a16:creationId xmlns:a16="http://schemas.microsoft.com/office/drawing/2014/main" id="{0ECB8E5B-4859-4892-A062-C831DA527F75}"/>
              </a:ext>
            </a:extLst>
          </p:cNvPr>
          <p:cNvSpPr>
            <a:spLocks noGrp="1"/>
          </p:cNvSpPr>
          <p:nvPr>
            <p:ph type="body" sz="quarter" idx="14"/>
          </p:nvPr>
        </p:nvSpPr>
        <p:spPr>
          <a:xfrm>
            <a:off x="6376988" y="2555875"/>
            <a:ext cx="4953000" cy="3159125"/>
          </a:xfrm>
        </p:spPr>
        <p:txBody>
          <a:bodyPr>
            <a:normAutofit/>
          </a:bodyPr>
          <a:lstStyle>
            <a:lvl1pPr marL="0" indent="0">
              <a:lnSpc>
                <a:spcPct val="150000"/>
              </a:lnSpc>
              <a:spcBef>
                <a:spcPts val="0"/>
              </a:spcBef>
              <a:buNone/>
              <a:defRPr sz="2000">
                <a:solidFill>
                  <a:schemeClr val="accent4"/>
                </a:solidFill>
                <a:latin typeface="+mj-lt"/>
              </a:defRPr>
            </a:lvl1pPr>
            <a:lvl2pPr marL="457200" indent="0">
              <a:lnSpc>
                <a:spcPct val="150000"/>
              </a:lnSpc>
              <a:spcBef>
                <a:spcPts val="0"/>
              </a:spcBef>
              <a:buNone/>
              <a:defRPr sz="2000">
                <a:solidFill>
                  <a:schemeClr val="accent4"/>
                </a:solidFill>
                <a:latin typeface="+mj-lt"/>
              </a:defRPr>
            </a:lvl2pPr>
            <a:lvl3pPr marL="914400" indent="0">
              <a:lnSpc>
                <a:spcPct val="150000"/>
              </a:lnSpc>
              <a:spcBef>
                <a:spcPts val="0"/>
              </a:spcBef>
              <a:buNone/>
              <a:defRPr sz="2000">
                <a:solidFill>
                  <a:schemeClr val="accent4"/>
                </a:solidFill>
                <a:latin typeface="+mj-lt"/>
              </a:defRPr>
            </a:lvl3pPr>
            <a:lvl4pPr marL="1371600" indent="0">
              <a:lnSpc>
                <a:spcPct val="150000"/>
              </a:lnSpc>
              <a:spcBef>
                <a:spcPts val="0"/>
              </a:spcBef>
              <a:buNone/>
              <a:defRPr sz="2000">
                <a:solidFill>
                  <a:schemeClr val="accent4"/>
                </a:solidFill>
                <a:latin typeface="+mj-lt"/>
              </a:defRPr>
            </a:lvl4pPr>
            <a:lvl5pPr marL="1828800" indent="0">
              <a:lnSpc>
                <a:spcPct val="150000"/>
              </a:lnSpc>
              <a:spcBef>
                <a:spcPts val="0"/>
              </a:spcBef>
              <a:buNone/>
              <a:defRPr sz="2000">
                <a:solidFill>
                  <a:schemeClr val="accent4"/>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Date Placeholder 2">
            <a:extLst>
              <a:ext uri="{FF2B5EF4-FFF2-40B4-BE49-F238E27FC236}">
                <a16:creationId xmlns:a16="http://schemas.microsoft.com/office/drawing/2014/main" id="{9CAF00A3-1058-4FA9-A985-03711701054C}"/>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A00F60BE-20E1-40C5-85E7-AEAABD0C0DE6}"/>
              </a:ext>
            </a:extLst>
          </p:cNvPr>
          <p:cNvSpPr>
            <a:spLocks noGrp="1"/>
          </p:cNvSpPr>
          <p:nvPr>
            <p:ph type="ftr" sz="quarter" idx="11"/>
          </p:nvPr>
        </p:nvSpPr>
        <p:spPr/>
        <p:txBody>
          <a:bodyPr/>
          <a:lstStyle/>
          <a:p>
            <a:r>
              <a:rPr lang="en-US" dirty="0"/>
              <a:t>Pitch deck title</a:t>
            </a:r>
          </a:p>
        </p:txBody>
      </p:sp>
      <p:sp>
        <p:nvSpPr>
          <p:cNvPr id="5" name="Slide Number Placeholder 4">
            <a:extLst>
              <a:ext uri="{FF2B5EF4-FFF2-40B4-BE49-F238E27FC236}">
                <a16:creationId xmlns:a16="http://schemas.microsoft.com/office/drawing/2014/main" id="{05DC939B-94C9-4FF9-B0C8-1149DEFA6CF8}"/>
              </a:ext>
            </a:extLst>
          </p:cNvPr>
          <p:cNvSpPr>
            <a:spLocks noGrp="1"/>
          </p:cNvSpPr>
          <p:nvPr>
            <p:ph type="sldNum" sz="quarter" idx="12"/>
          </p:nvPr>
        </p:nvSpPr>
        <p:spPr/>
        <p:txBody>
          <a:bodyPr/>
          <a:lstStyle/>
          <a:p>
            <a:fld id="{B5CEABB6-07DC-46E8-9B57-56EC44A396E5}" type="slidenum">
              <a:rPr lang="en-US" smtClean="0"/>
              <a:t>‹#›</a:t>
            </a:fld>
            <a:endParaRPr lang="en-US" dirty="0"/>
          </a:p>
        </p:txBody>
      </p:sp>
    </p:spTree>
    <p:extLst>
      <p:ext uri="{BB962C8B-B14F-4D97-AF65-F5344CB8AC3E}">
        <p14:creationId xmlns:p14="http://schemas.microsoft.com/office/powerpoint/2010/main" val="2865806376"/>
      </p:ext>
    </p:extLst>
  </p:cSld>
  <p:clrMapOvr>
    <a:masterClrMapping/>
  </p:clrMapOvr>
  <p:extLst>
    <p:ext uri="{DCECCB84-F9BA-43D5-87BE-67443E8EF086}">
      <p15:sldGuideLst xmlns:p15="http://schemas.microsoft.com/office/powerpoint/2012/main">
        <p15:guide id="1" pos="3840" userDrawn="1">
          <p15:clr>
            <a:srgbClr val="FBAE40"/>
          </p15:clr>
        </p15:guide>
        <p15:guide id="2" pos="52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87C02F5D-0AFB-480B-A152-5FC08DB4DCD7}"/>
              </a:ext>
            </a:extLst>
          </p:cNvPr>
          <p:cNvSpPr>
            <a:spLocks noGrp="1"/>
          </p:cNvSpPr>
          <p:nvPr>
            <p:ph type="pic" sz="quarter" idx="13"/>
          </p:nvPr>
        </p:nvSpPr>
        <p:spPr>
          <a:xfrm>
            <a:off x="458724" y="457200"/>
            <a:ext cx="11274552" cy="5943600"/>
          </a:xfrm>
          <a:solidFill>
            <a:schemeClr val="accent6"/>
          </a:solidFill>
        </p:spPr>
        <p:txBody>
          <a:bodyPr/>
          <a:lstStyle/>
          <a:p>
            <a:r>
              <a:rPr lang="en-US"/>
              <a:t>Click icon to add picture</a:t>
            </a:r>
            <a:endParaRPr lang="en-US" dirty="0"/>
          </a:p>
        </p:txBody>
      </p:sp>
      <p:sp>
        <p:nvSpPr>
          <p:cNvPr id="2" name="Title 1">
            <a:extLst>
              <a:ext uri="{FF2B5EF4-FFF2-40B4-BE49-F238E27FC236}">
                <a16:creationId xmlns:a16="http://schemas.microsoft.com/office/drawing/2014/main" id="{9DE3D039-0A18-4031-8A63-D83666B066F6}"/>
              </a:ext>
            </a:extLst>
          </p:cNvPr>
          <p:cNvSpPr>
            <a:spLocks noGrp="1"/>
          </p:cNvSpPr>
          <p:nvPr>
            <p:ph type="title" hasCustomPrompt="1"/>
          </p:nvPr>
        </p:nvSpPr>
        <p:spPr>
          <a:xfrm>
            <a:off x="3051112" y="3513220"/>
            <a:ext cx="8682164" cy="1828799"/>
          </a:xfrm>
          <a:solidFill>
            <a:schemeClr val="accent3">
              <a:alpha val="90000"/>
            </a:schemeClr>
          </a:solidFill>
        </p:spPr>
        <p:txBody>
          <a:bodyPr lIns="1371600" tIns="0" bIns="0" anchor="ctr">
            <a:noAutofit/>
          </a:bodyPr>
          <a:lstStyle>
            <a:lvl1pPr algn="ctr">
              <a:defRPr sz="5400">
                <a:solidFill>
                  <a:schemeClr val="tx1">
                    <a:lumMod val="65000"/>
                    <a:lumOff val="35000"/>
                  </a:schemeClr>
                </a:solidFill>
              </a:defRPr>
            </a:lvl1pPr>
          </a:lstStyle>
          <a:p>
            <a:r>
              <a:rPr lang="en-US" dirty="0"/>
              <a:t>Click to add title</a:t>
            </a:r>
          </a:p>
        </p:txBody>
      </p:sp>
    </p:spTree>
    <p:extLst>
      <p:ext uri="{BB962C8B-B14F-4D97-AF65-F5344CB8AC3E}">
        <p14:creationId xmlns:p14="http://schemas.microsoft.com/office/powerpoint/2010/main" val="999581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siness mode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lgn="ctr">
              <a:defRPr>
                <a:solidFill>
                  <a:schemeClr val="tx1">
                    <a:lumMod val="50000"/>
                    <a:lumOff val="50000"/>
                  </a:schemeClr>
                </a:solidFill>
              </a:defRPr>
            </a:lvl1pPr>
          </a:lstStyle>
          <a:p>
            <a:r>
              <a:rPr lang="en-US"/>
              <a:t>Click to edit Master title style</a:t>
            </a:r>
            <a:endParaRPr lang="en-ZA" dirty="0"/>
          </a:p>
        </p:txBody>
      </p:sp>
      <p:sp>
        <p:nvSpPr>
          <p:cNvPr id="18" name="Picture Placeholder 15">
            <a:extLst>
              <a:ext uri="{FF2B5EF4-FFF2-40B4-BE49-F238E27FC236}">
                <a16:creationId xmlns:a16="http://schemas.microsoft.com/office/drawing/2014/main" id="{43CBE128-6D8D-4605-B225-5A34FFB1F25B}"/>
              </a:ext>
            </a:extLst>
          </p:cNvPr>
          <p:cNvSpPr>
            <a:spLocks noGrp="1"/>
          </p:cNvSpPr>
          <p:nvPr>
            <p:ph type="pic" sz="quarter" idx="42"/>
          </p:nvPr>
        </p:nvSpPr>
        <p:spPr>
          <a:xfrm>
            <a:off x="1910104" y="1965960"/>
            <a:ext cx="2286000" cy="2286000"/>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9" name="Text Placeholder 8">
            <a:extLst>
              <a:ext uri="{FF2B5EF4-FFF2-40B4-BE49-F238E27FC236}">
                <a16:creationId xmlns:a16="http://schemas.microsoft.com/office/drawing/2014/main" id="{07F18567-9326-411F-BA8D-561D58C7DD91}"/>
              </a:ext>
            </a:extLst>
          </p:cNvPr>
          <p:cNvSpPr>
            <a:spLocks noGrp="1"/>
          </p:cNvSpPr>
          <p:nvPr>
            <p:ph type="body" sz="quarter" idx="33" hasCustomPrompt="1"/>
          </p:nvPr>
        </p:nvSpPr>
        <p:spPr>
          <a:xfrm>
            <a:off x="1911096" y="4311688"/>
            <a:ext cx="2286000" cy="360000"/>
          </a:xfrm>
        </p:spPr>
        <p:txBody>
          <a:bodyPr>
            <a:noAutofit/>
          </a:bodyPr>
          <a:lstStyle>
            <a:lvl1pPr marL="0" indent="0" algn="ctr">
              <a:buFont typeface="Arial" panose="020B0604020202020204" pitchFamily="34" charset="0"/>
              <a:buNone/>
              <a:defRPr sz="2000">
                <a:solidFill>
                  <a:schemeClr val="accent4"/>
                </a:solidFill>
                <a:latin typeface="+mj-lt"/>
              </a:defRPr>
            </a:lvl1pPr>
          </a:lstStyle>
          <a:p>
            <a:pPr lvl="0"/>
            <a:r>
              <a:rPr lang="en-US" dirty="0"/>
              <a:t>Bullet 2</a:t>
            </a:r>
            <a:endParaRPr lang="en-ZA" dirty="0"/>
          </a:p>
        </p:txBody>
      </p:sp>
      <p:sp>
        <p:nvSpPr>
          <p:cNvPr id="10" name="Text Placeholder 10">
            <a:extLst>
              <a:ext uri="{FF2B5EF4-FFF2-40B4-BE49-F238E27FC236}">
                <a16:creationId xmlns:a16="http://schemas.microsoft.com/office/drawing/2014/main" id="{39809F78-EA1B-4C23-A53E-7DE8B4A6AE1D}"/>
              </a:ext>
            </a:extLst>
          </p:cNvPr>
          <p:cNvSpPr>
            <a:spLocks noGrp="1"/>
          </p:cNvSpPr>
          <p:nvPr>
            <p:ph type="body" sz="quarter" idx="34" hasCustomPrompt="1"/>
          </p:nvPr>
        </p:nvSpPr>
        <p:spPr>
          <a:xfrm>
            <a:off x="1911096" y="4773703"/>
            <a:ext cx="2286000" cy="1005840"/>
          </a:xfrm>
        </p:spPr>
        <p:txBody>
          <a:bodyPr/>
          <a:lstStyle>
            <a:lvl1pPr marL="0" indent="0" algn="ctr">
              <a:lnSpc>
                <a:spcPts val="2000"/>
              </a:lnSpc>
              <a:spcBef>
                <a:spcPts val="0"/>
              </a:spcBef>
              <a:buNone/>
              <a:defRPr sz="1400">
                <a:solidFill>
                  <a:schemeClr val="tx1">
                    <a:lumMod val="75000"/>
                    <a:lumOff val="25000"/>
                  </a:schemeClr>
                </a:solidFill>
              </a:defRPr>
            </a:lvl1pPr>
          </a:lstStyle>
          <a:p>
            <a:pPr lvl="0"/>
            <a:r>
              <a:rPr lang="en-US" dirty="0"/>
              <a:t>Bullet Description</a:t>
            </a:r>
            <a:endParaRPr lang="en-ZA" dirty="0"/>
          </a:p>
        </p:txBody>
      </p:sp>
      <p:sp>
        <p:nvSpPr>
          <p:cNvPr id="19" name="Picture Placeholder 15">
            <a:extLst>
              <a:ext uri="{FF2B5EF4-FFF2-40B4-BE49-F238E27FC236}">
                <a16:creationId xmlns:a16="http://schemas.microsoft.com/office/drawing/2014/main" id="{E63C0874-8701-4CED-B60A-61A655FB5A5F}"/>
              </a:ext>
            </a:extLst>
          </p:cNvPr>
          <p:cNvSpPr>
            <a:spLocks noGrp="1"/>
          </p:cNvSpPr>
          <p:nvPr>
            <p:ph type="pic" sz="quarter" idx="43"/>
          </p:nvPr>
        </p:nvSpPr>
        <p:spPr>
          <a:xfrm>
            <a:off x="4951917" y="1965960"/>
            <a:ext cx="2286000" cy="2286000"/>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11" name="Text Placeholder 8">
            <a:extLst>
              <a:ext uri="{FF2B5EF4-FFF2-40B4-BE49-F238E27FC236}">
                <a16:creationId xmlns:a16="http://schemas.microsoft.com/office/drawing/2014/main" id="{97E7DC10-1618-471B-9441-C640C7FEDD37}"/>
              </a:ext>
            </a:extLst>
          </p:cNvPr>
          <p:cNvSpPr>
            <a:spLocks noGrp="1"/>
          </p:cNvSpPr>
          <p:nvPr>
            <p:ph type="body" sz="quarter" idx="35" hasCustomPrompt="1"/>
          </p:nvPr>
        </p:nvSpPr>
        <p:spPr>
          <a:xfrm>
            <a:off x="4956048" y="4311688"/>
            <a:ext cx="2286000" cy="360000"/>
          </a:xfrm>
        </p:spPr>
        <p:txBody>
          <a:bodyPr>
            <a:noAutofit/>
          </a:bodyPr>
          <a:lstStyle>
            <a:lvl1pPr marL="0" indent="0" algn="ctr">
              <a:buFont typeface="Arial" panose="020B0604020202020204" pitchFamily="34" charset="0"/>
              <a:buNone/>
              <a:defRPr sz="2000">
                <a:solidFill>
                  <a:schemeClr val="accent4"/>
                </a:solidFill>
                <a:latin typeface="+mj-lt"/>
              </a:defRPr>
            </a:lvl1pPr>
          </a:lstStyle>
          <a:p>
            <a:pPr lvl="0"/>
            <a:r>
              <a:rPr lang="en-US" dirty="0"/>
              <a:t>Bullet 3</a:t>
            </a:r>
            <a:endParaRPr lang="en-ZA" dirty="0"/>
          </a:p>
        </p:txBody>
      </p:sp>
      <p:sp>
        <p:nvSpPr>
          <p:cNvPr id="12" name="Text Placeholder 10">
            <a:extLst>
              <a:ext uri="{FF2B5EF4-FFF2-40B4-BE49-F238E27FC236}">
                <a16:creationId xmlns:a16="http://schemas.microsoft.com/office/drawing/2014/main" id="{20AEB661-858B-44C9-9484-E540E04AD365}"/>
              </a:ext>
            </a:extLst>
          </p:cNvPr>
          <p:cNvSpPr>
            <a:spLocks noGrp="1"/>
          </p:cNvSpPr>
          <p:nvPr>
            <p:ph type="body" sz="quarter" idx="36" hasCustomPrompt="1"/>
          </p:nvPr>
        </p:nvSpPr>
        <p:spPr>
          <a:xfrm>
            <a:off x="4956048" y="4773703"/>
            <a:ext cx="2286000" cy="1005840"/>
          </a:xfrm>
        </p:spPr>
        <p:txBody>
          <a:bodyPr/>
          <a:lstStyle>
            <a:lvl1pPr marL="0" indent="0" algn="ctr">
              <a:lnSpc>
                <a:spcPts val="2000"/>
              </a:lnSpc>
              <a:spcBef>
                <a:spcPts val="0"/>
              </a:spcBef>
              <a:buNone/>
              <a:defRPr sz="1400">
                <a:solidFill>
                  <a:schemeClr val="tx1">
                    <a:lumMod val="75000"/>
                    <a:lumOff val="25000"/>
                  </a:schemeClr>
                </a:solidFill>
              </a:defRPr>
            </a:lvl1pPr>
          </a:lstStyle>
          <a:p>
            <a:pPr lvl="0"/>
            <a:r>
              <a:rPr lang="en-US" dirty="0"/>
              <a:t>Bullet Description</a:t>
            </a:r>
            <a:endParaRPr lang="en-ZA" dirty="0"/>
          </a:p>
        </p:txBody>
      </p:sp>
      <p:sp>
        <p:nvSpPr>
          <p:cNvPr id="20" name="Picture Placeholder 15">
            <a:extLst>
              <a:ext uri="{FF2B5EF4-FFF2-40B4-BE49-F238E27FC236}">
                <a16:creationId xmlns:a16="http://schemas.microsoft.com/office/drawing/2014/main" id="{F223D9C7-A9C3-4D38-B4D8-9CAB3A19CF51}"/>
              </a:ext>
            </a:extLst>
          </p:cNvPr>
          <p:cNvSpPr>
            <a:spLocks noGrp="1"/>
          </p:cNvSpPr>
          <p:nvPr>
            <p:ph type="pic" sz="quarter" idx="44"/>
          </p:nvPr>
        </p:nvSpPr>
        <p:spPr>
          <a:xfrm>
            <a:off x="7993730" y="1965960"/>
            <a:ext cx="2286000" cy="2286000"/>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13" name="Text Placeholder 8">
            <a:extLst>
              <a:ext uri="{FF2B5EF4-FFF2-40B4-BE49-F238E27FC236}">
                <a16:creationId xmlns:a16="http://schemas.microsoft.com/office/drawing/2014/main" id="{FDB26B40-5901-4EF0-BCF0-55677E28B176}"/>
              </a:ext>
            </a:extLst>
          </p:cNvPr>
          <p:cNvSpPr>
            <a:spLocks noGrp="1"/>
          </p:cNvSpPr>
          <p:nvPr>
            <p:ph type="body" sz="quarter" idx="37" hasCustomPrompt="1"/>
          </p:nvPr>
        </p:nvSpPr>
        <p:spPr>
          <a:xfrm>
            <a:off x="7991856" y="4311688"/>
            <a:ext cx="2286000" cy="360000"/>
          </a:xfrm>
        </p:spPr>
        <p:txBody>
          <a:bodyPr>
            <a:noAutofit/>
          </a:bodyPr>
          <a:lstStyle>
            <a:lvl1pPr marL="0" indent="0" algn="ctr">
              <a:buFont typeface="Arial" panose="020B0604020202020204" pitchFamily="34" charset="0"/>
              <a:buNone/>
              <a:defRPr sz="2000">
                <a:solidFill>
                  <a:schemeClr val="accent4"/>
                </a:solidFill>
                <a:latin typeface="+mj-lt"/>
              </a:defRPr>
            </a:lvl1pPr>
          </a:lstStyle>
          <a:p>
            <a:pPr lvl="0"/>
            <a:r>
              <a:rPr lang="en-US" dirty="0"/>
              <a:t>Bullet 4</a:t>
            </a:r>
            <a:endParaRPr lang="en-ZA" dirty="0"/>
          </a:p>
        </p:txBody>
      </p:sp>
      <p:sp>
        <p:nvSpPr>
          <p:cNvPr id="14" name="Text Placeholder 10">
            <a:extLst>
              <a:ext uri="{FF2B5EF4-FFF2-40B4-BE49-F238E27FC236}">
                <a16:creationId xmlns:a16="http://schemas.microsoft.com/office/drawing/2014/main" id="{CCEAE0AB-74EC-4097-A534-A578F1097938}"/>
              </a:ext>
            </a:extLst>
          </p:cNvPr>
          <p:cNvSpPr>
            <a:spLocks noGrp="1"/>
          </p:cNvSpPr>
          <p:nvPr>
            <p:ph type="body" sz="quarter" idx="38" hasCustomPrompt="1"/>
          </p:nvPr>
        </p:nvSpPr>
        <p:spPr>
          <a:xfrm>
            <a:off x="7991856" y="4773703"/>
            <a:ext cx="2286000" cy="1005840"/>
          </a:xfrm>
        </p:spPr>
        <p:txBody>
          <a:bodyPr/>
          <a:lstStyle>
            <a:lvl1pPr marL="0" indent="0" algn="ctr">
              <a:lnSpc>
                <a:spcPts val="2000"/>
              </a:lnSpc>
              <a:spcBef>
                <a:spcPts val="0"/>
              </a:spcBef>
              <a:buNone/>
              <a:defRPr sz="1400">
                <a:solidFill>
                  <a:schemeClr val="tx1">
                    <a:lumMod val="75000"/>
                    <a:lumOff val="25000"/>
                  </a:schemeClr>
                </a:solidFill>
              </a:defRPr>
            </a:lvl1pPr>
          </a:lstStyle>
          <a:p>
            <a:pPr lvl="0"/>
            <a:r>
              <a:rPr lang="en-US" dirty="0"/>
              <a:t>Bullet Description</a:t>
            </a:r>
            <a:endParaRPr lang="en-ZA" dirty="0"/>
          </a:p>
        </p:txBody>
      </p:sp>
      <p:sp>
        <p:nvSpPr>
          <p:cNvPr id="15" name="Date Placeholder 1">
            <a:extLst>
              <a:ext uri="{FF2B5EF4-FFF2-40B4-BE49-F238E27FC236}">
                <a16:creationId xmlns:a16="http://schemas.microsoft.com/office/drawing/2014/main" id="{6FCC4B1F-E859-43CC-8B33-EE155744227A}"/>
              </a:ext>
            </a:extLst>
          </p:cNvPr>
          <p:cNvSpPr>
            <a:spLocks noGrp="1"/>
          </p:cNvSpPr>
          <p:nvPr>
            <p:ph type="dt" sz="half" idx="45"/>
          </p:nvPr>
        </p:nvSpPr>
        <p:spPr>
          <a:xfrm>
            <a:off x="838200" y="6356350"/>
            <a:ext cx="2743200" cy="365125"/>
          </a:xfrm>
        </p:spPr>
        <p:txBody>
          <a:bodyPr/>
          <a:lstStyle/>
          <a:p>
            <a:r>
              <a:rPr lang="en-US" dirty="0"/>
              <a:t>20XX</a:t>
            </a:r>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Pitch deck title</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Tree>
    <p:extLst>
      <p:ext uri="{BB962C8B-B14F-4D97-AF65-F5344CB8AC3E}">
        <p14:creationId xmlns:p14="http://schemas.microsoft.com/office/powerpoint/2010/main" val="500680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eti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E034D-C1DD-48C0-BB6B-FDC6F8EBA558}"/>
              </a:ext>
            </a:extLst>
          </p:cNvPr>
          <p:cNvSpPr>
            <a:spLocks noGrp="1"/>
          </p:cNvSpPr>
          <p:nvPr>
            <p:ph type="title"/>
          </p:nvPr>
        </p:nvSpPr>
        <p:spPr>
          <a:xfrm>
            <a:off x="1162072" y="365125"/>
            <a:ext cx="10193315" cy="1325563"/>
          </a:xfrm>
        </p:spPr>
        <p:txBody>
          <a:bodyPr/>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77FFB71-D3BF-4723-8C5E-44AD8F0E924D}"/>
              </a:ext>
            </a:extLst>
          </p:cNvPr>
          <p:cNvSpPr>
            <a:spLocks noGrp="1"/>
          </p:cNvSpPr>
          <p:nvPr>
            <p:ph type="body" idx="1"/>
          </p:nvPr>
        </p:nvSpPr>
        <p:spPr>
          <a:xfrm>
            <a:off x="1162073" y="1853548"/>
            <a:ext cx="4572000" cy="640080"/>
          </a:xfrm>
        </p:spPr>
        <p:txBody>
          <a:bodyPr anchor="ctr" anchorCtr="0">
            <a:norm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1BC8B9-8F2B-4131-A090-0ACBEEE80BB7}"/>
              </a:ext>
            </a:extLst>
          </p:cNvPr>
          <p:cNvSpPr>
            <a:spLocks noGrp="1"/>
          </p:cNvSpPr>
          <p:nvPr>
            <p:ph sz="half" idx="2"/>
          </p:nvPr>
        </p:nvSpPr>
        <p:spPr>
          <a:xfrm>
            <a:off x="1162073" y="2505075"/>
            <a:ext cx="4572000" cy="3200400"/>
          </a:xfrm>
        </p:spPr>
        <p:txBody>
          <a:bodyPr>
            <a:normAutofit/>
          </a:bodyPr>
          <a:lstStyle>
            <a:lvl1pPr>
              <a:lnSpc>
                <a:spcPts val="2600"/>
              </a:lnSpc>
              <a:defRPr sz="1600"/>
            </a:lvl1pPr>
            <a:lvl2pPr>
              <a:lnSpc>
                <a:spcPts val="2600"/>
              </a:lnSpc>
              <a:defRPr sz="1600"/>
            </a:lvl2pPr>
            <a:lvl3pPr>
              <a:lnSpc>
                <a:spcPts val="2600"/>
              </a:lnSpc>
              <a:defRPr sz="1600"/>
            </a:lvl3pPr>
            <a:lvl4pPr>
              <a:lnSpc>
                <a:spcPts val="2600"/>
              </a:lnSpc>
              <a:defRPr sz="1600"/>
            </a:lvl4pPr>
            <a:lvl5pPr>
              <a:lnSpc>
                <a:spcPts val="26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714E40B-C52C-407A-9311-46FDCD84CB5A}"/>
              </a:ext>
            </a:extLst>
          </p:cNvPr>
          <p:cNvSpPr>
            <a:spLocks noGrp="1"/>
          </p:cNvSpPr>
          <p:nvPr>
            <p:ph type="body" sz="quarter" idx="3"/>
          </p:nvPr>
        </p:nvSpPr>
        <p:spPr>
          <a:xfrm>
            <a:off x="6494485" y="1853548"/>
            <a:ext cx="4572000" cy="640080"/>
          </a:xfrm>
          <a:noFill/>
        </p:spPr>
        <p:txBody>
          <a:bodyPr anchor="ctr" anchorCtr="0">
            <a:normAutofit/>
          </a:bodyPr>
          <a:lstStyle>
            <a:lvl1pPr marL="0" indent="0">
              <a:buNone/>
              <a:defRPr sz="2000" b="0">
                <a:solidFill>
                  <a:schemeClr val="accent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96ED23-22F0-421E-849C-630BEABF8BD0}"/>
              </a:ext>
            </a:extLst>
          </p:cNvPr>
          <p:cNvSpPr>
            <a:spLocks noGrp="1"/>
          </p:cNvSpPr>
          <p:nvPr>
            <p:ph sz="quarter" idx="4"/>
          </p:nvPr>
        </p:nvSpPr>
        <p:spPr>
          <a:xfrm>
            <a:off x="6494485" y="2505075"/>
            <a:ext cx="4572000" cy="3200400"/>
          </a:xfrm>
        </p:spPr>
        <p:txBody>
          <a:bodyPr>
            <a:normAutofit/>
          </a:bodyPr>
          <a:lstStyle>
            <a:lvl1pPr>
              <a:lnSpc>
                <a:spcPts val="2600"/>
              </a:lnSpc>
              <a:defRPr sz="1600"/>
            </a:lvl1pPr>
            <a:lvl2pPr>
              <a:lnSpc>
                <a:spcPts val="2600"/>
              </a:lnSpc>
              <a:defRPr sz="1600"/>
            </a:lvl2pPr>
            <a:lvl3pPr>
              <a:lnSpc>
                <a:spcPts val="2600"/>
              </a:lnSpc>
              <a:defRPr sz="1600"/>
            </a:lvl3pPr>
            <a:lvl4pPr>
              <a:lnSpc>
                <a:spcPts val="2600"/>
              </a:lnSpc>
              <a:defRPr sz="1600"/>
            </a:lvl4pPr>
            <a:lvl5pPr>
              <a:lnSpc>
                <a:spcPts val="26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Picture Placeholder 10">
            <a:extLst>
              <a:ext uri="{FF2B5EF4-FFF2-40B4-BE49-F238E27FC236}">
                <a16:creationId xmlns:a16="http://schemas.microsoft.com/office/drawing/2014/main" id="{582C2B31-DB43-4AEF-AA1E-62866E69E584}"/>
              </a:ext>
            </a:extLst>
          </p:cNvPr>
          <p:cNvSpPr>
            <a:spLocks noGrp="1"/>
          </p:cNvSpPr>
          <p:nvPr>
            <p:ph type="pic" sz="quarter" idx="13"/>
          </p:nvPr>
        </p:nvSpPr>
        <p:spPr>
          <a:xfrm>
            <a:off x="1524" y="5943600"/>
            <a:ext cx="12188952" cy="914400"/>
          </a:xfrm>
          <a:solidFill>
            <a:schemeClr val="accent6"/>
          </a:solidFill>
        </p:spPr>
        <p:txBody>
          <a:bodyPr/>
          <a:lstStyle/>
          <a:p>
            <a:r>
              <a:rPr lang="en-US"/>
              <a:t>Click icon to add picture</a:t>
            </a:r>
            <a:endParaRPr lang="en-US" dirty="0"/>
          </a:p>
        </p:txBody>
      </p:sp>
      <p:sp>
        <p:nvSpPr>
          <p:cNvPr id="7" name="Date Placeholder 6">
            <a:extLst>
              <a:ext uri="{FF2B5EF4-FFF2-40B4-BE49-F238E27FC236}">
                <a16:creationId xmlns:a16="http://schemas.microsoft.com/office/drawing/2014/main" id="{860A2F77-6CFB-4347-9224-EFAA0C0EF3DB}"/>
              </a:ext>
            </a:extLst>
          </p:cNvPr>
          <p:cNvSpPr>
            <a:spLocks noGrp="1"/>
          </p:cNvSpPr>
          <p:nvPr>
            <p:ph type="dt" sz="half" idx="10"/>
          </p:nvPr>
        </p:nvSpPr>
        <p:spPr/>
        <p:txBody>
          <a:bodyPr/>
          <a:lstStyle>
            <a:lvl1pPr>
              <a:defRPr>
                <a:solidFill>
                  <a:schemeClr val="bg1"/>
                </a:solidFill>
              </a:defRPr>
            </a:lvl1pPr>
          </a:lstStyle>
          <a:p>
            <a:r>
              <a:rPr lang="en-US" dirty="0"/>
              <a:t>20XX</a:t>
            </a:r>
          </a:p>
        </p:txBody>
      </p:sp>
      <p:sp>
        <p:nvSpPr>
          <p:cNvPr id="8" name="Footer Placeholder 7">
            <a:extLst>
              <a:ext uri="{FF2B5EF4-FFF2-40B4-BE49-F238E27FC236}">
                <a16:creationId xmlns:a16="http://schemas.microsoft.com/office/drawing/2014/main" id="{97C1F45E-8700-4861-AD21-BB7A09E1305A}"/>
              </a:ext>
            </a:extLst>
          </p:cNvPr>
          <p:cNvSpPr>
            <a:spLocks noGrp="1"/>
          </p:cNvSpPr>
          <p:nvPr>
            <p:ph type="ftr" sz="quarter" idx="11"/>
          </p:nvPr>
        </p:nvSpPr>
        <p:spPr/>
        <p:txBody>
          <a:bodyPr/>
          <a:lstStyle>
            <a:lvl1pPr>
              <a:defRPr>
                <a:solidFill>
                  <a:schemeClr val="bg1"/>
                </a:solidFill>
              </a:defRPr>
            </a:lvl1pPr>
          </a:lstStyle>
          <a:p>
            <a:r>
              <a:rPr lang="en-US" dirty="0"/>
              <a:t>Pitch deck title</a:t>
            </a:r>
          </a:p>
        </p:txBody>
      </p:sp>
      <p:sp>
        <p:nvSpPr>
          <p:cNvPr id="9" name="Slide Number Placeholder 8">
            <a:extLst>
              <a:ext uri="{FF2B5EF4-FFF2-40B4-BE49-F238E27FC236}">
                <a16:creationId xmlns:a16="http://schemas.microsoft.com/office/drawing/2014/main" id="{B7283171-31EE-44C7-A031-9F840EDEC10C}"/>
              </a:ext>
            </a:extLst>
          </p:cNvPr>
          <p:cNvSpPr>
            <a:spLocks noGrp="1"/>
          </p:cNvSpPr>
          <p:nvPr>
            <p:ph type="sldNum" sz="quarter" idx="12"/>
          </p:nvPr>
        </p:nvSpPr>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750099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4660D4-B0ED-42D9-BC6D-AF4F1F9CB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4C607AE-E8B7-4C3B-A6DA-04289E2F0A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1917CC-671D-47EA-B065-51E87EC27B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2">
                    <a:lumMod val="50000"/>
                  </a:schemeClr>
                </a:solidFill>
              </a:defRPr>
            </a:lvl1pPr>
          </a:lstStyle>
          <a:p>
            <a:r>
              <a:rPr lang="en-US" dirty="0"/>
              <a:t>20XX</a:t>
            </a:r>
          </a:p>
        </p:txBody>
      </p:sp>
      <p:sp>
        <p:nvSpPr>
          <p:cNvPr id="5" name="Footer Placeholder 4">
            <a:extLst>
              <a:ext uri="{FF2B5EF4-FFF2-40B4-BE49-F238E27FC236}">
                <a16:creationId xmlns:a16="http://schemas.microsoft.com/office/drawing/2014/main" id="{3F2D0B54-5D87-4D1B-9C6E-5A7B87C833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2">
                    <a:lumMod val="50000"/>
                  </a:schemeClr>
                </a:solidFill>
              </a:defRPr>
            </a:lvl1pPr>
          </a:lstStyle>
          <a:p>
            <a:r>
              <a:rPr lang="en-US" dirty="0"/>
              <a:t>Pitch deck title</a:t>
            </a:r>
          </a:p>
        </p:txBody>
      </p:sp>
      <p:sp>
        <p:nvSpPr>
          <p:cNvPr id="6" name="Slide Number Placeholder 5">
            <a:extLst>
              <a:ext uri="{FF2B5EF4-FFF2-40B4-BE49-F238E27FC236}">
                <a16:creationId xmlns:a16="http://schemas.microsoft.com/office/drawing/2014/main" id="{C5CADFFD-0FF7-4DDC-8879-918576F63E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2">
                    <a:lumMod val="50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464305198"/>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84" r:id="rId3"/>
    <p:sldLayoutId id="2147483671" r:id="rId4"/>
    <p:sldLayoutId id="2147483683" r:id="rId5"/>
    <p:sldLayoutId id="2147483667" r:id="rId6"/>
    <p:sldLayoutId id="2147483688" r:id="rId7"/>
    <p:sldLayoutId id="2147483673" r:id="rId8"/>
    <p:sldLayoutId id="2147483672" r:id="rId9"/>
    <p:sldLayoutId id="2147483669" r:id="rId10"/>
    <p:sldLayoutId id="2147483682" r:id="rId11"/>
    <p:sldLayoutId id="2147483663" r:id="rId12"/>
    <p:sldLayoutId id="2147483677" r:id="rId13"/>
    <p:sldLayoutId id="2147483653" r:id="rId14"/>
    <p:sldLayoutId id="2147483678" r:id="rId15"/>
    <p:sldLayoutId id="2147483650" r:id="rId16"/>
    <p:sldLayoutId id="2147483654" r:id="rId17"/>
    <p:sldLayoutId id="2147483681" r:id="rId18"/>
    <p:sldLayoutId id="2147483686" r:id="rId19"/>
    <p:sldLayoutId id="2147483690" r:id="rId20"/>
    <p:sldLayoutId id="2147483676" r:id="rId21"/>
    <p:sldLayoutId id="2147483680" r:id="rId22"/>
    <p:sldLayoutId id="2147483675" r:id="rId23"/>
    <p:sldLayoutId id="2147483652" r:id="rId24"/>
    <p:sldLayoutId id="2147483665" r:id="rId25"/>
    <p:sldLayoutId id="2147483655" r:id="rId26"/>
    <p:sldLayoutId id="2147483656" r:id="rId27"/>
    <p:sldLayoutId id="2147483657" r:id="rId28"/>
  </p:sldLayoutIdLst>
  <p:hf hdr="0"/>
  <p:txStyles>
    <p:titleStyle>
      <a:lvl1pPr algn="l" defTabSz="914400" rtl="0" eaLnBrk="1" latinLnBrk="0" hangingPunct="1">
        <a:lnSpc>
          <a:spcPct val="90000"/>
        </a:lnSpc>
        <a:spcBef>
          <a:spcPct val="0"/>
        </a:spcBef>
        <a:buNone/>
        <a:defRPr sz="4400" kern="1200">
          <a:solidFill>
            <a:schemeClr val="tx1">
              <a:lumMod val="50000"/>
              <a:lumOff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guide id="3" pos="1920" userDrawn="1">
          <p15:clr>
            <a:srgbClr val="F26B43"/>
          </p15:clr>
        </p15:guide>
        <p15:guide id="4" pos="5760" userDrawn="1">
          <p15:clr>
            <a:srgbClr val="F26B43"/>
          </p15:clr>
        </p15:guide>
        <p15:guide id="5" pos="7248" userDrawn="1">
          <p15:clr>
            <a:srgbClr val="F26B43"/>
          </p15:clr>
        </p15:guide>
        <p15:guide id="6" pos="43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815C6-3AD0-46E6-A74A-1967BD91AF50}"/>
              </a:ext>
            </a:extLst>
          </p:cNvPr>
          <p:cNvSpPr>
            <a:spLocks noGrp="1"/>
          </p:cNvSpPr>
          <p:nvPr>
            <p:ph type="ctrTitle"/>
          </p:nvPr>
        </p:nvSpPr>
        <p:spPr>
          <a:xfrm>
            <a:off x="6145966" y="1008063"/>
            <a:ext cx="5120640" cy="2054388"/>
          </a:xfrm>
        </p:spPr>
        <p:txBody>
          <a:bodyPr>
            <a:noAutofit/>
          </a:bodyPr>
          <a:lstStyle/>
          <a:p>
            <a:r>
              <a:rPr lang="en-US" sz="6000" dirty="0"/>
              <a:t>Moses’</a:t>
            </a:r>
            <a:br>
              <a:rPr lang="en-US" sz="6000" dirty="0"/>
            </a:br>
            <a:r>
              <a:rPr lang="en-US" sz="6000" dirty="0"/>
              <a:t>Faithful</a:t>
            </a:r>
            <a:br>
              <a:rPr lang="en-US" sz="6000" dirty="0"/>
            </a:br>
            <a:r>
              <a:rPr lang="en-US" sz="6000" dirty="0"/>
              <a:t>Choices</a:t>
            </a:r>
          </a:p>
        </p:txBody>
      </p:sp>
      <p:sp>
        <p:nvSpPr>
          <p:cNvPr id="3" name="Subtitle 2">
            <a:extLst>
              <a:ext uri="{FF2B5EF4-FFF2-40B4-BE49-F238E27FC236}">
                <a16:creationId xmlns:a16="http://schemas.microsoft.com/office/drawing/2014/main" id="{1901B20D-4C28-4DA3-ABBD-718C22A5E58B}"/>
              </a:ext>
            </a:extLst>
          </p:cNvPr>
          <p:cNvSpPr>
            <a:spLocks noGrp="1"/>
          </p:cNvSpPr>
          <p:nvPr>
            <p:ph type="subTitle" idx="1"/>
          </p:nvPr>
        </p:nvSpPr>
        <p:spPr>
          <a:xfrm>
            <a:off x="8706286" y="3026102"/>
            <a:ext cx="3167636" cy="647673"/>
          </a:xfrm>
        </p:spPr>
        <p:txBody>
          <a:bodyPr>
            <a:normAutofit/>
          </a:bodyPr>
          <a:lstStyle/>
          <a:p>
            <a:r>
              <a:rPr lang="en-US" sz="3200" b="1" dirty="0"/>
              <a:t>Hebrews 11:23-29</a:t>
            </a:r>
          </a:p>
        </p:txBody>
      </p:sp>
      <p:pic>
        <p:nvPicPr>
          <p:cNvPr id="18" name="Picture Placeholder 17">
            <a:extLst>
              <a:ext uri="{FF2B5EF4-FFF2-40B4-BE49-F238E27FC236}">
                <a16:creationId xmlns:a16="http://schemas.microsoft.com/office/drawing/2014/main" id="{225C884A-8804-DC47-84C6-8ED5957D56C9}"/>
              </a:ext>
            </a:extLst>
          </p:cNvPr>
          <p:cNvPicPr>
            <a:picLocks noGrp="1" noChangeAspect="1"/>
          </p:cNvPicPr>
          <p:nvPr>
            <p:ph type="pic" sz="quarter" idx="13"/>
          </p:nvPr>
        </p:nvPicPr>
        <p:blipFill>
          <a:blip r:embed="rId3"/>
          <a:srcRect t="10481" b="10481"/>
          <a:stretch>
            <a:fillRect/>
          </a:stretch>
        </p:blipFill>
        <p:spPr>
          <a:xfrm>
            <a:off x="458724" y="457200"/>
            <a:ext cx="7341385" cy="5943600"/>
          </a:xfrm>
        </p:spPr>
      </p:pic>
    </p:spTree>
    <p:extLst>
      <p:ext uri="{BB962C8B-B14F-4D97-AF65-F5344CB8AC3E}">
        <p14:creationId xmlns:p14="http://schemas.microsoft.com/office/powerpoint/2010/main" val="1642425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9F29B-F233-48AF-8261-F33A4E079E3E}"/>
              </a:ext>
            </a:extLst>
          </p:cNvPr>
          <p:cNvSpPr>
            <a:spLocks noGrp="1"/>
          </p:cNvSpPr>
          <p:nvPr>
            <p:ph type="title"/>
          </p:nvPr>
        </p:nvSpPr>
        <p:spPr>
          <a:xfrm>
            <a:off x="1025236" y="115753"/>
            <a:ext cx="9843932" cy="1325563"/>
          </a:xfrm>
        </p:spPr>
        <p:txBody>
          <a:bodyPr/>
          <a:lstStyle/>
          <a:p>
            <a:r>
              <a:rPr lang="en-ZA" dirty="0">
                <a:solidFill>
                  <a:schemeClr val="tx1">
                    <a:lumMod val="75000"/>
                    <a:lumOff val="25000"/>
                  </a:schemeClr>
                </a:solidFill>
              </a:rPr>
              <a:t>To Fear God &amp; Respect Human Life</a:t>
            </a:r>
          </a:p>
        </p:txBody>
      </p:sp>
      <p:sp>
        <p:nvSpPr>
          <p:cNvPr id="3" name="Subtitle 2">
            <a:extLst>
              <a:ext uri="{FF2B5EF4-FFF2-40B4-BE49-F238E27FC236}">
                <a16:creationId xmlns:a16="http://schemas.microsoft.com/office/drawing/2014/main" id="{35E3EA69-4E0E-41BD-8095-A124225A2647}"/>
              </a:ext>
            </a:extLst>
          </p:cNvPr>
          <p:cNvSpPr>
            <a:spLocks noGrp="1"/>
          </p:cNvSpPr>
          <p:nvPr>
            <p:ph type="body" sz="quarter" idx="14"/>
          </p:nvPr>
        </p:nvSpPr>
        <p:spPr>
          <a:xfrm>
            <a:off x="1025235" y="2235200"/>
            <a:ext cx="10083031" cy="3945467"/>
          </a:xfrm>
        </p:spPr>
        <p:txBody>
          <a:bodyPr>
            <a:normAutofit/>
          </a:bodyPr>
          <a:lstStyle/>
          <a:p>
            <a:pPr>
              <a:lnSpc>
                <a:spcPct val="100000"/>
              </a:lnSpc>
              <a:spcBef>
                <a:spcPts val="600"/>
              </a:spcBef>
              <a:spcAft>
                <a:spcPts val="600"/>
              </a:spcAft>
            </a:pPr>
            <a:r>
              <a:rPr lang="en-US" sz="3200" b="1" dirty="0">
                <a:solidFill>
                  <a:schemeClr val="tx1"/>
                </a:solidFill>
              </a:rPr>
              <a:t>Hebrews 11:23</a:t>
            </a:r>
          </a:p>
          <a:p>
            <a:pPr>
              <a:lnSpc>
                <a:spcPct val="100000"/>
              </a:lnSpc>
              <a:spcBef>
                <a:spcPts val="600"/>
              </a:spcBef>
              <a:spcAft>
                <a:spcPts val="600"/>
              </a:spcAft>
            </a:pPr>
            <a:r>
              <a:rPr lang="en-US" sz="3600" b="1" dirty="0">
                <a:solidFill>
                  <a:schemeClr val="tx1"/>
                </a:solidFill>
              </a:rPr>
              <a:t>Who do we </a:t>
            </a:r>
            <a:r>
              <a:rPr lang="en-US" sz="3600" b="1" i="1" dirty="0">
                <a:solidFill>
                  <a:schemeClr val="tx1"/>
                </a:solidFill>
              </a:rPr>
              <a:t>“fear”</a:t>
            </a:r>
            <a:r>
              <a:rPr lang="en-US" sz="3600" b="1" dirty="0">
                <a:solidFill>
                  <a:schemeClr val="tx1"/>
                </a:solidFill>
              </a:rPr>
              <a:t>? </a:t>
            </a:r>
            <a:r>
              <a:rPr lang="en-US" sz="2800" dirty="0">
                <a:solidFill>
                  <a:schemeClr val="tx1"/>
                </a:solidFill>
              </a:rPr>
              <a:t>(Exodus 1:17; Acts 5:27-31; Matthew 10:26-31)</a:t>
            </a:r>
            <a:endParaRPr lang="en-US" sz="3200" dirty="0">
              <a:solidFill>
                <a:schemeClr val="tx1"/>
              </a:solidFill>
            </a:endParaRPr>
          </a:p>
          <a:p>
            <a:pPr>
              <a:lnSpc>
                <a:spcPct val="100000"/>
              </a:lnSpc>
              <a:spcBef>
                <a:spcPts val="600"/>
              </a:spcBef>
              <a:spcAft>
                <a:spcPts val="600"/>
              </a:spcAft>
            </a:pPr>
            <a:r>
              <a:rPr lang="en-US" sz="3600" b="1" dirty="0">
                <a:solidFill>
                  <a:schemeClr val="tx1"/>
                </a:solidFill>
              </a:rPr>
              <a:t>Understanding the value of every single life</a:t>
            </a:r>
            <a:r>
              <a:rPr lang="en-US" sz="3600" dirty="0">
                <a:solidFill>
                  <a:schemeClr val="tx1"/>
                </a:solidFill>
              </a:rPr>
              <a:t>.</a:t>
            </a:r>
            <a:r>
              <a:rPr lang="en-US" sz="3200" dirty="0">
                <a:solidFill>
                  <a:schemeClr val="tx1"/>
                </a:solidFill>
              </a:rPr>
              <a:t> </a:t>
            </a:r>
            <a:r>
              <a:rPr lang="en-US" sz="2800" dirty="0">
                <a:solidFill>
                  <a:schemeClr val="tx1"/>
                </a:solidFill>
              </a:rPr>
              <a:t>(Zech. 12:10; Jeremiah 1:4-5; Ecclesiastes 11:5 ESV; Psalms 139:13-16; cf., 71:6)</a:t>
            </a:r>
            <a:endParaRPr lang="en-US" sz="3200" dirty="0">
              <a:solidFill>
                <a:schemeClr val="tx1"/>
              </a:solidFill>
            </a:endParaRPr>
          </a:p>
        </p:txBody>
      </p:sp>
      <p:sp>
        <p:nvSpPr>
          <p:cNvPr id="4" name="Slide Number Placeholder 3">
            <a:extLst>
              <a:ext uri="{FF2B5EF4-FFF2-40B4-BE49-F238E27FC236}">
                <a16:creationId xmlns:a16="http://schemas.microsoft.com/office/drawing/2014/main" id="{328F602C-7F98-4C02-99D4-ED65E00D66A4}"/>
              </a:ext>
            </a:extLst>
          </p:cNvPr>
          <p:cNvSpPr>
            <a:spLocks noGrp="1"/>
          </p:cNvSpPr>
          <p:nvPr>
            <p:ph type="sldNum" sz="quarter" idx="12"/>
          </p:nvPr>
        </p:nvSpPr>
        <p:spPr>
          <a:xfrm>
            <a:off x="8610600" y="6356350"/>
            <a:ext cx="2743200" cy="365125"/>
          </a:xfrm>
        </p:spPr>
        <p:txBody>
          <a:bodyPr/>
          <a:lstStyle/>
          <a:p>
            <a:fld id="{19B51A1E-902D-48AF-9020-955120F399B6}" type="slidenum">
              <a:rPr lang="en-ZA" smtClean="0"/>
              <a:pPr/>
              <a:t>2</a:t>
            </a:fld>
            <a:endParaRPr lang="en-ZA" dirty="0"/>
          </a:p>
        </p:txBody>
      </p:sp>
      <p:pic>
        <p:nvPicPr>
          <p:cNvPr id="9" name="Picture Placeholder 8">
            <a:extLst>
              <a:ext uri="{FF2B5EF4-FFF2-40B4-BE49-F238E27FC236}">
                <a16:creationId xmlns:a16="http://schemas.microsoft.com/office/drawing/2014/main" id="{2ACEFFED-58FB-BF31-3FFF-73771403B03E}"/>
              </a:ext>
            </a:extLst>
          </p:cNvPr>
          <p:cNvPicPr>
            <a:picLocks noGrp="1" noChangeAspect="1"/>
          </p:cNvPicPr>
          <p:nvPr>
            <p:ph type="pic" sz="quarter" idx="13"/>
          </p:nvPr>
        </p:nvPicPr>
        <p:blipFill>
          <a:blip r:embed="rId3"/>
          <a:srcRect t="31259" b="31259"/>
          <a:stretch>
            <a:fillRect/>
          </a:stretch>
        </p:blipFill>
        <p:spPr>
          <a:xfrm>
            <a:off x="1025235" y="1355878"/>
            <a:ext cx="9843933" cy="405190"/>
          </a:xfrm>
        </p:spPr>
      </p:pic>
    </p:spTree>
    <p:extLst>
      <p:ext uri="{BB962C8B-B14F-4D97-AF65-F5344CB8AC3E}">
        <p14:creationId xmlns:p14="http://schemas.microsoft.com/office/powerpoint/2010/main" val="146339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9F29B-F233-48AF-8261-F33A4E079E3E}"/>
              </a:ext>
            </a:extLst>
          </p:cNvPr>
          <p:cNvSpPr>
            <a:spLocks noGrp="1"/>
          </p:cNvSpPr>
          <p:nvPr>
            <p:ph type="title"/>
          </p:nvPr>
        </p:nvSpPr>
        <p:spPr>
          <a:xfrm>
            <a:off x="745067" y="115753"/>
            <a:ext cx="10124101" cy="1325563"/>
          </a:xfrm>
        </p:spPr>
        <p:txBody>
          <a:bodyPr/>
          <a:lstStyle/>
          <a:p>
            <a:r>
              <a:rPr lang="en-ZA" dirty="0">
                <a:solidFill>
                  <a:schemeClr val="tx1">
                    <a:lumMod val="75000"/>
                    <a:lumOff val="25000"/>
                  </a:schemeClr>
                </a:solidFill>
              </a:rPr>
              <a:t>To Stand With The People Of God</a:t>
            </a:r>
          </a:p>
        </p:txBody>
      </p:sp>
      <p:sp>
        <p:nvSpPr>
          <p:cNvPr id="3" name="Subtitle 2">
            <a:extLst>
              <a:ext uri="{FF2B5EF4-FFF2-40B4-BE49-F238E27FC236}">
                <a16:creationId xmlns:a16="http://schemas.microsoft.com/office/drawing/2014/main" id="{35E3EA69-4E0E-41BD-8095-A124225A2647}"/>
              </a:ext>
            </a:extLst>
          </p:cNvPr>
          <p:cNvSpPr>
            <a:spLocks noGrp="1"/>
          </p:cNvSpPr>
          <p:nvPr>
            <p:ph type="body" sz="quarter" idx="14"/>
          </p:nvPr>
        </p:nvSpPr>
        <p:spPr>
          <a:xfrm>
            <a:off x="745067" y="1981200"/>
            <a:ext cx="10608733" cy="4740275"/>
          </a:xfrm>
        </p:spPr>
        <p:txBody>
          <a:bodyPr>
            <a:normAutofit/>
          </a:bodyPr>
          <a:lstStyle/>
          <a:p>
            <a:pPr>
              <a:lnSpc>
                <a:spcPct val="100000"/>
              </a:lnSpc>
              <a:spcBef>
                <a:spcPts val="600"/>
              </a:spcBef>
              <a:spcAft>
                <a:spcPts val="600"/>
              </a:spcAft>
            </a:pPr>
            <a:r>
              <a:rPr lang="en-US" sz="3200" b="1" dirty="0">
                <a:solidFill>
                  <a:schemeClr val="tx1"/>
                </a:solidFill>
              </a:rPr>
              <a:t>Hebrews 11:24-26</a:t>
            </a:r>
          </a:p>
          <a:p>
            <a:pPr>
              <a:lnSpc>
                <a:spcPct val="100000"/>
              </a:lnSpc>
              <a:spcBef>
                <a:spcPts val="600"/>
              </a:spcBef>
              <a:spcAft>
                <a:spcPts val="600"/>
              </a:spcAft>
            </a:pPr>
            <a:r>
              <a:rPr lang="en-US" sz="3600" b="1" dirty="0">
                <a:solidFill>
                  <a:schemeClr val="tx1"/>
                </a:solidFill>
              </a:rPr>
              <a:t>Moses’ upbringing </a:t>
            </a:r>
            <a:r>
              <a:rPr lang="en-US" sz="2800" dirty="0">
                <a:solidFill>
                  <a:schemeClr val="tx1"/>
                </a:solidFill>
              </a:rPr>
              <a:t>(Exodus 2:1-10) </a:t>
            </a:r>
            <a:r>
              <a:rPr lang="en-US" sz="3600" b="1" dirty="0">
                <a:solidFill>
                  <a:schemeClr val="tx1"/>
                </a:solidFill>
              </a:rPr>
              <a:t>and privileges. </a:t>
            </a:r>
            <a:r>
              <a:rPr lang="en-US" sz="2800" dirty="0">
                <a:solidFill>
                  <a:schemeClr val="tx1"/>
                </a:solidFill>
              </a:rPr>
              <a:t>(Acts 7:22)</a:t>
            </a:r>
          </a:p>
          <a:p>
            <a:pPr>
              <a:lnSpc>
                <a:spcPct val="100000"/>
              </a:lnSpc>
              <a:spcBef>
                <a:spcPts val="600"/>
              </a:spcBef>
              <a:spcAft>
                <a:spcPts val="600"/>
              </a:spcAft>
            </a:pPr>
            <a:r>
              <a:rPr lang="en-US" sz="3600" b="1" dirty="0">
                <a:solidFill>
                  <a:schemeClr val="tx1"/>
                </a:solidFill>
              </a:rPr>
              <a:t>Moses understood God, His reward, and what sin is</a:t>
            </a:r>
            <a:r>
              <a:rPr lang="en-US" sz="3200" dirty="0">
                <a:solidFill>
                  <a:schemeClr val="tx1"/>
                </a:solidFill>
              </a:rPr>
              <a:t> and chose accordingly. </a:t>
            </a:r>
            <a:r>
              <a:rPr lang="en-US" sz="2800" dirty="0">
                <a:solidFill>
                  <a:schemeClr val="tx1"/>
                </a:solidFill>
              </a:rPr>
              <a:t>(Acts 7:23; Hebrews 11:24-25)</a:t>
            </a:r>
          </a:p>
          <a:p>
            <a:pPr>
              <a:lnSpc>
                <a:spcPct val="100000"/>
              </a:lnSpc>
              <a:spcBef>
                <a:spcPts val="600"/>
              </a:spcBef>
              <a:spcAft>
                <a:spcPts val="600"/>
              </a:spcAft>
            </a:pPr>
            <a:r>
              <a:rPr lang="en-US" sz="3600" b="1" dirty="0">
                <a:solidFill>
                  <a:schemeClr val="tx1"/>
                </a:solidFill>
              </a:rPr>
              <a:t>With whom will we stand? </a:t>
            </a:r>
            <a:r>
              <a:rPr lang="en-US" sz="2800" dirty="0">
                <a:solidFill>
                  <a:schemeClr val="tx1"/>
                </a:solidFill>
              </a:rPr>
              <a:t>(Romans 11:20; Acts 2:14; 9:26)</a:t>
            </a:r>
          </a:p>
          <a:p>
            <a:pPr>
              <a:lnSpc>
                <a:spcPct val="100000"/>
              </a:lnSpc>
              <a:spcBef>
                <a:spcPts val="600"/>
              </a:spcBef>
              <a:spcAft>
                <a:spcPts val="600"/>
              </a:spcAft>
            </a:pPr>
            <a:r>
              <a:rPr lang="en-US" sz="3600" b="1" dirty="0">
                <a:solidFill>
                  <a:schemeClr val="tx1"/>
                </a:solidFill>
              </a:rPr>
              <a:t>Defined by sacrifice! </a:t>
            </a:r>
            <a:r>
              <a:rPr lang="en-US" sz="2800" dirty="0">
                <a:solidFill>
                  <a:schemeClr val="tx1"/>
                </a:solidFill>
              </a:rPr>
              <a:t>(1 John 3:16)</a:t>
            </a:r>
          </a:p>
          <a:p>
            <a:pPr>
              <a:lnSpc>
                <a:spcPct val="100000"/>
              </a:lnSpc>
              <a:spcBef>
                <a:spcPts val="600"/>
              </a:spcBef>
              <a:spcAft>
                <a:spcPts val="600"/>
              </a:spcAft>
            </a:pPr>
            <a:r>
              <a:rPr lang="en-US" sz="3600" b="1" dirty="0">
                <a:solidFill>
                  <a:schemeClr val="tx1"/>
                </a:solidFill>
              </a:rPr>
              <a:t>Defined by what fight for! </a:t>
            </a:r>
            <a:r>
              <a:rPr lang="en-US" sz="2800" dirty="0">
                <a:solidFill>
                  <a:schemeClr val="tx1"/>
                </a:solidFill>
              </a:rPr>
              <a:t>(1 Timothy 6:12; Ephesians 5:7ff)</a:t>
            </a:r>
            <a:endParaRPr lang="en-US" sz="3200" dirty="0">
              <a:solidFill>
                <a:schemeClr val="tx1"/>
              </a:solidFill>
            </a:endParaRPr>
          </a:p>
        </p:txBody>
      </p:sp>
      <p:sp>
        <p:nvSpPr>
          <p:cNvPr id="4" name="Slide Number Placeholder 3">
            <a:extLst>
              <a:ext uri="{FF2B5EF4-FFF2-40B4-BE49-F238E27FC236}">
                <a16:creationId xmlns:a16="http://schemas.microsoft.com/office/drawing/2014/main" id="{328F602C-7F98-4C02-99D4-ED65E00D66A4}"/>
              </a:ext>
            </a:extLst>
          </p:cNvPr>
          <p:cNvSpPr>
            <a:spLocks noGrp="1"/>
          </p:cNvSpPr>
          <p:nvPr>
            <p:ph type="sldNum" sz="quarter" idx="12"/>
          </p:nvPr>
        </p:nvSpPr>
        <p:spPr>
          <a:xfrm>
            <a:off x="8610600" y="6356350"/>
            <a:ext cx="2743200" cy="365125"/>
          </a:xfrm>
        </p:spPr>
        <p:txBody>
          <a:bodyPr/>
          <a:lstStyle/>
          <a:p>
            <a:fld id="{19B51A1E-902D-48AF-9020-955120F399B6}" type="slidenum">
              <a:rPr lang="en-ZA" smtClean="0"/>
              <a:pPr/>
              <a:t>3</a:t>
            </a:fld>
            <a:endParaRPr lang="en-ZA" dirty="0"/>
          </a:p>
        </p:txBody>
      </p:sp>
      <p:pic>
        <p:nvPicPr>
          <p:cNvPr id="9" name="Picture Placeholder 8">
            <a:extLst>
              <a:ext uri="{FF2B5EF4-FFF2-40B4-BE49-F238E27FC236}">
                <a16:creationId xmlns:a16="http://schemas.microsoft.com/office/drawing/2014/main" id="{2ACEFFED-58FB-BF31-3FFF-73771403B03E}"/>
              </a:ext>
            </a:extLst>
          </p:cNvPr>
          <p:cNvPicPr>
            <a:picLocks noGrp="1" noChangeAspect="1"/>
          </p:cNvPicPr>
          <p:nvPr>
            <p:ph type="pic" sz="quarter" idx="13"/>
          </p:nvPr>
        </p:nvPicPr>
        <p:blipFill>
          <a:blip r:embed="rId3"/>
          <a:srcRect t="31259" b="31259"/>
          <a:stretch>
            <a:fillRect/>
          </a:stretch>
        </p:blipFill>
        <p:spPr>
          <a:xfrm>
            <a:off x="745067" y="1355878"/>
            <a:ext cx="10124101" cy="303590"/>
          </a:xfrm>
        </p:spPr>
      </p:pic>
    </p:spTree>
    <p:extLst>
      <p:ext uri="{BB962C8B-B14F-4D97-AF65-F5344CB8AC3E}">
        <p14:creationId xmlns:p14="http://schemas.microsoft.com/office/powerpoint/2010/main" val="246727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9F29B-F233-48AF-8261-F33A4E079E3E}"/>
              </a:ext>
            </a:extLst>
          </p:cNvPr>
          <p:cNvSpPr>
            <a:spLocks noGrp="1"/>
          </p:cNvSpPr>
          <p:nvPr>
            <p:ph type="title"/>
          </p:nvPr>
        </p:nvSpPr>
        <p:spPr>
          <a:xfrm>
            <a:off x="745067" y="115753"/>
            <a:ext cx="10124101" cy="1325563"/>
          </a:xfrm>
        </p:spPr>
        <p:txBody>
          <a:bodyPr/>
          <a:lstStyle/>
          <a:p>
            <a:r>
              <a:rPr lang="en-ZA" dirty="0">
                <a:solidFill>
                  <a:schemeClr val="tx1">
                    <a:lumMod val="75000"/>
                    <a:lumOff val="25000"/>
                  </a:schemeClr>
                </a:solidFill>
              </a:rPr>
              <a:t>To Flee and Pursue</a:t>
            </a:r>
          </a:p>
        </p:txBody>
      </p:sp>
      <p:sp>
        <p:nvSpPr>
          <p:cNvPr id="3" name="Subtitle 2">
            <a:extLst>
              <a:ext uri="{FF2B5EF4-FFF2-40B4-BE49-F238E27FC236}">
                <a16:creationId xmlns:a16="http://schemas.microsoft.com/office/drawing/2014/main" id="{35E3EA69-4E0E-41BD-8095-A124225A2647}"/>
              </a:ext>
            </a:extLst>
          </p:cNvPr>
          <p:cNvSpPr>
            <a:spLocks noGrp="1"/>
          </p:cNvSpPr>
          <p:nvPr>
            <p:ph type="body" sz="quarter" idx="14"/>
          </p:nvPr>
        </p:nvSpPr>
        <p:spPr>
          <a:xfrm>
            <a:off x="745067" y="1981200"/>
            <a:ext cx="10608733" cy="4740275"/>
          </a:xfrm>
        </p:spPr>
        <p:txBody>
          <a:bodyPr>
            <a:normAutofit/>
          </a:bodyPr>
          <a:lstStyle/>
          <a:p>
            <a:pPr>
              <a:lnSpc>
                <a:spcPct val="100000"/>
              </a:lnSpc>
              <a:spcBef>
                <a:spcPts val="600"/>
              </a:spcBef>
              <a:spcAft>
                <a:spcPts val="600"/>
              </a:spcAft>
            </a:pPr>
            <a:r>
              <a:rPr lang="en-US" sz="3200" b="1" dirty="0">
                <a:solidFill>
                  <a:schemeClr val="tx1"/>
                </a:solidFill>
              </a:rPr>
              <a:t>Hebrews 11:27</a:t>
            </a:r>
          </a:p>
          <a:p>
            <a:pPr>
              <a:lnSpc>
                <a:spcPct val="100000"/>
              </a:lnSpc>
              <a:spcBef>
                <a:spcPts val="600"/>
              </a:spcBef>
              <a:spcAft>
                <a:spcPts val="600"/>
              </a:spcAft>
            </a:pPr>
            <a:r>
              <a:rPr lang="en-US" sz="3600" b="1" dirty="0">
                <a:solidFill>
                  <a:schemeClr val="tx1"/>
                </a:solidFill>
              </a:rPr>
              <a:t>Moses’ left Egypt “by faith” to pursue the unseen reward </a:t>
            </a:r>
            <a:br>
              <a:rPr lang="en-US" sz="3600" b="1" dirty="0">
                <a:solidFill>
                  <a:schemeClr val="tx1"/>
                </a:solidFill>
              </a:rPr>
            </a:br>
            <a:r>
              <a:rPr lang="en-US" sz="2800" dirty="0">
                <a:solidFill>
                  <a:schemeClr val="tx1"/>
                </a:solidFill>
              </a:rPr>
              <a:t>(2 Corinthians 4:16-18; 5:6-7; Romans 8:22-25) </a:t>
            </a:r>
          </a:p>
          <a:p>
            <a:pPr>
              <a:lnSpc>
                <a:spcPct val="100000"/>
              </a:lnSpc>
              <a:spcBef>
                <a:spcPts val="600"/>
              </a:spcBef>
              <a:spcAft>
                <a:spcPts val="600"/>
              </a:spcAft>
            </a:pPr>
            <a:r>
              <a:rPr lang="en-US" sz="3600" b="1" dirty="0">
                <a:solidFill>
                  <a:schemeClr val="tx1"/>
                </a:solidFill>
              </a:rPr>
              <a:t>Moses waited for God by faith</a:t>
            </a:r>
            <a:r>
              <a:rPr lang="en-US" sz="3200" dirty="0">
                <a:solidFill>
                  <a:schemeClr val="tx1"/>
                </a:solidFill>
              </a:rPr>
              <a:t>. </a:t>
            </a:r>
            <a:r>
              <a:rPr lang="en-US" sz="2800" dirty="0">
                <a:solidFill>
                  <a:schemeClr val="tx1"/>
                </a:solidFill>
              </a:rPr>
              <a:t>(Psalms 39:7; 27:13-14; Micah 7:7; </a:t>
            </a:r>
            <a:br>
              <a:rPr lang="en-US" sz="2800" dirty="0">
                <a:solidFill>
                  <a:schemeClr val="tx1"/>
                </a:solidFill>
              </a:rPr>
            </a:br>
            <a:r>
              <a:rPr lang="en-US" sz="2800" dirty="0">
                <a:solidFill>
                  <a:schemeClr val="tx1"/>
                </a:solidFill>
              </a:rPr>
              <a:t>Hebrews 6:15; Philippians 3:20)</a:t>
            </a:r>
          </a:p>
        </p:txBody>
      </p:sp>
      <p:sp>
        <p:nvSpPr>
          <p:cNvPr id="4" name="Slide Number Placeholder 3">
            <a:extLst>
              <a:ext uri="{FF2B5EF4-FFF2-40B4-BE49-F238E27FC236}">
                <a16:creationId xmlns:a16="http://schemas.microsoft.com/office/drawing/2014/main" id="{328F602C-7F98-4C02-99D4-ED65E00D66A4}"/>
              </a:ext>
            </a:extLst>
          </p:cNvPr>
          <p:cNvSpPr>
            <a:spLocks noGrp="1"/>
          </p:cNvSpPr>
          <p:nvPr>
            <p:ph type="sldNum" sz="quarter" idx="12"/>
          </p:nvPr>
        </p:nvSpPr>
        <p:spPr>
          <a:xfrm>
            <a:off x="8610600" y="6356350"/>
            <a:ext cx="2743200" cy="365125"/>
          </a:xfrm>
        </p:spPr>
        <p:txBody>
          <a:bodyPr/>
          <a:lstStyle/>
          <a:p>
            <a:fld id="{19B51A1E-902D-48AF-9020-955120F399B6}" type="slidenum">
              <a:rPr lang="en-ZA" smtClean="0"/>
              <a:pPr/>
              <a:t>4</a:t>
            </a:fld>
            <a:endParaRPr lang="en-ZA" dirty="0"/>
          </a:p>
        </p:txBody>
      </p:sp>
      <p:pic>
        <p:nvPicPr>
          <p:cNvPr id="9" name="Picture Placeholder 8">
            <a:extLst>
              <a:ext uri="{FF2B5EF4-FFF2-40B4-BE49-F238E27FC236}">
                <a16:creationId xmlns:a16="http://schemas.microsoft.com/office/drawing/2014/main" id="{2ACEFFED-58FB-BF31-3FFF-73771403B03E}"/>
              </a:ext>
            </a:extLst>
          </p:cNvPr>
          <p:cNvPicPr>
            <a:picLocks noGrp="1" noChangeAspect="1"/>
          </p:cNvPicPr>
          <p:nvPr>
            <p:ph type="pic" sz="quarter" idx="13"/>
          </p:nvPr>
        </p:nvPicPr>
        <p:blipFill>
          <a:blip r:embed="rId3"/>
          <a:srcRect t="31259" b="31259"/>
          <a:stretch>
            <a:fillRect/>
          </a:stretch>
        </p:blipFill>
        <p:spPr>
          <a:xfrm>
            <a:off x="745067" y="1355878"/>
            <a:ext cx="10124101" cy="303590"/>
          </a:xfrm>
        </p:spPr>
      </p:pic>
    </p:spTree>
    <p:extLst>
      <p:ext uri="{BB962C8B-B14F-4D97-AF65-F5344CB8AC3E}">
        <p14:creationId xmlns:p14="http://schemas.microsoft.com/office/powerpoint/2010/main" val="3995346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9F29B-F233-48AF-8261-F33A4E079E3E}"/>
              </a:ext>
            </a:extLst>
          </p:cNvPr>
          <p:cNvSpPr>
            <a:spLocks noGrp="1"/>
          </p:cNvSpPr>
          <p:nvPr>
            <p:ph type="title"/>
          </p:nvPr>
        </p:nvSpPr>
        <p:spPr>
          <a:xfrm>
            <a:off x="745067" y="115753"/>
            <a:ext cx="10124101" cy="1325563"/>
          </a:xfrm>
        </p:spPr>
        <p:txBody>
          <a:bodyPr/>
          <a:lstStyle/>
          <a:p>
            <a:r>
              <a:rPr lang="en-ZA" b="1" dirty="0"/>
              <a:t>To Believe In God’s Salvation</a:t>
            </a:r>
          </a:p>
        </p:txBody>
      </p:sp>
      <p:sp>
        <p:nvSpPr>
          <p:cNvPr id="3" name="Subtitle 2">
            <a:extLst>
              <a:ext uri="{FF2B5EF4-FFF2-40B4-BE49-F238E27FC236}">
                <a16:creationId xmlns:a16="http://schemas.microsoft.com/office/drawing/2014/main" id="{35E3EA69-4E0E-41BD-8095-A124225A2647}"/>
              </a:ext>
            </a:extLst>
          </p:cNvPr>
          <p:cNvSpPr>
            <a:spLocks noGrp="1"/>
          </p:cNvSpPr>
          <p:nvPr>
            <p:ph type="body" sz="quarter" idx="14"/>
          </p:nvPr>
        </p:nvSpPr>
        <p:spPr>
          <a:xfrm>
            <a:off x="745067" y="1981200"/>
            <a:ext cx="10608733" cy="4740275"/>
          </a:xfrm>
        </p:spPr>
        <p:txBody>
          <a:bodyPr>
            <a:normAutofit/>
          </a:bodyPr>
          <a:lstStyle/>
          <a:p>
            <a:pPr>
              <a:lnSpc>
                <a:spcPct val="100000"/>
              </a:lnSpc>
              <a:spcBef>
                <a:spcPts val="600"/>
              </a:spcBef>
              <a:spcAft>
                <a:spcPts val="600"/>
              </a:spcAft>
            </a:pPr>
            <a:r>
              <a:rPr lang="en-US" sz="3200" b="1" dirty="0">
                <a:solidFill>
                  <a:schemeClr val="tx1"/>
                </a:solidFill>
              </a:rPr>
              <a:t>Hebrews 11:28</a:t>
            </a:r>
          </a:p>
          <a:p>
            <a:pPr>
              <a:lnSpc>
                <a:spcPct val="100000"/>
              </a:lnSpc>
              <a:spcBef>
                <a:spcPts val="600"/>
              </a:spcBef>
              <a:spcAft>
                <a:spcPts val="600"/>
              </a:spcAft>
            </a:pPr>
            <a:r>
              <a:rPr lang="en-US" sz="3600" b="1" dirty="0">
                <a:solidFill>
                  <a:schemeClr val="tx1"/>
                </a:solidFill>
              </a:rPr>
              <a:t>Moses kept the Passover </a:t>
            </a:r>
            <a:r>
              <a:rPr lang="en-US" sz="2800" dirty="0">
                <a:solidFill>
                  <a:schemeClr val="tx1"/>
                </a:solidFill>
              </a:rPr>
              <a:t>(Exodus 12:5-7, 21-23; Romans 8:22-25) </a:t>
            </a:r>
          </a:p>
          <a:p>
            <a:pPr>
              <a:lnSpc>
                <a:spcPct val="100000"/>
              </a:lnSpc>
              <a:spcBef>
                <a:spcPts val="600"/>
              </a:spcBef>
              <a:spcAft>
                <a:spcPts val="600"/>
              </a:spcAft>
            </a:pPr>
            <a:r>
              <a:rPr lang="en-US" sz="3600" b="1" dirty="0">
                <a:solidFill>
                  <a:schemeClr val="tx1"/>
                </a:solidFill>
              </a:rPr>
              <a:t>Be ready and remain inside! </a:t>
            </a:r>
            <a:r>
              <a:rPr lang="en-US" sz="2800" dirty="0">
                <a:solidFill>
                  <a:schemeClr val="tx1"/>
                </a:solidFill>
              </a:rPr>
              <a:t>(Exodus 12:11, 22; cf., Matt. 25:10)</a:t>
            </a:r>
          </a:p>
          <a:p>
            <a:pPr>
              <a:lnSpc>
                <a:spcPct val="100000"/>
              </a:lnSpc>
              <a:spcBef>
                <a:spcPts val="600"/>
              </a:spcBef>
              <a:spcAft>
                <a:spcPts val="600"/>
              </a:spcAft>
            </a:pPr>
            <a:r>
              <a:rPr lang="en-US" sz="3600" b="1" dirty="0">
                <a:solidFill>
                  <a:schemeClr val="tx1"/>
                </a:solidFill>
              </a:rPr>
              <a:t>Not just a rite but a teaching opportunity. </a:t>
            </a:r>
            <a:r>
              <a:rPr lang="en-US" sz="2800" dirty="0">
                <a:solidFill>
                  <a:schemeClr val="tx1"/>
                </a:solidFill>
              </a:rPr>
              <a:t>(Exodus 12:26-27)</a:t>
            </a:r>
            <a:endParaRPr lang="en-US" sz="3600" dirty="0">
              <a:solidFill>
                <a:schemeClr val="tx1"/>
              </a:solidFill>
            </a:endParaRPr>
          </a:p>
          <a:p>
            <a:pPr>
              <a:lnSpc>
                <a:spcPct val="100000"/>
              </a:lnSpc>
              <a:spcBef>
                <a:spcPts val="600"/>
              </a:spcBef>
              <a:spcAft>
                <a:spcPts val="600"/>
              </a:spcAft>
            </a:pPr>
            <a:r>
              <a:rPr lang="en-US" sz="3600" b="1" dirty="0">
                <a:solidFill>
                  <a:schemeClr val="tx1"/>
                </a:solidFill>
              </a:rPr>
              <a:t>Moses believed in God’s judgment AND salvation</a:t>
            </a:r>
            <a:r>
              <a:rPr lang="en-US" sz="3200" dirty="0">
                <a:solidFill>
                  <a:schemeClr val="tx1"/>
                </a:solidFill>
              </a:rPr>
              <a:t>. </a:t>
            </a:r>
            <a:br>
              <a:rPr lang="en-US" sz="3200" dirty="0">
                <a:solidFill>
                  <a:schemeClr val="tx1"/>
                </a:solidFill>
              </a:rPr>
            </a:br>
            <a:r>
              <a:rPr lang="en-US" sz="2800" dirty="0">
                <a:solidFill>
                  <a:schemeClr val="tx1"/>
                </a:solidFill>
              </a:rPr>
              <a:t>(Exodus 12:12-13; 2 Thessalonians 1:9; Matthew 7:13)</a:t>
            </a:r>
          </a:p>
        </p:txBody>
      </p:sp>
      <p:sp>
        <p:nvSpPr>
          <p:cNvPr id="4" name="Slide Number Placeholder 3">
            <a:extLst>
              <a:ext uri="{FF2B5EF4-FFF2-40B4-BE49-F238E27FC236}">
                <a16:creationId xmlns:a16="http://schemas.microsoft.com/office/drawing/2014/main" id="{328F602C-7F98-4C02-99D4-ED65E00D66A4}"/>
              </a:ext>
            </a:extLst>
          </p:cNvPr>
          <p:cNvSpPr>
            <a:spLocks noGrp="1"/>
          </p:cNvSpPr>
          <p:nvPr>
            <p:ph type="sldNum" sz="quarter" idx="12"/>
          </p:nvPr>
        </p:nvSpPr>
        <p:spPr>
          <a:xfrm>
            <a:off x="8610600" y="6356350"/>
            <a:ext cx="2743200" cy="365125"/>
          </a:xfrm>
        </p:spPr>
        <p:txBody>
          <a:bodyPr/>
          <a:lstStyle/>
          <a:p>
            <a:fld id="{19B51A1E-902D-48AF-9020-955120F399B6}" type="slidenum">
              <a:rPr lang="en-ZA" smtClean="0"/>
              <a:pPr/>
              <a:t>5</a:t>
            </a:fld>
            <a:endParaRPr lang="en-ZA" dirty="0"/>
          </a:p>
        </p:txBody>
      </p:sp>
      <p:pic>
        <p:nvPicPr>
          <p:cNvPr id="9" name="Picture Placeholder 8">
            <a:extLst>
              <a:ext uri="{FF2B5EF4-FFF2-40B4-BE49-F238E27FC236}">
                <a16:creationId xmlns:a16="http://schemas.microsoft.com/office/drawing/2014/main" id="{2ACEFFED-58FB-BF31-3FFF-73771403B03E}"/>
              </a:ext>
            </a:extLst>
          </p:cNvPr>
          <p:cNvPicPr>
            <a:picLocks noGrp="1" noChangeAspect="1"/>
          </p:cNvPicPr>
          <p:nvPr>
            <p:ph type="pic" sz="quarter" idx="13"/>
          </p:nvPr>
        </p:nvPicPr>
        <p:blipFill>
          <a:blip r:embed="rId3"/>
          <a:srcRect t="31259" b="31259"/>
          <a:stretch>
            <a:fillRect/>
          </a:stretch>
        </p:blipFill>
        <p:spPr>
          <a:xfrm>
            <a:off x="745067" y="1355878"/>
            <a:ext cx="10124101" cy="303590"/>
          </a:xfrm>
        </p:spPr>
      </p:pic>
    </p:spTree>
    <p:extLst>
      <p:ext uri="{BB962C8B-B14F-4D97-AF65-F5344CB8AC3E}">
        <p14:creationId xmlns:p14="http://schemas.microsoft.com/office/powerpoint/2010/main" val="1406595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9F29B-F233-48AF-8261-F33A4E079E3E}"/>
              </a:ext>
            </a:extLst>
          </p:cNvPr>
          <p:cNvSpPr>
            <a:spLocks noGrp="1"/>
          </p:cNvSpPr>
          <p:nvPr>
            <p:ph type="title"/>
          </p:nvPr>
        </p:nvSpPr>
        <p:spPr>
          <a:xfrm>
            <a:off x="745067" y="115753"/>
            <a:ext cx="10124101" cy="1325563"/>
          </a:xfrm>
        </p:spPr>
        <p:txBody>
          <a:bodyPr/>
          <a:lstStyle/>
          <a:p>
            <a:r>
              <a:rPr lang="en-ZA" dirty="0">
                <a:solidFill>
                  <a:schemeClr val="tx1">
                    <a:lumMod val="75000"/>
                    <a:lumOff val="25000"/>
                  </a:schemeClr>
                </a:solidFill>
              </a:rPr>
              <a:t>To Walk By Faith</a:t>
            </a:r>
          </a:p>
        </p:txBody>
      </p:sp>
      <p:sp>
        <p:nvSpPr>
          <p:cNvPr id="3" name="Subtitle 2">
            <a:extLst>
              <a:ext uri="{FF2B5EF4-FFF2-40B4-BE49-F238E27FC236}">
                <a16:creationId xmlns:a16="http://schemas.microsoft.com/office/drawing/2014/main" id="{35E3EA69-4E0E-41BD-8095-A124225A2647}"/>
              </a:ext>
            </a:extLst>
          </p:cNvPr>
          <p:cNvSpPr>
            <a:spLocks noGrp="1"/>
          </p:cNvSpPr>
          <p:nvPr>
            <p:ph type="body" sz="quarter" idx="14"/>
          </p:nvPr>
        </p:nvSpPr>
        <p:spPr>
          <a:xfrm>
            <a:off x="502750" y="1981200"/>
            <a:ext cx="10608733" cy="4740275"/>
          </a:xfrm>
        </p:spPr>
        <p:txBody>
          <a:bodyPr>
            <a:normAutofit/>
          </a:bodyPr>
          <a:lstStyle/>
          <a:p>
            <a:pPr>
              <a:lnSpc>
                <a:spcPct val="100000"/>
              </a:lnSpc>
              <a:spcBef>
                <a:spcPts val="600"/>
              </a:spcBef>
              <a:spcAft>
                <a:spcPts val="600"/>
              </a:spcAft>
            </a:pPr>
            <a:r>
              <a:rPr lang="en-US" sz="3200" b="1" dirty="0">
                <a:solidFill>
                  <a:schemeClr val="tx1"/>
                </a:solidFill>
              </a:rPr>
              <a:t>Hebrews 11:29; 14:13ff</a:t>
            </a:r>
          </a:p>
          <a:p>
            <a:pPr marL="571500" indent="-571500">
              <a:lnSpc>
                <a:spcPct val="100000"/>
              </a:lnSpc>
              <a:spcBef>
                <a:spcPts val="600"/>
              </a:spcBef>
              <a:spcAft>
                <a:spcPts val="600"/>
              </a:spcAft>
              <a:buFont typeface="Arial" panose="020B0604020202020204" pitchFamily="34" charset="0"/>
              <a:buChar char="•"/>
            </a:pPr>
            <a:r>
              <a:rPr lang="en-US" sz="3600" b="1" dirty="0">
                <a:solidFill>
                  <a:schemeClr val="tx1"/>
                </a:solidFill>
              </a:rPr>
              <a:t>“</a:t>
            </a:r>
            <a:r>
              <a:rPr lang="en-US" sz="3600" b="1" i="1" dirty="0">
                <a:solidFill>
                  <a:schemeClr val="tx1"/>
                </a:solidFill>
              </a:rPr>
              <a:t>Do not fear</a:t>
            </a:r>
            <a:r>
              <a:rPr lang="en-US" sz="3600" b="1" dirty="0">
                <a:solidFill>
                  <a:schemeClr val="tx1"/>
                </a:solidFill>
              </a:rPr>
              <a:t>…” </a:t>
            </a:r>
            <a:r>
              <a:rPr lang="en-US" sz="2800" dirty="0">
                <a:solidFill>
                  <a:schemeClr val="tx1"/>
                </a:solidFill>
              </a:rPr>
              <a:t>(2 Chronicles 32:7; 1 Peter 3:14-15)</a:t>
            </a:r>
            <a:endParaRPr lang="en-US" sz="3600" dirty="0">
              <a:solidFill>
                <a:schemeClr val="tx1"/>
              </a:solidFill>
            </a:endParaRPr>
          </a:p>
          <a:p>
            <a:pPr marL="457200" indent="-457200">
              <a:lnSpc>
                <a:spcPct val="100000"/>
              </a:lnSpc>
              <a:spcBef>
                <a:spcPts val="600"/>
              </a:spcBef>
              <a:spcAft>
                <a:spcPts val="600"/>
              </a:spcAft>
              <a:buFont typeface="Arial" panose="020B0604020202020204" pitchFamily="34" charset="0"/>
              <a:buChar char="•"/>
            </a:pPr>
            <a:r>
              <a:rPr lang="en-US" sz="3600" b="1" dirty="0">
                <a:solidFill>
                  <a:schemeClr val="tx1"/>
                </a:solidFill>
              </a:rPr>
              <a:t>“</a:t>
            </a:r>
            <a:r>
              <a:rPr lang="en-US" sz="3600" b="1" i="1" dirty="0">
                <a:solidFill>
                  <a:schemeClr val="tx1"/>
                </a:solidFill>
              </a:rPr>
              <a:t>Stand… and see the salvation of the Lord which He will accomplish</a:t>
            </a:r>
            <a:r>
              <a:rPr lang="en-US" sz="3600" b="1" dirty="0">
                <a:solidFill>
                  <a:schemeClr val="tx1"/>
                </a:solidFill>
              </a:rPr>
              <a:t>…” </a:t>
            </a:r>
          </a:p>
          <a:p>
            <a:pPr marL="457200" indent="-457200">
              <a:lnSpc>
                <a:spcPct val="100000"/>
              </a:lnSpc>
              <a:spcBef>
                <a:spcPts val="600"/>
              </a:spcBef>
              <a:spcAft>
                <a:spcPts val="600"/>
              </a:spcAft>
              <a:buFont typeface="Arial" panose="020B0604020202020204" pitchFamily="34" charset="0"/>
              <a:buChar char="•"/>
            </a:pPr>
            <a:r>
              <a:rPr lang="en-US" sz="3600" b="1" dirty="0">
                <a:solidFill>
                  <a:schemeClr val="tx1"/>
                </a:solidFill>
              </a:rPr>
              <a:t>“</a:t>
            </a:r>
            <a:r>
              <a:rPr lang="en-US" sz="3600" b="1" i="1" dirty="0">
                <a:solidFill>
                  <a:schemeClr val="tx1"/>
                </a:solidFill>
              </a:rPr>
              <a:t>Keep silent</a:t>
            </a:r>
            <a:r>
              <a:rPr lang="en-US" sz="3600" b="1" dirty="0">
                <a:solidFill>
                  <a:schemeClr val="tx1"/>
                </a:solidFill>
              </a:rPr>
              <a:t>…” </a:t>
            </a:r>
            <a:r>
              <a:rPr lang="en-US" sz="2800" dirty="0">
                <a:solidFill>
                  <a:schemeClr val="tx1"/>
                </a:solidFill>
              </a:rPr>
              <a:t>(James 1:19; Isaiah 30:15)</a:t>
            </a:r>
          </a:p>
          <a:p>
            <a:pPr marL="457200" indent="-457200">
              <a:lnSpc>
                <a:spcPct val="100000"/>
              </a:lnSpc>
              <a:spcBef>
                <a:spcPts val="600"/>
              </a:spcBef>
              <a:spcAft>
                <a:spcPts val="600"/>
              </a:spcAft>
              <a:buFont typeface="Arial" panose="020B0604020202020204" pitchFamily="34" charset="0"/>
              <a:buChar char="•"/>
            </a:pPr>
            <a:r>
              <a:rPr lang="en-US" sz="3600" b="1" dirty="0">
                <a:solidFill>
                  <a:schemeClr val="tx1"/>
                </a:solidFill>
              </a:rPr>
              <a:t>“</a:t>
            </a:r>
            <a:r>
              <a:rPr lang="en-US" sz="3600" b="1" i="1" dirty="0">
                <a:solidFill>
                  <a:schemeClr val="tx1"/>
                </a:solidFill>
              </a:rPr>
              <a:t>Go forward</a:t>
            </a:r>
            <a:r>
              <a:rPr lang="en-US" sz="3600" b="1" dirty="0">
                <a:solidFill>
                  <a:schemeClr val="tx1"/>
                </a:solidFill>
              </a:rPr>
              <a:t>…” </a:t>
            </a:r>
            <a:r>
              <a:rPr lang="en-US" sz="2800" dirty="0">
                <a:solidFill>
                  <a:schemeClr val="tx1"/>
                </a:solidFill>
              </a:rPr>
              <a:t>(Philippians 3:13-14)</a:t>
            </a:r>
          </a:p>
          <a:p>
            <a:pPr marL="457200" indent="-457200">
              <a:lnSpc>
                <a:spcPct val="100000"/>
              </a:lnSpc>
              <a:spcBef>
                <a:spcPts val="600"/>
              </a:spcBef>
              <a:spcAft>
                <a:spcPts val="600"/>
              </a:spcAft>
              <a:buFont typeface="Arial" panose="020B0604020202020204" pitchFamily="34" charset="0"/>
              <a:buChar char="•"/>
            </a:pPr>
            <a:r>
              <a:rPr lang="en-US" sz="3600" b="1" dirty="0">
                <a:solidFill>
                  <a:schemeClr val="tx1"/>
                </a:solidFill>
              </a:rPr>
              <a:t>How does faith come? How does faith grow?</a:t>
            </a:r>
          </a:p>
        </p:txBody>
      </p:sp>
      <p:sp>
        <p:nvSpPr>
          <p:cNvPr id="4" name="Slide Number Placeholder 3">
            <a:extLst>
              <a:ext uri="{FF2B5EF4-FFF2-40B4-BE49-F238E27FC236}">
                <a16:creationId xmlns:a16="http://schemas.microsoft.com/office/drawing/2014/main" id="{328F602C-7F98-4C02-99D4-ED65E00D66A4}"/>
              </a:ext>
            </a:extLst>
          </p:cNvPr>
          <p:cNvSpPr>
            <a:spLocks noGrp="1"/>
          </p:cNvSpPr>
          <p:nvPr>
            <p:ph type="sldNum" sz="quarter" idx="12"/>
          </p:nvPr>
        </p:nvSpPr>
        <p:spPr>
          <a:xfrm>
            <a:off x="8610600" y="6356350"/>
            <a:ext cx="2743200" cy="365125"/>
          </a:xfrm>
        </p:spPr>
        <p:txBody>
          <a:bodyPr/>
          <a:lstStyle/>
          <a:p>
            <a:fld id="{19B51A1E-902D-48AF-9020-955120F399B6}" type="slidenum">
              <a:rPr lang="en-ZA" smtClean="0"/>
              <a:pPr/>
              <a:t>6</a:t>
            </a:fld>
            <a:endParaRPr lang="en-ZA" dirty="0"/>
          </a:p>
        </p:txBody>
      </p:sp>
      <p:pic>
        <p:nvPicPr>
          <p:cNvPr id="9" name="Picture Placeholder 8">
            <a:extLst>
              <a:ext uri="{FF2B5EF4-FFF2-40B4-BE49-F238E27FC236}">
                <a16:creationId xmlns:a16="http://schemas.microsoft.com/office/drawing/2014/main" id="{2ACEFFED-58FB-BF31-3FFF-73771403B03E}"/>
              </a:ext>
            </a:extLst>
          </p:cNvPr>
          <p:cNvPicPr>
            <a:picLocks noGrp="1" noChangeAspect="1"/>
          </p:cNvPicPr>
          <p:nvPr>
            <p:ph type="pic" sz="quarter" idx="13"/>
          </p:nvPr>
        </p:nvPicPr>
        <p:blipFill>
          <a:blip r:embed="rId3"/>
          <a:srcRect t="31259" b="31259"/>
          <a:stretch>
            <a:fillRect/>
          </a:stretch>
        </p:blipFill>
        <p:spPr>
          <a:xfrm>
            <a:off x="745067" y="1355878"/>
            <a:ext cx="10124101" cy="303590"/>
          </a:xfrm>
        </p:spPr>
      </p:pic>
    </p:spTree>
    <p:extLst>
      <p:ext uri="{BB962C8B-B14F-4D97-AF65-F5344CB8AC3E}">
        <p14:creationId xmlns:p14="http://schemas.microsoft.com/office/powerpoint/2010/main" val="740052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9F29B-F233-48AF-8261-F33A4E079E3E}"/>
              </a:ext>
            </a:extLst>
          </p:cNvPr>
          <p:cNvSpPr>
            <a:spLocks noGrp="1"/>
          </p:cNvSpPr>
          <p:nvPr>
            <p:ph type="title"/>
          </p:nvPr>
        </p:nvSpPr>
        <p:spPr>
          <a:xfrm>
            <a:off x="745067" y="115753"/>
            <a:ext cx="10124101" cy="1325563"/>
          </a:xfrm>
        </p:spPr>
        <p:txBody>
          <a:bodyPr/>
          <a:lstStyle/>
          <a:p>
            <a:r>
              <a:rPr lang="en-ZA" dirty="0">
                <a:solidFill>
                  <a:schemeClr val="tx1">
                    <a:lumMod val="75000"/>
                    <a:lumOff val="25000"/>
                  </a:schemeClr>
                </a:solidFill>
              </a:rPr>
              <a:t>Moses’ Faithful Choices</a:t>
            </a:r>
          </a:p>
        </p:txBody>
      </p:sp>
      <p:sp>
        <p:nvSpPr>
          <p:cNvPr id="3" name="Subtitle 2">
            <a:extLst>
              <a:ext uri="{FF2B5EF4-FFF2-40B4-BE49-F238E27FC236}">
                <a16:creationId xmlns:a16="http://schemas.microsoft.com/office/drawing/2014/main" id="{35E3EA69-4E0E-41BD-8095-A124225A2647}"/>
              </a:ext>
            </a:extLst>
          </p:cNvPr>
          <p:cNvSpPr>
            <a:spLocks noGrp="1"/>
          </p:cNvSpPr>
          <p:nvPr>
            <p:ph type="body" sz="quarter" idx="14"/>
          </p:nvPr>
        </p:nvSpPr>
        <p:spPr>
          <a:xfrm>
            <a:off x="502750" y="1981200"/>
            <a:ext cx="11198183" cy="4740275"/>
          </a:xfrm>
        </p:spPr>
        <p:txBody>
          <a:bodyPr>
            <a:normAutofit/>
          </a:bodyPr>
          <a:lstStyle/>
          <a:p>
            <a:pPr>
              <a:lnSpc>
                <a:spcPct val="100000"/>
              </a:lnSpc>
              <a:spcBef>
                <a:spcPts val="600"/>
              </a:spcBef>
              <a:spcAft>
                <a:spcPts val="600"/>
              </a:spcAft>
            </a:pPr>
            <a:r>
              <a:rPr lang="en-US" sz="3200" b="1" dirty="0">
                <a:solidFill>
                  <a:schemeClr val="tx1"/>
                </a:solidFill>
              </a:rPr>
              <a:t>Hebrews 11:23-29</a:t>
            </a:r>
          </a:p>
          <a:p>
            <a:pPr marL="514350" indent="-514350">
              <a:lnSpc>
                <a:spcPct val="100000"/>
              </a:lnSpc>
              <a:spcBef>
                <a:spcPts val="600"/>
              </a:spcBef>
              <a:spcAft>
                <a:spcPts val="600"/>
              </a:spcAft>
              <a:buFont typeface="+mj-lt"/>
              <a:buAutoNum type="arabicPeriod"/>
            </a:pPr>
            <a:r>
              <a:rPr lang="en-US" sz="3600" b="1" dirty="0">
                <a:solidFill>
                  <a:schemeClr val="tx1"/>
                </a:solidFill>
              </a:rPr>
              <a:t>To fear God and value life.</a:t>
            </a:r>
          </a:p>
          <a:p>
            <a:pPr marL="508000" indent="-508000">
              <a:lnSpc>
                <a:spcPct val="100000"/>
              </a:lnSpc>
              <a:spcBef>
                <a:spcPts val="600"/>
              </a:spcBef>
              <a:spcAft>
                <a:spcPts val="600"/>
              </a:spcAft>
              <a:buFont typeface="+mj-lt"/>
              <a:buAutoNum type="arabicPeriod"/>
            </a:pPr>
            <a:r>
              <a:rPr lang="en-US" sz="3600" b="1" dirty="0">
                <a:solidFill>
                  <a:schemeClr val="tx1"/>
                </a:solidFill>
              </a:rPr>
              <a:t>To stand with the people of God</a:t>
            </a:r>
          </a:p>
          <a:p>
            <a:pPr marL="508000" indent="-508000">
              <a:lnSpc>
                <a:spcPct val="100000"/>
              </a:lnSpc>
              <a:spcBef>
                <a:spcPts val="600"/>
              </a:spcBef>
              <a:spcAft>
                <a:spcPts val="600"/>
              </a:spcAft>
              <a:buFont typeface="+mj-lt"/>
              <a:buAutoNum type="arabicPeriod"/>
            </a:pPr>
            <a:r>
              <a:rPr lang="en-US" sz="3600" b="1" dirty="0">
                <a:solidFill>
                  <a:schemeClr val="tx1"/>
                </a:solidFill>
              </a:rPr>
              <a:t>To flee temporal pleasure and pursue the eternal reward</a:t>
            </a:r>
          </a:p>
          <a:p>
            <a:pPr marL="508000" indent="-508000">
              <a:lnSpc>
                <a:spcPct val="100000"/>
              </a:lnSpc>
              <a:spcBef>
                <a:spcPts val="600"/>
              </a:spcBef>
              <a:spcAft>
                <a:spcPts val="600"/>
              </a:spcAft>
              <a:buFont typeface="+mj-lt"/>
              <a:buAutoNum type="arabicPeriod"/>
            </a:pPr>
            <a:r>
              <a:rPr lang="en-US" sz="3600" b="1" dirty="0">
                <a:solidFill>
                  <a:schemeClr val="tx1"/>
                </a:solidFill>
              </a:rPr>
              <a:t>To trust in God’s power to save.</a:t>
            </a:r>
          </a:p>
          <a:p>
            <a:pPr marL="508000" indent="-508000">
              <a:lnSpc>
                <a:spcPct val="100000"/>
              </a:lnSpc>
              <a:spcBef>
                <a:spcPts val="600"/>
              </a:spcBef>
              <a:spcAft>
                <a:spcPts val="600"/>
              </a:spcAft>
              <a:buFont typeface="+mj-lt"/>
              <a:buAutoNum type="arabicPeriod"/>
            </a:pPr>
            <a:r>
              <a:rPr lang="en-US" sz="3600" b="1" dirty="0">
                <a:solidFill>
                  <a:schemeClr val="tx1"/>
                </a:solidFill>
              </a:rPr>
              <a:t>To continue to walk by faith</a:t>
            </a:r>
          </a:p>
        </p:txBody>
      </p:sp>
      <p:sp>
        <p:nvSpPr>
          <p:cNvPr id="4" name="Slide Number Placeholder 3">
            <a:extLst>
              <a:ext uri="{FF2B5EF4-FFF2-40B4-BE49-F238E27FC236}">
                <a16:creationId xmlns:a16="http://schemas.microsoft.com/office/drawing/2014/main" id="{328F602C-7F98-4C02-99D4-ED65E00D66A4}"/>
              </a:ext>
            </a:extLst>
          </p:cNvPr>
          <p:cNvSpPr>
            <a:spLocks noGrp="1"/>
          </p:cNvSpPr>
          <p:nvPr>
            <p:ph type="sldNum" sz="quarter" idx="12"/>
          </p:nvPr>
        </p:nvSpPr>
        <p:spPr>
          <a:xfrm>
            <a:off x="8610600" y="6356350"/>
            <a:ext cx="2743200" cy="365125"/>
          </a:xfrm>
        </p:spPr>
        <p:txBody>
          <a:bodyPr/>
          <a:lstStyle/>
          <a:p>
            <a:fld id="{19B51A1E-902D-48AF-9020-955120F399B6}" type="slidenum">
              <a:rPr lang="en-ZA" smtClean="0"/>
              <a:pPr/>
              <a:t>7</a:t>
            </a:fld>
            <a:endParaRPr lang="en-ZA" dirty="0"/>
          </a:p>
        </p:txBody>
      </p:sp>
      <p:pic>
        <p:nvPicPr>
          <p:cNvPr id="9" name="Picture Placeholder 8">
            <a:extLst>
              <a:ext uri="{FF2B5EF4-FFF2-40B4-BE49-F238E27FC236}">
                <a16:creationId xmlns:a16="http://schemas.microsoft.com/office/drawing/2014/main" id="{2ACEFFED-58FB-BF31-3FFF-73771403B03E}"/>
              </a:ext>
            </a:extLst>
          </p:cNvPr>
          <p:cNvPicPr>
            <a:picLocks noGrp="1" noChangeAspect="1"/>
          </p:cNvPicPr>
          <p:nvPr>
            <p:ph type="pic" sz="quarter" idx="13"/>
          </p:nvPr>
        </p:nvPicPr>
        <p:blipFill>
          <a:blip r:embed="rId3"/>
          <a:srcRect t="31259" b="31259"/>
          <a:stretch>
            <a:fillRect/>
          </a:stretch>
        </p:blipFill>
        <p:spPr>
          <a:xfrm>
            <a:off x="745067" y="1355878"/>
            <a:ext cx="10124101" cy="303590"/>
          </a:xfrm>
        </p:spPr>
      </p:pic>
    </p:spTree>
    <p:extLst>
      <p:ext uri="{BB962C8B-B14F-4D97-AF65-F5344CB8AC3E}">
        <p14:creationId xmlns:p14="http://schemas.microsoft.com/office/powerpoint/2010/main" val="702454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Custom 77">
      <a:dk1>
        <a:sysClr val="windowText" lastClr="000000"/>
      </a:dk1>
      <a:lt1>
        <a:sysClr val="window" lastClr="FFFFFF"/>
      </a:lt1>
      <a:dk2>
        <a:srgbClr val="44546A"/>
      </a:dk2>
      <a:lt2>
        <a:srgbClr val="E7E6E6"/>
      </a:lt2>
      <a:accent1>
        <a:srgbClr val="FFB09D"/>
      </a:accent1>
      <a:accent2>
        <a:srgbClr val="FFD7C7"/>
      </a:accent2>
      <a:accent3>
        <a:srgbClr val="FFE9E0"/>
      </a:accent3>
      <a:accent4>
        <a:srgbClr val="55736D"/>
      </a:accent4>
      <a:accent5>
        <a:srgbClr val="88A88E"/>
      </a:accent5>
      <a:accent6>
        <a:srgbClr val="E6FFFB"/>
      </a:accent6>
      <a:hlink>
        <a:srgbClr val="0563C1"/>
      </a:hlink>
      <a:folHlink>
        <a:srgbClr val="954F72"/>
      </a:folHlink>
    </a:clrScheme>
    <a:fontScheme name="Custom 116">
      <a:majorFont>
        <a:latin typeface="Bodoni MT"/>
        <a:ea typeface=""/>
        <a:cs typeface=""/>
      </a:majorFont>
      <a:minorFont>
        <a:latin typeface="Source Sans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ght Pitch Deck_tm66722518_Win32_JB_SL_v3" id="{F88C4BC3-D7CC-4809-9A20-83B96B306E67}" vid="{C89703AC-DCB6-4757-83A4-6B2EB7B7FA6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34F12D6A-2BE8-4847-A724-6F141C79A2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0C88140-B977-44ED-8877-83D5BCE76393}">
  <ds:schemaRefs>
    <ds:schemaRef ds:uri="http://schemas.microsoft.com/sharepoint/v3/contenttype/forms"/>
  </ds:schemaRefs>
</ds:datastoreItem>
</file>

<file path=customXml/itemProps3.xml><?xml version="1.0" encoding="utf-8"?>
<ds:datastoreItem xmlns:ds="http://schemas.openxmlformats.org/officeDocument/2006/customXml" ds:itemID="{DBE6AE0A-D4B0-4A5B-9359-3C20E0AE6F61}">
  <ds:schemaRefs>
    <ds:schemaRef ds:uri="http://schemas.openxmlformats.org/package/2006/metadata/core-properties"/>
    <ds:schemaRef ds:uri="16c05727-aa75-4e4a-9b5f-8a80a1165891"/>
    <ds:schemaRef ds:uri="http://purl.org/dc/terms/"/>
    <ds:schemaRef ds:uri="http://schemas.microsoft.com/office/infopath/2007/PartnerControls"/>
    <ds:schemaRef ds:uri="http://purl.org/dc/dcmitype/"/>
    <ds:schemaRef ds:uri="http://schemas.microsoft.com/office/2006/documentManagement/types"/>
    <ds:schemaRef ds:uri="71af3243-3dd4-4a8d-8c0d-dd76da1f02a5"/>
    <ds:schemaRef ds:uri="http://purl.org/dc/elements/1.1/"/>
    <ds:schemaRef ds:uri="http://schemas.microsoft.com/office/2006/metadata/properties"/>
    <ds:schemaRef ds:uri="230e9df3-be65-4c73-a93b-d1236ebd677e"/>
    <ds:schemaRef ds:uri="http://schemas.microsoft.com/sharepoint/v3"/>
    <ds:schemaRef ds:uri="http://www.w3.org/XML/1998/namespac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Light sales pitch presentation</Template>
  <TotalTime>13043</TotalTime>
  <Words>1203</Words>
  <Application>Microsoft Office PowerPoint</Application>
  <PresentationFormat>Widescreen</PresentationFormat>
  <Paragraphs>107</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Bodoni MT</vt:lpstr>
      <vt:lpstr>Calibri</vt:lpstr>
      <vt:lpstr>Lato</vt:lpstr>
      <vt:lpstr>Source Sans Pro Light</vt:lpstr>
      <vt:lpstr>Times New Roman</vt:lpstr>
      <vt:lpstr>Office Theme</vt:lpstr>
      <vt:lpstr>Moses’ Faithful Choices</vt:lpstr>
      <vt:lpstr>To Fear God &amp; Respect Human Life</vt:lpstr>
      <vt:lpstr>To Stand With The People Of God</vt:lpstr>
      <vt:lpstr>To Flee and Pursue</vt:lpstr>
      <vt:lpstr>To Believe In God’s Salvation</vt:lpstr>
      <vt:lpstr>To Walk By Faith</vt:lpstr>
      <vt:lpstr>Moses’ Faithful Choices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Moses’ Faithful Choices</dc:title>
  <dc:creator>Chris Simmons</dc:creator>
  <cp:lastModifiedBy>Chris Simmons</cp:lastModifiedBy>
  <cp:revision>11</cp:revision>
  <cp:lastPrinted>2022-11-13T15:27:41Z</cp:lastPrinted>
  <dcterms:created xsi:type="dcterms:W3CDTF">2022-11-10T15:41:57Z</dcterms:created>
  <dcterms:modified xsi:type="dcterms:W3CDTF">2023-03-18T21:31:52Z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