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308" r:id="rId4"/>
    <p:sldId id="284" r:id="rId5"/>
    <p:sldId id="311" r:id="rId6"/>
    <p:sldId id="293" r:id="rId7"/>
    <p:sldId id="296" r:id="rId8"/>
    <p:sldId id="297" r:id="rId9"/>
    <p:sldId id="301" r:id="rId10"/>
    <p:sldId id="302" r:id="rId11"/>
    <p:sldId id="303" r:id="rId12"/>
    <p:sldId id="305" r:id="rId13"/>
    <p:sldId id="304" r:id="rId14"/>
    <p:sldId id="306" r:id="rId15"/>
    <p:sldId id="307" r:id="rId16"/>
    <p:sldId id="31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50275-9F70-44F1-8B7B-76B73ADA1CC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75C40-44EA-494C-9F7C-2BD7DCDA0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28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can be changed to reflect your school’s specific rules.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51351B-2C5D-457B-ABE5-B64DBC7BD4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0483E-ECD6-42D5-BA29-807D3B79CB0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3/20/2022 pm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B37BA-7150-414B-BB39-0143144DFEC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Now That I'm A Christian...Then What? Devotion to Prayer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356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Jesus kept “</a:t>
            </a: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</a:rPr>
              <a:t>entrusting</a:t>
            </a:r>
            <a:r>
              <a:rPr lang="en-US" dirty="0"/>
              <a:t> Himself to Him who judges righteously” - </a:t>
            </a:r>
          </a:p>
          <a:p>
            <a:endParaRPr lang="en-US" dirty="0"/>
          </a:p>
          <a:p>
            <a:r>
              <a:rPr lang="en-US" dirty="0"/>
              <a:t>1.	properly, to give into the hands (of another)</a:t>
            </a:r>
          </a:p>
          <a:p>
            <a:r>
              <a:rPr lang="en-US" dirty="0"/>
              <a:t>2.	to give over into (one's) power or use: , to deliver to one something to keep, use, take care of, manage, Matt 11:27</a:t>
            </a:r>
          </a:p>
          <a:p>
            <a:r>
              <a:rPr lang="en-US" dirty="0"/>
              <a:t>3.	equivalent to </a:t>
            </a:r>
            <a:r>
              <a:rPr lang="en-US" dirty="0" err="1"/>
              <a:t>to</a:t>
            </a:r>
            <a:r>
              <a:rPr lang="en-US" dirty="0"/>
              <a:t> commit, to commend: Acts 14:26</a:t>
            </a:r>
          </a:p>
          <a:p>
            <a:r>
              <a:rPr lang="en-US" dirty="0"/>
              <a:t>(from Thayer's Greek Lexicon, Electronic Database. Copyright © 2000, 2003, 2006 by Biblesoft, Inc. All rights reserved.)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Mocking – the crown of thorns and the purple robe.  John 19:2.  Means “to sport, to jest or ridicule.  </a:t>
            </a:r>
            <a:endParaRPr lang="en-US" sz="18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51351B-2C5D-457B-ABE5-B64DBC7BD4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5C8FD-317C-4F49-8401-D8C2260F3DC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3/20/2022 pm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2665F-8836-401A-9A48-8E5C5B1FC9D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Now That I'm A Christian...Then What? Devotion to Prayer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76539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51351B-2C5D-457B-ABE5-B64DBC7BD4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5C8FD-317C-4F49-8401-D8C2260F3DC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3/20/2022 pm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2665F-8836-401A-9A48-8E5C5B1FC9D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Now That I'm A Christian...Then What? Devotion to Prayer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3460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dirty="0"/>
              <a:t>Judge the body rightly (properly discern) - the man has failed to partake of the Lord’s supper with the frame</a:t>
            </a:r>
          </a:p>
          <a:p>
            <a:r>
              <a:rPr lang="en-US" sz="1300" dirty="0"/>
              <a:t>of mind that it is a memorial to the body and blood of the Lord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51351B-2C5D-457B-ABE5-B64DBC7BD4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5C8FD-317C-4F49-8401-D8C2260F3DC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3/20/2022 pm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2665F-8836-401A-9A48-8E5C5B1FC9D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Now That I'm A Christian...Then What? Devotion to Prayer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92816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51351B-2C5D-457B-ABE5-B64DBC7BD4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5C8FD-317C-4F49-8401-D8C2260F3DC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3/20/2022 pm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2665F-8836-401A-9A48-8E5C5B1FC9D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Now That I'm A Christian...Then What? Devotion to Prayer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28136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51351B-2C5D-457B-ABE5-B64DBC7BD4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5C8FD-317C-4F49-8401-D8C2260F3DC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3/20/2022 pm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2665F-8836-401A-9A48-8E5C5B1FC9D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Now That I'm A Christian...Then What? Devotion to Prayer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660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51351B-2C5D-457B-ABE5-B64DBC7BD4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5C8FD-317C-4F49-8401-D8C2260F3DC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3/20/2022 pm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2665F-8836-401A-9A48-8E5C5B1FC9D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Now That I'm A Christian...Then What? Devotion to Prayer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960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51351B-2C5D-457B-ABE5-B64DBC7BD4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5C8FD-317C-4F49-8401-D8C2260F3DC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3/20/2022 pm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2665F-8836-401A-9A48-8E5C5B1FC9D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Now That I'm A Christian...Then What? Devotion to Prayer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1951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in Acts 6:1-7, that those who were chosen to serve tables were having fellowship with the apostles so they could focus on teaching. How can we apply that today?</a:t>
            </a:r>
          </a:p>
          <a:p>
            <a:endParaRPr lang="en-US" dirty="0"/>
          </a:p>
          <a:p>
            <a:r>
              <a:rPr lang="en-US" dirty="0"/>
              <a:t>Acts 4:23ff - prayers of fellowship for the apostles when they had been released. </a:t>
            </a:r>
          </a:p>
          <a:p>
            <a:endParaRPr lang="en-US" dirty="0"/>
          </a:p>
          <a:p>
            <a:r>
              <a:rPr lang="en-US" dirty="0"/>
              <a:t>Titus 3:14</a:t>
            </a:r>
          </a:p>
          <a:p>
            <a:r>
              <a:rPr lang="en-US" dirty="0"/>
              <a:t>Our people must also learn to engage in good deeds to meet pressing needs, so that they will not be unfruitful.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51351B-2C5D-457B-ABE5-B64DBC7BD4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5C8FD-317C-4F49-8401-D8C2260F3DC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3/20/2022 pm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2665F-8836-401A-9A48-8E5C5B1FC9D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Now That I'm A Christian...Then What? Devotion to Prayer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086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51351B-2C5D-457B-ABE5-B64DBC7BD4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5C8FD-317C-4F49-8401-D8C2260F3DC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3/20/2022 pm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2665F-8836-401A-9A48-8E5C5B1FC9D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Now That I'm A Christian...Then What? Devotion to Prayer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2798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51351B-2C5D-457B-ABE5-B64DBC7BD4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5C8FD-317C-4F49-8401-D8C2260F3DC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3/20/2022 pm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2665F-8836-401A-9A48-8E5C5B1FC9D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Now That I'm A Christian...Then What? Devotion to Prayer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817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51351B-2C5D-457B-ABE5-B64DBC7BD4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5C8FD-317C-4F49-8401-D8C2260F3DC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3/20/2022 pm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2665F-8836-401A-9A48-8E5C5B1FC9D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Now That I'm A Christian...Then What? Devotion to Prayer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3288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 again to the “apostles teaching”.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51351B-2C5D-457B-ABE5-B64DBC7BD4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5C8FD-317C-4F49-8401-D8C2260F3DC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3/20/2022 pm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2665F-8836-401A-9A48-8E5C5B1FC9D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Now That I'm A Christian...Then What? Devotion to Prayer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2137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 again to the “apostles teaching”.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51351B-2C5D-457B-ABE5-B64DBC7BD4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5C8FD-317C-4F49-8401-D8C2260F3DC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3/20/2022 pm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2665F-8836-401A-9A48-8E5C5B1FC9D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Now That I'm A Christian...Then What? Devotion to Prayer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2556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C52C8-C7A1-0DDB-C78F-FE7AA9D83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D1DB00-F979-7B79-5026-D3564A00B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977DC-191D-CBEF-863D-34C78A3CC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EF8D-AD42-451C-B6AF-61F6943B0AB3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60EA7-EDD7-7831-6C80-BFE1C9753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C452F-D276-2A8C-C87D-D62252923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8D56-20AA-4C84-B855-57A73590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73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FE5E9-17FA-9A0B-2CDF-3FE59C2D8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37BBE4-EBA7-7C39-A7AE-595FCAF41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A0C16-3EAA-985A-7506-BA8155400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EF8D-AD42-451C-B6AF-61F6943B0AB3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9D03D-557D-FD71-303F-92364FC4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D4CCF-C988-DF50-0ACA-10A7BDB44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8D56-20AA-4C84-B855-57A73590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2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F62256-1463-4764-203E-63D780CE7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D0F752-6E83-B636-66BA-F3A942566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39462-7BFD-7D34-77F7-E8EBB7E6E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EF8D-AD42-451C-B6AF-61F6943B0AB3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7F27C-851B-F195-D4FD-0A0AF6865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1704E-12A3-ABA5-3370-76377BC8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8D56-20AA-4C84-B855-57A73590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65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77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300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42C410-CA8E-4363-B2A5-C992C048EF26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394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4921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64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262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1808E7F-6862-4377-A59B-F2A5DB78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218569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8869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C25F2-3387-2DF3-FD1B-0DFD5A419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13EFA-C7F1-8918-DF44-CFC4338D9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7D156-FB0F-B24A-8CDD-9256AEE66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EF8D-AD42-451C-B6AF-61F6943B0AB3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ADBB0-C6D6-B12D-408C-3BE73A392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9E5BC-C5D7-52F8-9BDC-6106DA563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8D56-20AA-4C84-B855-57A73590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741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470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5131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542C410-CA8E-4363-B2A5-C992C048EF26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5924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1682-3BF7-4C33-9551-1C257F38834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81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E2C96-9038-EF4A-ACFC-09738E1F2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A598B-DEF4-5874-FF90-80EAAECA8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86B68-586D-27A2-4756-601912662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EF8D-AD42-451C-B6AF-61F6943B0AB3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FD03F-5625-204A-3B9E-F63007971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6159D-AA60-BA15-807E-31D9089A9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8D56-20AA-4C84-B855-57A73590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2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BCE26-8ECF-BF78-8F97-3CB17BC80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EEA3-19B1-E3C9-2220-4DB610E253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3A9D98-272E-FE59-5185-ADB825E2D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9A59F-B84C-0885-E214-90194FAE8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EF8D-AD42-451C-B6AF-61F6943B0AB3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837CC-38BA-4B2D-3FB9-2C234B100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270CE-2B93-CDD0-D875-3CA5D7FDD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8D56-20AA-4C84-B855-57A73590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5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C7003-C7B2-8E94-E89D-0AC1468F0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80038C-01BC-C9E0-2691-0D33724BD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BF8B5B-9A55-3CEF-B42E-3563554EA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EDD271-FC45-D10A-AD8A-75F70FA5E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47E390-EA90-D481-978C-B0318D70B1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A38FEE-BC35-753A-6DD4-08AEB2DA7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EF8D-AD42-451C-B6AF-61F6943B0AB3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39C833-418A-1FBF-1B87-1410014F2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A9C54D-66CE-8F73-B429-266F2C54C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8D56-20AA-4C84-B855-57A73590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4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3E74F-0B46-3C0E-8004-1F374ABA6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390598-A857-1BB8-FD25-593FB25A6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EF8D-AD42-451C-B6AF-61F6943B0AB3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79CCEE-AF21-8BF5-83EB-C29A3763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1893D-918F-F255-7787-C02EB59C3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8D56-20AA-4C84-B855-57A73590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3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DF7A99-FEDF-63F3-F065-C36264541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EF8D-AD42-451C-B6AF-61F6943B0AB3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1AE231-0C1D-AF41-4B32-990C51773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F12A23-BC4A-AD4C-04B7-B5E9B8A96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8D56-20AA-4C84-B855-57A73590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6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5A5F6-10A2-C879-F31F-AFAFB5615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35FD5-2043-D4C5-0CD6-C03AF2E63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7407E3-9723-79E4-2323-CB6B69013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952D63-6733-340A-E7C1-1D36FD3FE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EF8D-AD42-451C-B6AF-61F6943B0AB3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DC2D25-6235-DBF0-1744-E5BAB81BF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CBAC4-F237-2C11-5FFD-6DCCD4D0D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8D56-20AA-4C84-B855-57A73590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0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63F69-2E49-A988-3E82-B0E2F1338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953575-3752-0310-01A8-A9A82ED200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CD8329-F1E5-4E2F-4034-001A4F22B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A8498-3FCB-CE5B-5DB3-B87F04D96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EF8D-AD42-451C-B6AF-61F6943B0AB3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8EB97-40E5-5C61-07F8-9C9BFE8FF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CF64DC-EB70-2B2E-2D7A-61F418B38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8D56-20AA-4C84-B855-57A73590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06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8B212-417E-1F26-7F5E-EEA003F3D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0D072D-728B-BC33-5A64-1A8163295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4BBD8-9198-7A40-EF50-AFFCE8E7DC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0EF8D-AD42-451C-B6AF-61F6943B0AB3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63403-724B-035D-0BB7-16BB2AB27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7261C-681B-716E-B027-E1BDC25C97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38D56-20AA-4C84-B855-57A73590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542C410-CA8E-4363-B2A5-C992C048EF26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7930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BA37E-446D-F78D-3EE3-F34838C328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D9ED63-36A6-65A4-3001-0A91A835B0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6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FD87-FCD1-48F2-8CBA-4864918FA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“Continually devoted to… </a:t>
            </a:r>
            <a:br>
              <a:rPr lang="en-US" b="1" i="1" dirty="0"/>
            </a:br>
            <a:r>
              <a:rPr lang="en-US" b="1" i="1" dirty="0">
                <a:solidFill>
                  <a:schemeClr val="bg1"/>
                </a:solidFill>
              </a:rPr>
              <a:t>the Breaking of Bread</a:t>
            </a:r>
            <a:r>
              <a:rPr lang="en-US" b="1" i="1" dirty="0"/>
              <a:t>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25C1A-4E2A-4A90-9246-3D9117F95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164" y="2011680"/>
            <a:ext cx="10931236" cy="4562144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Jesus instituted the “</a:t>
            </a:r>
            <a:r>
              <a:rPr lang="en-US" sz="3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breaking of bread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 in memory of His sacrifice to be observed “</a:t>
            </a:r>
            <a:r>
              <a:rPr lang="en-US" sz="3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 Father’s kingdom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 as part of “</a:t>
            </a:r>
            <a:r>
              <a:rPr lang="en-US" sz="3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new covenant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”. (Matthew 26:26-29)</a:t>
            </a:r>
          </a:p>
          <a:p>
            <a:pPr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Jesus would not drink of this fruit of the vine until that day that He would drink it “</a:t>
            </a:r>
            <a:r>
              <a:rPr lang="en-US" sz="30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you in My Father’s kingdom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.” </a:t>
            </a:r>
          </a:p>
          <a:p>
            <a:pPr marL="0" indent="0">
              <a:spcBef>
                <a:spcPts val="300"/>
              </a:spcBef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Paul received the same instructions from the Lord.</a:t>
            </a:r>
            <a:b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(1 Corinthians 11:23ff)</a:t>
            </a:r>
            <a:endParaRPr lang="en-US" sz="3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19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FD87-FCD1-48F2-8CBA-4864918FA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“Continually devoted to… </a:t>
            </a:r>
            <a:br>
              <a:rPr lang="en-US" b="1" i="1" dirty="0"/>
            </a:br>
            <a:r>
              <a:rPr lang="en-US" b="1" i="1" dirty="0">
                <a:solidFill>
                  <a:schemeClr val="bg1"/>
                </a:solidFill>
              </a:rPr>
              <a:t>the Breaking of Bread</a:t>
            </a:r>
            <a:r>
              <a:rPr lang="en-US" b="1" i="1" dirty="0"/>
              <a:t>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25C1A-4E2A-4A90-9246-3D9117F95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46" y="2011680"/>
            <a:ext cx="11901054" cy="4562144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Lord’s Supper is a </a:t>
            </a:r>
            <a:r>
              <a:rPr lang="en-US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memorial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3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</a:t>
            </a:r>
            <a:r>
              <a:rPr lang="en-US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look back 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Jesus’ death and remember His sacrifice for us. “</a:t>
            </a:r>
            <a:r>
              <a:rPr lang="en-US" sz="30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this in remembrance of Me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…” (Luke 22:19). </a:t>
            </a:r>
          </a:p>
          <a:p>
            <a:pPr>
              <a:spcBef>
                <a:spcPts val="3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Remember </a:t>
            </a:r>
            <a:r>
              <a:rPr lang="en-US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Jesus’ suffering 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(physical and emotional): the 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US" sz="30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just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 suffered for the “</a:t>
            </a:r>
            <a:r>
              <a:rPr lang="en-US" sz="30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unjust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”. (1 Peter 3:18; 2:22-24; Mark 15:16-20)</a:t>
            </a:r>
          </a:p>
          <a:p>
            <a:pPr>
              <a:spcBef>
                <a:spcPts val="3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Remember </a:t>
            </a:r>
            <a:r>
              <a:rPr lang="en-US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Jesus’ faith and obedience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(Hebrews 5:8; </a:t>
            </a:r>
            <a:b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Philippians 2:8; 1 Peter 2:23; Matthew 26:56)</a:t>
            </a:r>
          </a:p>
          <a:p>
            <a:pPr>
              <a:spcBef>
                <a:spcPts val="3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Remember </a:t>
            </a:r>
            <a:r>
              <a:rPr lang="en-US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Jesus’ humility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(Philippians 2:8; Hebrews 12:2)</a:t>
            </a:r>
          </a:p>
          <a:p>
            <a:pPr>
              <a:spcBef>
                <a:spcPts val="3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Remember </a:t>
            </a:r>
            <a:r>
              <a:rPr lang="en-US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price Jesus paid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! (Acts 20:28; 2 Peter 1:8-9)</a:t>
            </a:r>
          </a:p>
        </p:txBody>
      </p:sp>
    </p:spTree>
    <p:extLst>
      <p:ext uri="{BB962C8B-B14F-4D97-AF65-F5344CB8AC3E}">
        <p14:creationId xmlns:p14="http://schemas.microsoft.com/office/powerpoint/2010/main" val="347922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FD87-FCD1-48F2-8CBA-4864918FA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“Continually devoted to… </a:t>
            </a:r>
            <a:br>
              <a:rPr lang="en-US" b="1" i="1" dirty="0"/>
            </a:br>
            <a:r>
              <a:rPr lang="en-US" b="1" i="1" dirty="0">
                <a:solidFill>
                  <a:schemeClr val="bg1"/>
                </a:solidFill>
              </a:rPr>
              <a:t>the Breaking of Bread</a:t>
            </a:r>
            <a:r>
              <a:rPr lang="en-US" b="1" i="1" dirty="0"/>
              <a:t>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25C1A-4E2A-4A90-9246-3D9117F95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46" y="2011680"/>
            <a:ext cx="11901054" cy="4562144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Lord’s Supper is a </a:t>
            </a:r>
            <a:r>
              <a:rPr lang="en-US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communion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3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</a:t>
            </a:r>
            <a:r>
              <a:rPr lang="en-US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look up 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our Lord at the right hand of God as He reigns in His kingdom (Ephesians 1:20-23)</a:t>
            </a:r>
          </a:p>
          <a:p>
            <a:pPr>
              <a:spcBef>
                <a:spcPts val="3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be observed with reverence for whom we commune with</a:t>
            </a:r>
            <a:b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(1 Corinthians 10:16; Matthew 26:29) and the price He paid for our redemption.</a:t>
            </a:r>
          </a:p>
          <a:p>
            <a:pPr>
              <a:spcBef>
                <a:spcPts val="3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is to impact the “</a:t>
            </a:r>
            <a:r>
              <a:rPr lang="en-US" sz="3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manner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 in which we partake. </a:t>
            </a:r>
            <a:b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(1 Corinthians 11:27)</a:t>
            </a:r>
          </a:p>
        </p:txBody>
      </p:sp>
    </p:spTree>
    <p:extLst>
      <p:ext uri="{BB962C8B-B14F-4D97-AF65-F5344CB8AC3E}">
        <p14:creationId xmlns:p14="http://schemas.microsoft.com/office/powerpoint/2010/main" val="86170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FD87-FCD1-48F2-8CBA-4864918FA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“Continually devoted to… </a:t>
            </a:r>
            <a:br>
              <a:rPr lang="en-US" b="1" i="1" dirty="0"/>
            </a:br>
            <a:r>
              <a:rPr lang="en-US" b="1" i="1" dirty="0">
                <a:solidFill>
                  <a:schemeClr val="bg1"/>
                </a:solidFill>
              </a:rPr>
              <a:t>the Breaking of Bread</a:t>
            </a:r>
            <a:r>
              <a:rPr lang="en-US" b="1" i="1" dirty="0"/>
              <a:t>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25C1A-4E2A-4A90-9246-3D9117F95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46" y="2011680"/>
            <a:ext cx="11901054" cy="4562144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Lord’s Supper is a </a:t>
            </a:r>
            <a:r>
              <a:rPr lang="en-US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self-examination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(1 Corinthians 11:28)</a:t>
            </a:r>
          </a:p>
          <a:p>
            <a:pPr>
              <a:spcBef>
                <a:spcPts val="3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We </a:t>
            </a:r>
            <a:r>
              <a:rPr lang="en-US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look inward 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our heart and mind in self-examination as we partake. (2 Corinthians 13:5)</a:t>
            </a:r>
          </a:p>
          <a:p>
            <a:pPr>
              <a:spcBef>
                <a:spcPts val="3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are to </a:t>
            </a:r>
            <a:r>
              <a:rPr lang="en-US" sz="30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“judge the body rightly”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(1 Cor. 11:29)</a:t>
            </a:r>
          </a:p>
          <a:p>
            <a:pPr>
              <a:spcBef>
                <a:spcPts val="3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3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“Worthy manner”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 (Ephesians 4:1-2; Luke 7:4-7) Describing the manner in which we partake, not regarding our moral worthiness.</a:t>
            </a:r>
          </a:p>
          <a:p>
            <a:pPr>
              <a:spcBef>
                <a:spcPts val="3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 I partaking for the right reason and with the right attitude? (Malachi 1:13)</a:t>
            </a:r>
          </a:p>
        </p:txBody>
      </p:sp>
    </p:spTree>
    <p:extLst>
      <p:ext uri="{BB962C8B-B14F-4D97-AF65-F5344CB8AC3E}">
        <p14:creationId xmlns:p14="http://schemas.microsoft.com/office/powerpoint/2010/main" val="126764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FD87-FCD1-48F2-8CBA-4864918FA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“Continually devoted to… </a:t>
            </a:r>
            <a:br>
              <a:rPr lang="en-US" b="1" i="1" dirty="0"/>
            </a:br>
            <a:r>
              <a:rPr lang="en-US" b="1" i="1" dirty="0">
                <a:solidFill>
                  <a:schemeClr val="bg1"/>
                </a:solidFill>
              </a:rPr>
              <a:t>the Breaking of Bread</a:t>
            </a:r>
            <a:r>
              <a:rPr lang="en-US" b="1" i="1" dirty="0"/>
              <a:t>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25C1A-4E2A-4A90-9246-3D9117F95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54" y="2011680"/>
            <a:ext cx="10945091" cy="4562144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Lord’s Supper is a </a:t>
            </a:r>
            <a:r>
              <a:rPr lang="en-US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proclamation of Jesus death until </a:t>
            </a:r>
            <a:br>
              <a:rPr lang="en-US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 comes again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(1 Corinthians 11:26; cf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., Acts 1:10-11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3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We </a:t>
            </a:r>
            <a:r>
              <a:rPr lang="en-US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look forward 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the day when He will deliver those in the kingdom unto His Father. (Hebrews 9:28)</a:t>
            </a:r>
          </a:p>
          <a:p>
            <a:pPr>
              <a:spcBef>
                <a:spcPts val="3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Thus </a:t>
            </a:r>
            <a:r>
              <a:rPr lang="en-US" sz="30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“we shall always be with the Lord”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(1 Thess. 4:16-17; 2 Peter 3:12-14). </a:t>
            </a:r>
          </a:p>
          <a:p>
            <a:pPr>
              <a:spcBef>
                <a:spcPts val="3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reminder to patiently endure until then. (James 5:7)</a:t>
            </a:r>
          </a:p>
        </p:txBody>
      </p:sp>
    </p:spTree>
    <p:extLst>
      <p:ext uri="{BB962C8B-B14F-4D97-AF65-F5344CB8AC3E}">
        <p14:creationId xmlns:p14="http://schemas.microsoft.com/office/powerpoint/2010/main" val="79578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FD87-FCD1-48F2-8CBA-4864918FA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“Continually devoted to… </a:t>
            </a:r>
            <a:br>
              <a:rPr lang="en-US" b="1" i="1" dirty="0"/>
            </a:br>
            <a:r>
              <a:rPr lang="en-US" b="1" i="1" dirty="0">
                <a:solidFill>
                  <a:schemeClr val="bg1"/>
                </a:solidFill>
              </a:rPr>
              <a:t>the Breaking of Bread</a:t>
            </a:r>
            <a:r>
              <a:rPr lang="en-US" b="1" i="1" dirty="0"/>
              <a:t>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25C1A-4E2A-4A90-9246-3D9117F95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54" y="2011680"/>
            <a:ext cx="10945091" cy="4562144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breaking of bread and the Lord’s Supper is to remind us of the need for forgiveness and reconciliation with God. </a:t>
            </a:r>
          </a:p>
          <a:p>
            <a:pPr marL="0" indent="0">
              <a:spcBef>
                <a:spcPts val="300"/>
              </a:spcBef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It’s a memorial for those who’ve been added to the body of Christ to remind us of our salvation.</a:t>
            </a:r>
          </a:p>
          <a:p>
            <a:pPr marL="0" indent="0">
              <a:spcBef>
                <a:spcPts val="300"/>
              </a:spcBef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 you haven’t been added to His body, it begins with your faith, confession, repentance and baptism into Jesus Christ. </a:t>
            </a:r>
            <a:b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(Acts 2:38, 41)</a:t>
            </a:r>
          </a:p>
          <a:p>
            <a:pPr marL="0" indent="0">
              <a:spcBef>
                <a:spcPts val="300"/>
              </a:spcBef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 you have, but your self-examination convicts you of sin, today is the day to confess and repent. (</a:t>
            </a:r>
            <a:r>
              <a:rPr lang="en-US" sz="30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John 1:7)</a:t>
            </a:r>
            <a:endParaRPr lang="en-US" sz="3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spcAft>
                <a:spcPts val="1200"/>
              </a:spcAft>
              <a:tabLst>
                <a:tab pos="457200" algn="l"/>
              </a:tabLst>
            </a:pPr>
            <a:endParaRPr lang="en-US" sz="3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74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hidden="1">
            <a:extLst>
              <a:ext uri="{FF2B5EF4-FFF2-40B4-BE49-F238E27FC236}">
                <a16:creationId xmlns:a16="http://schemas.microsoft.com/office/drawing/2014/main" id="{0445FC31-CB83-43AC-8F87-224DD2AC7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772" y="-20403"/>
            <a:ext cx="11471565" cy="1739347"/>
          </a:xfrm>
        </p:spPr>
        <p:txBody>
          <a:bodyPr/>
          <a:lstStyle/>
          <a:p>
            <a:r>
              <a:rPr lang="en-US" dirty="0"/>
              <a:t>Slide 1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4FF91AE-2461-414D-B6AC-6D31640BB063}"/>
              </a:ext>
            </a:extLst>
          </p:cNvPr>
          <p:cNvSpPr txBox="1">
            <a:spLocks/>
          </p:cNvSpPr>
          <p:nvPr/>
        </p:nvSpPr>
        <p:spPr>
          <a:xfrm>
            <a:off x="1759286" y="1209299"/>
            <a:ext cx="8673427" cy="1322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FFFFF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Acts 2:38-42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A2D7DD-5041-4C4D-A523-F870B27AD1D4}"/>
              </a:ext>
            </a:extLst>
          </p:cNvPr>
          <p:cNvSpPr/>
          <p:nvPr/>
        </p:nvSpPr>
        <p:spPr>
          <a:xfrm>
            <a:off x="775602" y="1870592"/>
            <a:ext cx="10640798" cy="29546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 w="0"/>
                <a:solidFill>
                  <a:srgbClr val="099BDD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Segoe UI" panose="020B0502040204020203" pitchFamily="34" charset="0"/>
              </a:rPr>
              <a:t>Now that I’m a Christian, </a:t>
            </a:r>
            <a:br>
              <a:rPr kumimoji="0" lang="en-US" sz="6600" b="0" i="0" u="none" strike="noStrike" kern="1200" cap="none" spc="0" normalizeH="0" baseline="0" noProof="0" dirty="0">
                <a:ln w="0"/>
                <a:solidFill>
                  <a:srgbClr val="099BDD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6600" b="0" i="0" u="none" strike="noStrike" kern="1200" cap="none" spc="0" normalizeH="0" baseline="0" noProof="0" dirty="0">
                <a:ln w="0"/>
                <a:solidFill>
                  <a:srgbClr val="099BDD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Segoe UI" panose="020B0502040204020203" pitchFamily="34" charset="0"/>
              </a:rPr>
              <a:t>Then What?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Segoe UI" panose="020B0502040204020203" pitchFamily="34" charset="0"/>
              </a:rPr>
              <a:t>Devoted to The Breaking of Bread…</a:t>
            </a:r>
          </a:p>
        </p:txBody>
      </p:sp>
    </p:spTree>
    <p:extLst>
      <p:ext uri="{BB962C8B-B14F-4D97-AF65-F5344CB8AC3E}">
        <p14:creationId xmlns:p14="http://schemas.microsoft.com/office/powerpoint/2010/main" val="4229217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FD87-FCD1-48F2-8CBA-4864918FA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“Continually devoted to…”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25C1A-4E2A-4A90-9246-3D9117F95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154" y="2011680"/>
            <a:ext cx="10644446" cy="4562144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600" dirty="0"/>
              <a:t>We’re saved by God’s grace and mercy, but shouldn’t we devote ourselves to giving back to Him who so richly blessed us?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We can’t be like King Hezekiah who </a:t>
            </a:r>
            <a:r>
              <a:rPr lang="en-US" sz="3600" b="1" i="1" dirty="0"/>
              <a:t>“gave no return for the benefit he received”</a:t>
            </a:r>
            <a:r>
              <a:rPr lang="en-US" sz="3600" dirty="0"/>
              <a:t> (2 Chronicles 32:25; cf., Luke 17:17; 8:38-39; Galatians 2:20; note </a:t>
            </a:r>
            <a:r>
              <a:rPr lang="en-US" sz="3600" b="1" i="1" dirty="0"/>
              <a:t>“grace” </a:t>
            </a:r>
            <a:r>
              <a:rPr lang="en-US" sz="3600" dirty="0"/>
              <a:t>and </a:t>
            </a:r>
            <a:r>
              <a:rPr lang="en-US" sz="3600" b="1" i="1" dirty="0"/>
              <a:t>“labor”</a:t>
            </a:r>
            <a:r>
              <a:rPr lang="en-US" sz="3600" dirty="0"/>
              <a:t> in 1 Corinthians 15:10-11)</a:t>
            </a:r>
          </a:p>
        </p:txBody>
      </p:sp>
    </p:spTree>
    <p:extLst>
      <p:ext uri="{BB962C8B-B14F-4D97-AF65-F5344CB8AC3E}">
        <p14:creationId xmlns:p14="http://schemas.microsoft.com/office/powerpoint/2010/main" val="217825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FD87-FCD1-48F2-8CBA-4864918FA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“Continually devoted to…”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25C1A-4E2A-4A90-9246-3D9117F95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2" y="2011680"/>
            <a:ext cx="10986654" cy="4562144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600" dirty="0"/>
              <a:t>What is expected of us as new born servants of Christ?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Start where you are</a:t>
            </a:r>
            <a:r>
              <a:rPr lang="en-US" sz="3600" dirty="0"/>
              <a:t>. (Example: Joseph, </a:t>
            </a:r>
            <a:r>
              <a:rPr lang="en-US" sz="3600" b="1" dirty="0"/>
              <a:t>Genesis 39:1-3</a:t>
            </a:r>
            <a:r>
              <a:rPr lang="en-US" sz="3600" dirty="0"/>
              <a:t>, 19-21)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Use what you have</a:t>
            </a:r>
            <a:r>
              <a:rPr lang="en-US" sz="3600" dirty="0"/>
              <a:t>. (Examples: David, </a:t>
            </a:r>
            <a:r>
              <a:rPr lang="en-US" sz="3600" b="1" dirty="0"/>
              <a:t>1 Samuel 17:40</a:t>
            </a:r>
            <a:r>
              <a:rPr lang="en-US" sz="3600" dirty="0"/>
              <a:t>; &amp; the  two talent person, </a:t>
            </a:r>
            <a:r>
              <a:rPr lang="en-US" sz="3600" b="1" dirty="0"/>
              <a:t>Matthew 25:22</a:t>
            </a:r>
            <a:r>
              <a:rPr lang="en-US" sz="3600" dirty="0"/>
              <a:t>)</a:t>
            </a:r>
          </a:p>
          <a:p>
            <a:pPr marL="514350" indent="-514350"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what you can</a:t>
            </a:r>
            <a:r>
              <a:rPr lang="en-US" sz="3600" dirty="0"/>
              <a:t>. (Example: the woman who anointed Jesus,  Mark 14:8; Matthew 10:42)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7886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FD87-FCD1-48F2-8CBA-4864918FA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“Continually devoted to… </a:t>
            </a:r>
            <a:r>
              <a:rPr lang="en-US" b="1" i="1" dirty="0">
                <a:solidFill>
                  <a:schemeClr val="bg1"/>
                </a:solidFill>
              </a:rPr>
              <a:t>Fellowship</a:t>
            </a:r>
            <a:r>
              <a:rPr lang="en-US" b="1" i="1" dirty="0"/>
              <a:t>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25C1A-4E2A-4A90-9246-3D9117F95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2011680"/>
            <a:ext cx="11674929" cy="4562144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4000" b="1" dirty="0"/>
              <a:t>Start where you are</a:t>
            </a:r>
            <a:r>
              <a:rPr lang="en-US" sz="4000" dirty="0"/>
              <a:t>… U</a:t>
            </a:r>
            <a:r>
              <a:rPr lang="en-US" sz="4000" b="1" dirty="0"/>
              <a:t>se what you have</a:t>
            </a:r>
            <a:r>
              <a:rPr lang="en-US" sz="4000" dirty="0"/>
              <a:t>… </a:t>
            </a:r>
            <a:br>
              <a:rPr lang="en-US" sz="4000" dirty="0"/>
            </a:br>
            <a:r>
              <a:rPr lang="en-US" sz="4000" b="1" dirty="0"/>
              <a:t>Do what you can</a:t>
            </a:r>
            <a:r>
              <a:rPr lang="en-US" sz="4000" dirty="0"/>
              <a:t>… as demonstrated in Acts.</a:t>
            </a:r>
            <a:endParaRPr lang="en-US" sz="4000" dirty="0"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en-US" sz="4000" dirty="0">
                <a:latin typeface="+mj-lt"/>
              </a:rPr>
              <a:t>Acts 2:44-47; 4:23-31, 32-37; 5:14; 5:41-42; 6:1-7; 8:4-8.</a:t>
            </a:r>
          </a:p>
          <a:p>
            <a:pPr>
              <a:spcAft>
                <a:spcPts val="600"/>
              </a:spcAft>
            </a:pPr>
            <a:r>
              <a:rPr lang="en-US" sz="4000" dirty="0">
                <a:latin typeface="+mj-lt"/>
              </a:rPr>
              <a:t>Devotion to service and the care of the </a:t>
            </a:r>
            <a:r>
              <a:rPr lang="en-US" sz="4000" b="1" i="1" dirty="0">
                <a:latin typeface="+mj-lt"/>
              </a:rPr>
              <a:t>“pressing needs” </a:t>
            </a:r>
            <a:r>
              <a:rPr lang="en-US" sz="4000" dirty="0">
                <a:latin typeface="+mj-lt"/>
              </a:rPr>
              <a:t>of fellow brethren. (Titus 3:14)</a:t>
            </a:r>
          </a:p>
          <a:p>
            <a:pPr>
              <a:spcAft>
                <a:spcPts val="600"/>
              </a:spcAft>
            </a:pPr>
            <a:r>
              <a:rPr lang="en-US" sz="4000" dirty="0">
                <a:latin typeface="+mj-lt"/>
              </a:rPr>
              <a:t>Devotion to gospel teaching and worship.</a:t>
            </a:r>
          </a:p>
        </p:txBody>
      </p:sp>
    </p:spTree>
    <p:extLst>
      <p:ext uri="{BB962C8B-B14F-4D97-AF65-F5344CB8AC3E}">
        <p14:creationId xmlns:p14="http://schemas.microsoft.com/office/powerpoint/2010/main" val="207397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FD87-FCD1-48F2-8CBA-4864918FA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“Continually devoted to… </a:t>
            </a:r>
            <a:br>
              <a:rPr lang="en-US" b="1" i="1" dirty="0"/>
            </a:br>
            <a:r>
              <a:rPr lang="en-US" b="1" i="1" dirty="0">
                <a:solidFill>
                  <a:schemeClr val="bg1"/>
                </a:solidFill>
              </a:rPr>
              <a:t>the Breaking of Bread</a:t>
            </a:r>
            <a:r>
              <a:rPr lang="en-US" b="1" i="1" dirty="0"/>
              <a:t>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25C1A-4E2A-4A90-9246-3D9117F95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154" y="2011680"/>
            <a:ext cx="10845337" cy="456214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400" dirty="0">
                <a:latin typeface="Arial" panose="020B0604020202020204" pitchFamily="34" charset="0"/>
              </a:rPr>
              <a:t>“</a:t>
            </a:r>
            <a:r>
              <a:rPr lang="en-US" altLang="en-US" sz="3400" b="1" i="1" dirty="0">
                <a:latin typeface="Arial" panose="020B0604020202020204" pitchFamily="34" charset="0"/>
              </a:rPr>
              <a:t>Breaking of bread</a:t>
            </a:r>
            <a:r>
              <a:rPr lang="en-US" altLang="en-US" sz="3400" dirty="0">
                <a:latin typeface="Arial" panose="020B0604020202020204" pitchFamily="34" charset="0"/>
              </a:rPr>
              <a:t>” - </a:t>
            </a:r>
          </a:p>
          <a:p>
            <a:pPr marL="22860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en-US" sz="3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sz="3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word for “</a:t>
            </a:r>
            <a:r>
              <a:rPr lang="en-US" sz="34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bread</a:t>
            </a:r>
            <a:r>
              <a:rPr lang="en-US" sz="3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 here is ‘</a:t>
            </a:r>
            <a:r>
              <a:rPr lang="en-US" sz="3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artos</a:t>
            </a:r>
            <a:r>
              <a:rPr lang="en-US" sz="3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’</a:t>
            </a:r>
            <a:r>
              <a:rPr lang="en-US" sz="3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according to W. E. Vine can refer to in the New Testament either; </a:t>
            </a:r>
          </a:p>
          <a:p>
            <a:pPr marL="6858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914400" algn="l"/>
              </a:tabLst>
            </a:pPr>
            <a:r>
              <a:rPr lang="en-US" sz="3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US" sz="3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</a:t>
            </a:r>
            <a:r>
              <a:rPr lang="en-US" sz="3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loaf at the Lord's Supper</a:t>
            </a:r>
            <a:r>
              <a:rPr lang="en-US" sz="3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,’ Matt. 26:26” (Acts 20:7; 1 Corinthians 10:16)</a:t>
            </a:r>
          </a:p>
          <a:p>
            <a:pPr marL="6858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914400" algn="l"/>
              </a:tabLst>
            </a:pPr>
            <a:r>
              <a:rPr lang="en-US" sz="3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“‘</a:t>
            </a:r>
            <a:r>
              <a:rPr lang="en-US" sz="3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bread of any kind</a:t>
            </a:r>
            <a:r>
              <a:rPr lang="en-US" sz="3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,’ Matthew 16:11”. (Acts 2:46)</a:t>
            </a:r>
          </a:p>
          <a:p>
            <a:pPr marL="22860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en-US" sz="3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</a:t>
            </a:r>
            <a:r>
              <a:rPr lang="en-US" sz="3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 use the context</a:t>
            </a:r>
            <a:r>
              <a:rPr lang="en-US" sz="3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determine its’ meaning.  </a:t>
            </a:r>
          </a:p>
        </p:txBody>
      </p:sp>
    </p:spTree>
    <p:extLst>
      <p:ext uri="{BB962C8B-B14F-4D97-AF65-F5344CB8AC3E}">
        <p14:creationId xmlns:p14="http://schemas.microsoft.com/office/powerpoint/2010/main" val="428938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FD87-FCD1-48F2-8CBA-4864918FA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“Continually devoted to… </a:t>
            </a:r>
            <a:br>
              <a:rPr lang="en-US" b="1" i="1" dirty="0"/>
            </a:br>
            <a:r>
              <a:rPr lang="en-US" b="1" i="1" dirty="0">
                <a:solidFill>
                  <a:schemeClr val="bg1"/>
                </a:solidFill>
              </a:rPr>
              <a:t>the Breaking of Bread</a:t>
            </a:r>
            <a:r>
              <a:rPr lang="en-US" b="1" i="1" dirty="0"/>
              <a:t>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25C1A-4E2A-4A90-9246-3D9117F95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964" y="2011680"/>
            <a:ext cx="11998036" cy="4562144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same expression </a:t>
            </a:r>
            <a:r>
              <a:rPr lang="en-US" sz="3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“breaking of bread”</a:t>
            </a:r>
            <a:r>
              <a:rPr lang="en-US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used 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both in </a:t>
            </a:r>
            <a:br>
              <a:rPr lang="en-US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Acts 2:42 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in </a:t>
            </a:r>
            <a:r>
              <a:rPr lang="en-US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Acts 2:46 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where we read; </a:t>
            </a:r>
            <a:r>
              <a:rPr lang="en-US" sz="3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“And </a:t>
            </a:r>
            <a:r>
              <a:rPr lang="en-US" sz="3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day by day </a:t>
            </a:r>
            <a:r>
              <a:rPr lang="en-US" sz="3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continuing with </a:t>
            </a:r>
            <a:r>
              <a:rPr lang="en-US" sz="3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one mind in the temple</a:t>
            </a:r>
            <a:r>
              <a:rPr lang="en-US" sz="3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US" sz="3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breaking bread from house to house</a:t>
            </a:r>
            <a:r>
              <a:rPr lang="en-US" sz="3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they were </a:t>
            </a:r>
            <a:r>
              <a:rPr lang="en-US" sz="3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taking their meals together </a:t>
            </a:r>
            <a:r>
              <a:rPr lang="en-US" sz="3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gladness and sincerity of heart”.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  <a:tabLst>
                <a:tab pos="914400" algn="l"/>
              </a:tabLst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</a:t>
            </a:r>
            <a:r>
              <a:rPr lang="en-US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verse 46, the context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speaks of a </a:t>
            </a:r>
            <a:r>
              <a:rPr lang="en-US" sz="3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“breaking of bread”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that was </a:t>
            </a:r>
          </a:p>
          <a:p>
            <a:pPr marL="1600200" lvl="2" indent="-457200">
              <a:spcBef>
                <a:spcPts val="30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done daily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(not waiting 7 days to partake on the 1</a:t>
            </a:r>
            <a:r>
              <a:rPr lang="en-US" sz="20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day of the week; Acts 20:7)</a:t>
            </a:r>
          </a:p>
          <a:p>
            <a:pPr marL="1600200" lvl="2" indent="-457200">
              <a:spcBef>
                <a:spcPts val="30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done “</a:t>
            </a:r>
            <a:r>
              <a:rPr lang="en-US" sz="3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house to house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”; and </a:t>
            </a: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  <a:tabLst>
                <a:tab pos="914400" algn="l"/>
              </a:tabLst>
            </a:pPr>
            <a:r>
              <a:rPr lang="en-US" sz="3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represented </a:t>
            </a:r>
            <a:r>
              <a:rPr lang="en-US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common meal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(“</a:t>
            </a:r>
            <a:r>
              <a:rPr lang="en-US" sz="3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taking their meals together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”).  </a:t>
            </a:r>
          </a:p>
        </p:txBody>
      </p:sp>
    </p:spTree>
    <p:extLst>
      <p:ext uri="{BB962C8B-B14F-4D97-AF65-F5344CB8AC3E}">
        <p14:creationId xmlns:p14="http://schemas.microsoft.com/office/powerpoint/2010/main" val="306545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FD87-FCD1-48F2-8CBA-4864918FA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“Continually devoted to… the Breaking of Bread”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25C1A-4E2A-4A90-9246-3D9117F95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964" y="2011680"/>
            <a:ext cx="11998036" cy="4562144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is the context in vs. 42 for the “breaking of bread”? Devotion to: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Spiritual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teaching. (</a:t>
            </a:r>
            <a:r>
              <a:rPr lang="en-US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Apostles doctrine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Spiritual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participation/sharing in the gospel. (</a:t>
            </a:r>
            <a:r>
              <a:rPr lang="en-US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Fellowship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sz="3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Spiritual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mmunication - (</a:t>
            </a:r>
            <a:r>
              <a:rPr lang="en-US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Prayer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marL="0" indent="0"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breaking of bread would have a </a:t>
            </a:r>
            <a:r>
              <a:rPr lang="en-US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spiritual focus 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refer to the </a:t>
            </a:r>
            <a:r>
              <a:rPr lang="en-US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worship of God 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the observance of </a:t>
            </a:r>
            <a:r>
              <a:rPr lang="en-US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Lord’s Supper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300"/>
              </a:spcBef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Problems arise when we apply a fleshly/carnal focus to this spiritual act of worship.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(1 Corinthians 11:17-22, 34; Romans 14:17; John 6:26-27)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39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FD87-FCD1-48F2-8CBA-4864918FA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“Continually devoted to… </a:t>
            </a:r>
            <a:br>
              <a:rPr lang="en-US" b="1" i="1" dirty="0"/>
            </a:br>
            <a:r>
              <a:rPr lang="en-US" b="1" i="1" dirty="0">
                <a:solidFill>
                  <a:schemeClr val="bg1"/>
                </a:solidFill>
              </a:rPr>
              <a:t>the Breaking of Bread</a:t>
            </a:r>
            <a:r>
              <a:rPr lang="en-US" b="1" i="1" dirty="0"/>
              <a:t>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25C1A-4E2A-4A90-9246-3D9117F95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164" y="2011680"/>
            <a:ext cx="10931236" cy="4562144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New Christians need to be taught about the importance of worship of God, His Son and the Holy Spirit, </a:t>
            </a:r>
            <a:r>
              <a:rPr lang="en-US" sz="3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“in spirit and in truth”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(John 4:24)</a:t>
            </a:r>
          </a:p>
          <a:p>
            <a:pPr marL="0" indent="0">
              <a:spcBef>
                <a:spcPts val="300"/>
              </a:spcBef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did those converted on the day of Pentecost know how to worship in Spirit and in truth? </a:t>
            </a:r>
          </a:p>
          <a:p>
            <a:pPr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Note Jesus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’ teaching that worship in the kingdom would be different. (John 4:20-23)</a:t>
            </a:r>
            <a:endParaRPr lang="en-US" sz="3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300"/>
              </a:spcBef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need to follow the apostles teaching and examples (Philippians 4:9) of NT worship. </a:t>
            </a:r>
          </a:p>
          <a:p>
            <a:pPr marL="0" indent="0">
              <a:spcBef>
                <a:spcPts val="300"/>
              </a:spcBef>
              <a:spcAft>
                <a:spcPts val="1200"/>
              </a:spcAft>
              <a:buNone/>
              <a:tabLst>
                <a:tab pos="457200" algn="l"/>
              </a:tabLst>
            </a:pPr>
            <a:endParaRPr lang="en-US" sz="3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55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1977135_Playground rules presentation_RVA_v3.potx" id="{07413DCF-3AC5-4C70-87BD-941AEA8469DA}" vid="{4E9FF052-B545-4DF9-BE6D-6A74F8F6AEE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1722</Words>
  <Application>Microsoft Office PowerPoint</Application>
  <PresentationFormat>Widescreen</PresentationFormat>
  <Paragraphs>134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Calibri Light</vt:lpstr>
      <vt:lpstr>Corbel</vt:lpstr>
      <vt:lpstr>Courier New</vt:lpstr>
      <vt:lpstr>Franklin Gothic Medium</vt:lpstr>
      <vt:lpstr>Segoe UI</vt:lpstr>
      <vt:lpstr>Wingdings</vt:lpstr>
      <vt:lpstr>Office Theme</vt:lpstr>
      <vt:lpstr>Banded</vt:lpstr>
      <vt:lpstr>PowerPoint Presentation</vt:lpstr>
      <vt:lpstr>Slide 1</vt:lpstr>
      <vt:lpstr>“Continually devoted to…”</vt:lpstr>
      <vt:lpstr>“Continually devoted to…”</vt:lpstr>
      <vt:lpstr>“Continually devoted to… Fellowship”</vt:lpstr>
      <vt:lpstr>“Continually devoted to…  the Breaking of Bread”</vt:lpstr>
      <vt:lpstr>“Continually devoted to…  the Breaking of Bread”</vt:lpstr>
      <vt:lpstr>“Continually devoted to… the Breaking of Bread”</vt:lpstr>
      <vt:lpstr>“Continually devoted to…  the Breaking of Bread”</vt:lpstr>
      <vt:lpstr>“Continually devoted to…  the Breaking of Bread”</vt:lpstr>
      <vt:lpstr>“Continually devoted to…  the Breaking of Bread”</vt:lpstr>
      <vt:lpstr>“Continually devoted to…  the Breaking of Bread”</vt:lpstr>
      <vt:lpstr>“Continually devoted to…  the Breaking of Bread”</vt:lpstr>
      <vt:lpstr>“Continually devoted to…  the Breaking of Bread”</vt:lpstr>
      <vt:lpstr>“Continually devoted to…  the Breaking of Bread”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Simmons</dc:creator>
  <cp:lastModifiedBy>Chris Simmons</cp:lastModifiedBy>
  <cp:revision>1</cp:revision>
  <dcterms:created xsi:type="dcterms:W3CDTF">2023-05-22T20:24:21Z</dcterms:created>
  <dcterms:modified xsi:type="dcterms:W3CDTF">2023-05-22T20:25:01Z</dcterms:modified>
</cp:coreProperties>
</file>