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257" r:id="rId2"/>
    <p:sldId id="260" r:id="rId3"/>
    <p:sldId id="301" r:id="rId4"/>
    <p:sldId id="295" r:id="rId5"/>
    <p:sldId id="296" r:id="rId6"/>
    <p:sldId id="273" r:id="rId7"/>
    <p:sldId id="305" r:id="rId8"/>
    <p:sldId id="306" r:id="rId9"/>
    <p:sldId id="307" r:id="rId10"/>
    <p:sldId id="291" r:id="rId11"/>
    <p:sldId id="310" r:id="rId12"/>
    <p:sldId id="309" r:id="rId13"/>
    <p:sldId id="308" r:id="rId14"/>
    <p:sldId id="311" r:id="rId15"/>
    <p:sldId id="302" r:id="rId16"/>
    <p:sldId id="30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69" d="100"/>
          <a:sy n="69" d="100"/>
        </p:scale>
        <p:origin x="69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C25808-9261-49DF-AA9D-BD2D5278254B}"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FD27AC1-1434-462C-865A-8E5B39A0B08B}" type="slidenum">
              <a:rPr lang="en-US" smtClean="0"/>
              <a:t>‹#›</a:t>
            </a:fld>
            <a:endParaRPr lang="en-US"/>
          </a:p>
        </p:txBody>
      </p:sp>
    </p:spTree>
    <p:extLst>
      <p:ext uri="{BB962C8B-B14F-4D97-AF65-F5344CB8AC3E}">
        <p14:creationId xmlns:p14="http://schemas.microsoft.com/office/powerpoint/2010/main" val="1919357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CEDC85-876F-4761-9937-CEF45A6B6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7B45E4-2047-4E53-944A-0A636BEE6B4A}"/>
              </a:ext>
            </a:extLst>
          </p:cNvPr>
          <p:cNvSpPr>
            <a:spLocks noGrp="1"/>
          </p:cNvSpPr>
          <p:nvPr>
            <p:ph type="body" idx="1"/>
          </p:nvPr>
        </p:nvSpPr>
        <p:spPr/>
        <p:txBody>
          <a:bodyPr/>
          <a:lstStyle/>
          <a:p>
            <a:pPr defTabSz="914285">
              <a:defRPr/>
            </a:pPr>
            <a:r>
              <a:rPr lang="en-US" dirty="0">
                <a:solidFill>
                  <a:schemeClr val="accent4">
                    <a:lumMod val="10000"/>
                  </a:schemeClr>
                </a:solidFill>
              </a:rPr>
              <a:t>We must recognize the </a:t>
            </a:r>
            <a:r>
              <a:rPr lang="en-US" b="1" dirty="0">
                <a:solidFill>
                  <a:schemeClr val="accent4">
                    <a:lumMod val="10000"/>
                  </a:schemeClr>
                </a:solidFill>
              </a:rPr>
              <a:t>need and the value </a:t>
            </a:r>
            <a:r>
              <a:rPr lang="en-US" dirty="0">
                <a:solidFill>
                  <a:schemeClr val="accent4">
                    <a:lumMod val="10000"/>
                  </a:schemeClr>
                </a:solidFill>
              </a:rPr>
              <a:t>in studying God’s word.</a:t>
            </a:r>
          </a:p>
          <a:p>
            <a:pPr>
              <a:defRPr/>
            </a:pPr>
            <a:endParaRPr lang="en-US" dirty="0"/>
          </a:p>
        </p:txBody>
      </p:sp>
      <p:sp>
        <p:nvSpPr>
          <p:cNvPr id="15364" name="Slide Number Placeholder 3">
            <a:extLst>
              <a:ext uri="{FF2B5EF4-FFF2-40B4-BE49-F238E27FC236}">
                <a16:creationId xmlns:a16="http://schemas.microsoft.com/office/drawing/2014/main" id="{2478231A-CC2B-4C52-9730-D74B9054A3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4629" indent="-282550">
              <a:defRPr>
                <a:solidFill>
                  <a:schemeClr val="tx1"/>
                </a:solidFill>
                <a:latin typeface="Tahoma" panose="020B0604030504040204" pitchFamily="34" charset="0"/>
                <a:cs typeface="Arial" panose="020B0604020202020204" pitchFamily="34" charset="0"/>
              </a:defRPr>
            </a:lvl2pPr>
            <a:lvl3pPr marL="1130198" indent="-226040">
              <a:defRPr>
                <a:solidFill>
                  <a:schemeClr val="tx1"/>
                </a:solidFill>
                <a:latin typeface="Tahoma" panose="020B0604030504040204" pitchFamily="34" charset="0"/>
                <a:cs typeface="Arial" panose="020B0604020202020204" pitchFamily="34" charset="0"/>
              </a:defRPr>
            </a:lvl3pPr>
            <a:lvl4pPr marL="1582278" indent="-226040">
              <a:defRPr>
                <a:solidFill>
                  <a:schemeClr val="tx1"/>
                </a:solidFill>
                <a:latin typeface="Tahoma" panose="020B0604030504040204" pitchFamily="34" charset="0"/>
                <a:cs typeface="Arial" panose="020B0604020202020204" pitchFamily="34" charset="0"/>
              </a:defRPr>
            </a:lvl4pPr>
            <a:lvl5pPr marL="2034357" indent="-226040">
              <a:defRPr>
                <a:solidFill>
                  <a:schemeClr val="tx1"/>
                </a:solidFill>
                <a:latin typeface="Tahoma" panose="020B0604030504040204" pitchFamily="34" charset="0"/>
                <a:cs typeface="Arial" panose="020B0604020202020204" pitchFamily="34" charset="0"/>
              </a:defRPr>
            </a:lvl5pPr>
            <a:lvl6pPr marL="248643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851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059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267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DC8F7-AA84-448F-B1AF-B05F3FBD2FCB}"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85042758-D1C0-42A3-8042-778A39620447}"/>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4" name="Footer Placeholder 3">
            <a:extLst>
              <a:ext uri="{FF2B5EF4-FFF2-40B4-BE49-F238E27FC236}">
                <a16:creationId xmlns:a16="http://schemas.microsoft.com/office/drawing/2014/main" id="{A9CF87F9-478C-407F-A4C9-1BFE732195E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CEDC85-876F-4761-9937-CEF45A6B6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7B45E4-2047-4E53-944A-0A636BEE6B4A}"/>
              </a:ext>
            </a:extLst>
          </p:cNvPr>
          <p:cNvSpPr>
            <a:spLocks noGrp="1"/>
          </p:cNvSpPr>
          <p:nvPr>
            <p:ph type="body" idx="1"/>
          </p:nvPr>
        </p:nvSpPr>
        <p:spPr/>
        <p:txBody>
          <a:bodyPr/>
          <a:lstStyle/>
          <a:p>
            <a:pPr defTabSz="914285">
              <a:defRPr/>
            </a:pPr>
            <a:r>
              <a:rPr lang="en-US" dirty="0">
                <a:solidFill>
                  <a:schemeClr val="accent4">
                    <a:lumMod val="10000"/>
                  </a:schemeClr>
                </a:solidFill>
              </a:rPr>
              <a:t>We must recognize the </a:t>
            </a:r>
            <a:r>
              <a:rPr lang="en-US" b="1" dirty="0">
                <a:solidFill>
                  <a:schemeClr val="accent4">
                    <a:lumMod val="10000"/>
                  </a:schemeClr>
                </a:solidFill>
              </a:rPr>
              <a:t>need and the value </a:t>
            </a:r>
            <a:r>
              <a:rPr lang="en-US" dirty="0">
                <a:solidFill>
                  <a:schemeClr val="accent4">
                    <a:lumMod val="10000"/>
                  </a:schemeClr>
                </a:solidFill>
              </a:rPr>
              <a:t>in studying God’s word.</a:t>
            </a:r>
          </a:p>
          <a:p>
            <a:pPr>
              <a:defRPr/>
            </a:pPr>
            <a:endParaRPr lang="en-US" dirty="0"/>
          </a:p>
        </p:txBody>
      </p:sp>
      <p:sp>
        <p:nvSpPr>
          <p:cNvPr id="15364" name="Slide Number Placeholder 3">
            <a:extLst>
              <a:ext uri="{FF2B5EF4-FFF2-40B4-BE49-F238E27FC236}">
                <a16:creationId xmlns:a16="http://schemas.microsoft.com/office/drawing/2014/main" id="{2478231A-CC2B-4C52-9730-D74B9054A3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4629" indent="-282550">
              <a:defRPr>
                <a:solidFill>
                  <a:schemeClr val="tx1"/>
                </a:solidFill>
                <a:latin typeface="Tahoma" panose="020B0604030504040204" pitchFamily="34" charset="0"/>
                <a:cs typeface="Arial" panose="020B0604020202020204" pitchFamily="34" charset="0"/>
              </a:defRPr>
            </a:lvl2pPr>
            <a:lvl3pPr marL="1130198" indent="-226040">
              <a:defRPr>
                <a:solidFill>
                  <a:schemeClr val="tx1"/>
                </a:solidFill>
                <a:latin typeface="Tahoma" panose="020B0604030504040204" pitchFamily="34" charset="0"/>
                <a:cs typeface="Arial" panose="020B0604020202020204" pitchFamily="34" charset="0"/>
              </a:defRPr>
            </a:lvl3pPr>
            <a:lvl4pPr marL="1582278" indent="-226040">
              <a:defRPr>
                <a:solidFill>
                  <a:schemeClr val="tx1"/>
                </a:solidFill>
                <a:latin typeface="Tahoma" panose="020B0604030504040204" pitchFamily="34" charset="0"/>
                <a:cs typeface="Arial" panose="020B0604020202020204" pitchFamily="34" charset="0"/>
              </a:defRPr>
            </a:lvl4pPr>
            <a:lvl5pPr marL="2034357" indent="-226040">
              <a:defRPr>
                <a:solidFill>
                  <a:schemeClr val="tx1"/>
                </a:solidFill>
                <a:latin typeface="Tahoma" panose="020B0604030504040204" pitchFamily="34" charset="0"/>
                <a:cs typeface="Arial" panose="020B0604020202020204" pitchFamily="34" charset="0"/>
              </a:defRPr>
            </a:lvl5pPr>
            <a:lvl6pPr marL="248643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851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059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267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DC8F7-AA84-448F-B1AF-B05F3FBD2FCB}"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731FAC51-7078-4BB5-9692-A2E35599B963}"/>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4" name="Footer Placeholder 3">
            <a:extLst>
              <a:ext uri="{FF2B5EF4-FFF2-40B4-BE49-F238E27FC236}">
                <a16:creationId xmlns:a16="http://schemas.microsoft.com/office/drawing/2014/main" id="{75090A58-36F9-446E-8A50-0732B84AAC22}"/>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3139377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a:extLst>
              <a:ext uri="{FF2B5EF4-FFF2-40B4-BE49-F238E27FC236}">
                <a16:creationId xmlns:a16="http://schemas.microsoft.com/office/drawing/2014/main" id="{12308C17-E3AA-46B6-999A-6418955216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a:extLst>
              <a:ext uri="{FF2B5EF4-FFF2-40B4-BE49-F238E27FC236}">
                <a16:creationId xmlns:a16="http://schemas.microsoft.com/office/drawing/2014/main" id="{58324765-DDF5-43C7-9BEA-07AF86E5E5A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7705" eaLnBrk="1" hangingPunct="1">
              <a:spcBef>
                <a:spcPct val="0"/>
              </a:spcBef>
            </a:pPr>
            <a:r>
              <a:rPr lang="en-US" altLang="en-US"/>
              <a:t>1 Cor. 2:11-12 “…that we might know the things freely given to us by God…”</a:t>
            </a:r>
          </a:p>
          <a:p>
            <a:pPr defTabSz="927705" eaLnBrk="1" hangingPunct="1">
              <a:spcBef>
                <a:spcPct val="0"/>
              </a:spcBef>
            </a:pPr>
            <a:endParaRPr lang="en-US" altLang="en-US"/>
          </a:p>
        </p:txBody>
      </p:sp>
      <p:sp>
        <p:nvSpPr>
          <p:cNvPr id="10244" name="Slide Number Placeholder 3">
            <a:extLst>
              <a:ext uri="{FF2B5EF4-FFF2-40B4-BE49-F238E27FC236}">
                <a16:creationId xmlns:a16="http://schemas.microsoft.com/office/drawing/2014/main" id="{81B3E720-47A5-425B-94BD-E0BD3C035DB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6199" indent="-280980">
              <a:defRPr>
                <a:solidFill>
                  <a:schemeClr val="tx1"/>
                </a:solidFill>
                <a:latin typeface="Tahoma" panose="020B0604030504040204" pitchFamily="34" charset="0"/>
                <a:cs typeface="Arial" panose="020B0604020202020204" pitchFamily="34" charset="0"/>
              </a:defRPr>
            </a:lvl2pPr>
            <a:lvl3pPr marL="1130198" indent="-224470">
              <a:defRPr>
                <a:solidFill>
                  <a:schemeClr val="tx1"/>
                </a:solidFill>
                <a:latin typeface="Tahoma" panose="020B0604030504040204" pitchFamily="34" charset="0"/>
                <a:cs typeface="Arial" panose="020B0604020202020204" pitchFamily="34" charset="0"/>
              </a:defRPr>
            </a:lvl3pPr>
            <a:lvl4pPr marL="1585417" indent="-224470">
              <a:defRPr>
                <a:solidFill>
                  <a:schemeClr val="tx1"/>
                </a:solidFill>
                <a:latin typeface="Tahoma" panose="020B0604030504040204" pitchFamily="34" charset="0"/>
                <a:cs typeface="Arial" panose="020B0604020202020204" pitchFamily="34" charset="0"/>
              </a:defRPr>
            </a:lvl4pPr>
            <a:lvl5pPr marL="2037497" indent="-224470">
              <a:defRPr>
                <a:solidFill>
                  <a:schemeClr val="tx1"/>
                </a:solidFill>
                <a:latin typeface="Tahoma" panose="020B0604030504040204" pitchFamily="34" charset="0"/>
                <a:cs typeface="Arial" panose="020B0604020202020204" pitchFamily="34" charset="0"/>
              </a:defRPr>
            </a:lvl5pPr>
            <a:lvl6pPr marL="2489576"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4165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3735"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5814" indent="-22447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ECD6EE0-F5D9-473F-9058-A23A8044B50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D5C2633D-BCC1-4365-AF85-ECA43538560F}"/>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3" name="Footer Placeholder 2">
            <a:extLst>
              <a:ext uri="{FF2B5EF4-FFF2-40B4-BE49-F238E27FC236}">
                <a16:creationId xmlns:a16="http://schemas.microsoft.com/office/drawing/2014/main" id="{F02B4C33-510F-4D09-B40D-616010EBA94B}"/>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 Tim 4:11-16</a:t>
            </a:r>
          </a:p>
          <a:p>
            <a:r>
              <a:rPr lang="en-US" dirty="0" err="1"/>
              <a:t>aPrescribe</a:t>
            </a:r>
            <a:r>
              <a:rPr lang="en-US" dirty="0"/>
              <a:t> and teach these things. 12 Let no one look down on your youthfulness, but rather in speech, conduct, love, faith and purity, show yourself an example of those who believe. 13 Until I come, give attention to the public reading of Scripture, to exhortation and teaching. 14 Do not neglect the spiritual gift within you, which was bestowed on you through prophetic utterance with the laying on of hands by the presbytery. 15 Take pains with these things; be absorbed in them, so that your progress will be evident to all. 16 Pay close attention to yourself and to your teaching; persevere in these things, for as you do this you will ensure salvation both for yourself and for those who hear you.</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DB76E-8796-46A9-A72F-12B4CB8DE99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271F525C-4877-49B5-9517-BEF64D1A5699}"/>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6" name="Footer Placeholder 5">
            <a:extLst>
              <a:ext uri="{FF2B5EF4-FFF2-40B4-BE49-F238E27FC236}">
                <a16:creationId xmlns:a16="http://schemas.microsoft.com/office/drawing/2014/main" id="{F30E7D98-5B8A-481B-BB83-FCC172C0856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285987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Rom 8:28-30</a:t>
            </a:r>
          </a:p>
          <a:p>
            <a:r>
              <a:rPr lang="en-US" dirty="0"/>
              <a:t>And we know that God causes all things to work together for good to those who love God, to those who are called according to His purpose. 29 For those whom He foreknew, He also predestined to become conformed to the image of His Son, so that He would be the firstborn among many brethren; 30 and these whom He predestined, He also called; and these whom He called, He also justified; and these whom He justified, He also glorified.</a:t>
            </a:r>
          </a:p>
          <a:p>
            <a:endParaRPr lang="en-US" dirty="0"/>
          </a:p>
          <a:p>
            <a:r>
              <a:rPr lang="en-US" dirty="0"/>
              <a:t>Matt 10:24-25</a:t>
            </a:r>
          </a:p>
          <a:p>
            <a:r>
              <a:rPr lang="en-US" dirty="0"/>
              <a:t>A disciple is not above his teacher, nor a slave above his master.  25 "It is enough for the disciple that he become like his teacher, and the slave like his master.</a:t>
            </a:r>
          </a:p>
          <a:p>
            <a:endParaRPr lang="en-US" dirty="0"/>
          </a:p>
          <a:p>
            <a:r>
              <a:rPr lang="en-US" dirty="0"/>
              <a:t>Gal 4:16-19</a:t>
            </a:r>
          </a:p>
          <a:p>
            <a:r>
              <a:rPr lang="en-US" dirty="0"/>
              <a:t> So have I become your enemy by telling you the truth? 17 They eagerly seek you, not commendably, but they wish to shut you out so that you will seek them. 18 But it is good always to be eagerly sought in a commendable manner, and not only when I am present with you. 19 My children, with whom I am again in labor until Christ is formed in you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DB76E-8796-46A9-A72F-12B4CB8DE99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A7985317-30A8-4BA4-A707-FD1602A4BFAE}"/>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6" name="Footer Placeholder 5">
            <a:extLst>
              <a:ext uri="{FF2B5EF4-FFF2-40B4-BE49-F238E27FC236}">
                <a16:creationId xmlns:a16="http://schemas.microsoft.com/office/drawing/2014/main" id="{928040AA-A8BB-4192-82A5-C34A133B0E1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36914697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DB76E-8796-46A9-A72F-12B4CB8DE99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3C432A88-7600-473B-85A3-4ECDAE672497}"/>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6" name="Footer Placeholder 5">
            <a:extLst>
              <a:ext uri="{FF2B5EF4-FFF2-40B4-BE49-F238E27FC236}">
                <a16:creationId xmlns:a16="http://schemas.microsoft.com/office/drawing/2014/main" id="{58252EF6-76AD-4BAD-92C8-ACB10C22D3C3}"/>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583224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Ps 119:105</a:t>
            </a:r>
          </a:p>
          <a:p>
            <a:r>
              <a:rPr lang="en-US" dirty="0"/>
              <a:t>Your word is a lamp to my feet</a:t>
            </a:r>
          </a:p>
          <a:p>
            <a:r>
              <a:rPr lang="en-US" dirty="0"/>
              <a:t>And a light to my path. </a:t>
            </a:r>
          </a:p>
          <a:p>
            <a:endParaRPr lang="en-US" dirty="0"/>
          </a:p>
          <a:p>
            <a:r>
              <a:rPr lang="en-US" dirty="0"/>
              <a:t>Ps 86:11</a:t>
            </a:r>
          </a:p>
          <a:p>
            <a:r>
              <a:rPr lang="en-US" dirty="0"/>
              <a:t>Teach me Your way, O Lord;</a:t>
            </a:r>
          </a:p>
          <a:p>
            <a:r>
              <a:rPr lang="en-US" dirty="0"/>
              <a:t>I will walk in Your truth;</a:t>
            </a:r>
          </a:p>
          <a:p>
            <a:r>
              <a:rPr lang="en-US" dirty="0"/>
              <a:t>Unite my heart to fear Your name.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50DB76E-8796-46A9-A72F-12B4CB8DE995}"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5" name="Date Placeholder 4">
            <a:extLst>
              <a:ext uri="{FF2B5EF4-FFF2-40B4-BE49-F238E27FC236}">
                <a16:creationId xmlns:a16="http://schemas.microsoft.com/office/drawing/2014/main" id="{6AB14CB7-3E0C-439F-A572-A3EC4DD85E90}"/>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6" name="Footer Placeholder 5">
            <a:extLst>
              <a:ext uri="{FF2B5EF4-FFF2-40B4-BE49-F238E27FC236}">
                <a16:creationId xmlns:a16="http://schemas.microsoft.com/office/drawing/2014/main" id="{65A3EE4B-A786-4E62-836E-3016F7D47551}"/>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1258323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CEDC85-876F-4761-9937-CEF45A6B6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7B45E4-2047-4E53-944A-0A636BEE6B4A}"/>
              </a:ext>
            </a:extLst>
          </p:cNvPr>
          <p:cNvSpPr>
            <a:spLocks noGrp="1"/>
          </p:cNvSpPr>
          <p:nvPr>
            <p:ph type="body" idx="1"/>
          </p:nvPr>
        </p:nvSpPr>
        <p:spPr/>
        <p:txBody>
          <a:bodyPr/>
          <a:lstStyle/>
          <a:p>
            <a:pPr defTabSz="914285">
              <a:defRPr/>
            </a:pPr>
            <a:r>
              <a:rPr lang="en-US" dirty="0">
                <a:solidFill>
                  <a:schemeClr val="accent4">
                    <a:lumMod val="10000"/>
                  </a:schemeClr>
                </a:solidFill>
              </a:rPr>
              <a:t>We must recognize the </a:t>
            </a:r>
            <a:r>
              <a:rPr lang="en-US" b="1" dirty="0">
                <a:solidFill>
                  <a:schemeClr val="accent4">
                    <a:lumMod val="10000"/>
                  </a:schemeClr>
                </a:solidFill>
              </a:rPr>
              <a:t>need and the value </a:t>
            </a:r>
            <a:r>
              <a:rPr lang="en-US" dirty="0">
                <a:solidFill>
                  <a:schemeClr val="accent4">
                    <a:lumMod val="10000"/>
                  </a:schemeClr>
                </a:solidFill>
              </a:rPr>
              <a:t>in studying God’s word.</a:t>
            </a:r>
          </a:p>
          <a:p>
            <a:pPr>
              <a:defRPr/>
            </a:pPr>
            <a:endParaRPr lang="en-US" dirty="0"/>
          </a:p>
        </p:txBody>
      </p:sp>
      <p:sp>
        <p:nvSpPr>
          <p:cNvPr id="15364" name="Slide Number Placeholder 3">
            <a:extLst>
              <a:ext uri="{FF2B5EF4-FFF2-40B4-BE49-F238E27FC236}">
                <a16:creationId xmlns:a16="http://schemas.microsoft.com/office/drawing/2014/main" id="{2478231A-CC2B-4C52-9730-D74B9054A3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4629" indent="-282550">
              <a:defRPr>
                <a:solidFill>
                  <a:schemeClr val="tx1"/>
                </a:solidFill>
                <a:latin typeface="Tahoma" panose="020B0604030504040204" pitchFamily="34" charset="0"/>
                <a:cs typeface="Arial" panose="020B0604020202020204" pitchFamily="34" charset="0"/>
              </a:defRPr>
            </a:lvl2pPr>
            <a:lvl3pPr marL="1130198" indent="-226040">
              <a:defRPr>
                <a:solidFill>
                  <a:schemeClr val="tx1"/>
                </a:solidFill>
                <a:latin typeface="Tahoma" panose="020B0604030504040204" pitchFamily="34" charset="0"/>
                <a:cs typeface="Arial" panose="020B0604020202020204" pitchFamily="34" charset="0"/>
              </a:defRPr>
            </a:lvl3pPr>
            <a:lvl4pPr marL="1582278" indent="-226040">
              <a:defRPr>
                <a:solidFill>
                  <a:schemeClr val="tx1"/>
                </a:solidFill>
                <a:latin typeface="Tahoma" panose="020B0604030504040204" pitchFamily="34" charset="0"/>
                <a:cs typeface="Arial" panose="020B0604020202020204" pitchFamily="34" charset="0"/>
              </a:defRPr>
            </a:lvl4pPr>
            <a:lvl5pPr marL="2034357" indent="-226040">
              <a:defRPr>
                <a:solidFill>
                  <a:schemeClr val="tx1"/>
                </a:solidFill>
                <a:latin typeface="Tahoma" panose="020B0604030504040204" pitchFamily="34" charset="0"/>
                <a:cs typeface="Arial" panose="020B0604020202020204" pitchFamily="34" charset="0"/>
              </a:defRPr>
            </a:lvl5pPr>
            <a:lvl6pPr marL="248643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851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059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267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DC8F7-AA84-448F-B1AF-B05F3FBD2FCB}"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6EC875F0-D107-46EF-884F-6F832BCE433C}"/>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4" name="Footer Placeholder 3">
            <a:extLst>
              <a:ext uri="{FF2B5EF4-FFF2-40B4-BE49-F238E27FC236}">
                <a16:creationId xmlns:a16="http://schemas.microsoft.com/office/drawing/2014/main" id="{D23A867C-F500-46B5-9B6B-6BC1EB4D1114}"/>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36306711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3DCEDC85-876F-4761-9937-CEF45A6B683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a:extLst>
              <a:ext uri="{FF2B5EF4-FFF2-40B4-BE49-F238E27FC236}">
                <a16:creationId xmlns:a16="http://schemas.microsoft.com/office/drawing/2014/main" id="{7F7B45E4-2047-4E53-944A-0A636BEE6B4A}"/>
              </a:ext>
            </a:extLst>
          </p:cNvPr>
          <p:cNvSpPr>
            <a:spLocks noGrp="1"/>
          </p:cNvSpPr>
          <p:nvPr>
            <p:ph type="body" idx="1"/>
          </p:nvPr>
        </p:nvSpPr>
        <p:spPr/>
        <p:txBody>
          <a:bodyPr/>
          <a:lstStyle/>
          <a:p>
            <a:pPr defTabSz="914285">
              <a:defRPr/>
            </a:pPr>
            <a:r>
              <a:rPr lang="en-US" dirty="0">
                <a:solidFill>
                  <a:schemeClr val="accent4">
                    <a:lumMod val="10000"/>
                  </a:schemeClr>
                </a:solidFill>
              </a:rPr>
              <a:t>We must recognize the </a:t>
            </a:r>
            <a:r>
              <a:rPr lang="en-US" b="1" dirty="0">
                <a:solidFill>
                  <a:schemeClr val="accent4">
                    <a:lumMod val="10000"/>
                  </a:schemeClr>
                </a:solidFill>
              </a:rPr>
              <a:t>need and the value </a:t>
            </a:r>
            <a:r>
              <a:rPr lang="en-US" dirty="0">
                <a:solidFill>
                  <a:schemeClr val="accent4">
                    <a:lumMod val="10000"/>
                  </a:schemeClr>
                </a:solidFill>
              </a:rPr>
              <a:t>in studying God’s word.</a:t>
            </a:r>
          </a:p>
          <a:p>
            <a:pPr>
              <a:defRPr/>
            </a:pPr>
            <a:endParaRPr lang="en-US" dirty="0"/>
          </a:p>
        </p:txBody>
      </p:sp>
      <p:sp>
        <p:nvSpPr>
          <p:cNvPr id="15364" name="Slide Number Placeholder 3">
            <a:extLst>
              <a:ext uri="{FF2B5EF4-FFF2-40B4-BE49-F238E27FC236}">
                <a16:creationId xmlns:a16="http://schemas.microsoft.com/office/drawing/2014/main" id="{2478231A-CC2B-4C52-9730-D74B9054A3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Tahoma" panose="020B0604030504040204" pitchFamily="34" charset="0"/>
                <a:cs typeface="Arial" panose="020B0604020202020204" pitchFamily="34" charset="0"/>
              </a:defRPr>
            </a:lvl1pPr>
            <a:lvl2pPr marL="734629" indent="-282550">
              <a:defRPr>
                <a:solidFill>
                  <a:schemeClr val="tx1"/>
                </a:solidFill>
                <a:latin typeface="Tahoma" panose="020B0604030504040204" pitchFamily="34" charset="0"/>
                <a:cs typeface="Arial" panose="020B0604020202020204" pitchFamily="34" charset="0"/>
              </a:defRPr>
            </a:lvl2pPr>
            <a:lvl3pPr marL="1130198" indent="-226040">
              <a:defRPr>
                <a:solidFill>
                  <a:schemeClr val="tx1"/>
                </a:solidFill>
                <a:latin typeface="Tahoma" panose="020B0604030504040204" pitchFamily="34" charset="0"/>
                <a:cs typeface="Arial" panose="020B0604020202020204" pitchFamily="34" charset="0"/>
              </a:defRPr>
            </a:lvl3pPr>
            <a:lvl4pPr marL="1582278" indent="-226040">
              <a:defRPr>
                <a:solidFill>
                  <a:schemeClr val="tx1"/>
                </a:solidFill>
                <a:latin typeface="Tahoma" panose="020B0604030504040204" pitchFamily="34" charset="0"/>
                <a:cs typeface="Arial" panose="020B0604020202020204" pitchFamily="34" charset="0"/>
              </a:defRPr>
            </a:lvl4pPr>
            <a:lvl5pPr marL="2034357" indent="-226040">
              <a:defRPr>
                <a:solidFill>
                  <a:schemeClr val="tx1"/>
                </a:solidFill>
                <a:latin typeface="Tahoma" panose="020B0604030504040204" pitchFamily="34" charset="0"/>
                <a:cs typeface="Arial" panose="020B0604020202020204" pitchFamily="34" charset="0"/>
              </a:defRPr>
            </a:lvl5pPr>
            <a:lvl6pPr marL="248643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38516"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39059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42675" indent="-22604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F4DC8F7-AA84-448F-B1AF-B05F3FBD2FCB}" type="slidenum">
              <a:rPr kumimoji="0" lang="en-US" altLang="en-US" sz="1200" b="0" i="0" u="none" strike="noStrike" kern="1200" cap="none" spc="0" normalizeH="0" baseline="0" noProof="0" smtClean="0">
                <a:ln>
                  <a:noFill/>
                </a:ln>
                <a:solidFill>
                  <a:prstClr val="black"/>
                </a:solidFill>
                <a:effectLst/>
                <a:uLnTx/>
                <a:uFillTx/>
                <a:latin typeface="Tahoma" panose="020B060403050404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endParaRPr>
          </a:p>
        </p:txBody>
      </p:sp>
      <p:sp>
        <p:nvSpPr>
          <p:cNvPr id="2" name="Date Placeholder 1">
            <a:extLst>
              <a:ext uri="{FF2B5EF4-FFF2-40B4-BE49-F238E27FC236}">
                <a16:creationId xmlns:a16="http://schemas.microsoft.com/office/drawing/2014/main" id="{0BC0077B-70E6-46AA-ABEB-0537C55C2E24}"/>
              </a:ext>
            </a:extLst>
          </p:cNvPr>
          <p:cNvSpPr>
            <a:spLocks noGrp="1"/>
          </p:cNvSpPr>
          <p:nvPr>
            <p:ph type="dt" idx="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3/13/2022 pm</a:t>
            </a:r>
          </a:p>
        </p:txBody>
      </p:sp>
      <p:sp>
        <p:nvSpPr>
          <p:cNvPr id="4" name="Footer Placeholder 3">
            <a:extLst>
              <a:ext uri="{FF2B5EF4-FFF2-40B4-BE49-F238E27FC236}">
                <a16:creationId xmlns:a16="http://schemas.microsoft.com/office/drawing/2014/main" id="{7AD7EC56-973D-45EB-B9DA-A0C35C9966FC}"/>
              </a:ext>
            </a:extLst>
          </p:cNvPr>
          <p:cNvSpPr>
            <a:spLocks noGrp="1"/>
          </p:cNvSpPr>
          <p:nvPr>
            <p:ph type="ftr" sz="quarter" idx="4"/>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ahoma" panose="020B0604030504040204" pitchFamily="34" charset="0"/>
                <a:ea typeface="+mn-ea"/>
                <a:cs typeface="Arial" panose="020B0604020202020204" pitchFamily="34" charset="0"/>
              </a:rPr>
              <a:t>Effective Bible Study - Know Your Purpose</a:t>
            </a:r>
          </a:p>
        </p:txBody>
      </p:sp>
    </p:spTree>
    <p:extLst>
      <p:ext uri="{BB962C8B-B14F-4D97-AF65-F5344CB8AC3E}">
        <p14:creationId xmlns:p14="http://schemas.microsoft.com/office/powerpoint/2010/main" val="149988798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FB0C5F42-AF7F-4E6A-9CEB-5FE41D34F994}"/>
              </a:ext>
            </a:extLst>
          </p:cNvPr>
          <p:cNvGrpSpPr>
            <a:grpSpLocks/>
          </p:cNvGrpSpPr>
          <p:nvPr/>
        </p:nvGrpSpPr>
        <p:grpSpPr bwMode="auto">
          <a:xfrm>
            <a:off x="0" y="6350"/>
            <a:ext cx="12187238" cy="6851650"/>
            <a:chOff x="0" y="4"/>
            <a:chExt cx="5758" cy="4316"/>
          </a:xfrm>
        </p:grpSpPr>
        <p:sp>
          <p:nvSpPr>
            <p:cNvPr id="5" name="Freeform 3">
              <a:extLst>
                <a:ext uri="{FF2B5EF4-FFF2-40B4-BE49-F238E27FC236}">
                  <a16:creationId xmlns:a16="http://schemas.microsoft.com/office/drawing/2014/main" id="{36331E6D-A5EC-4920-B9B4-23B8A6385338}"/>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a:extLst>
                <a:ext uri="{FF2B5EF4-FFF2-40B4-BE49-F238E27FC236}">
                  <a16:creationId xmlns:a16="http://schemas.microsoft.com/office/drawing/2014/main" id="{9E926CCB-B74D-41F1-A23B-8159E9B0A4B4}"/>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7" name="Group 5">
              <a:extLst>
                <a:ext uri="{FF2B5EF4-FFF2-40B4-BE49-F238E27FC236}">
                  <a16:creationId xmlns:a16="http://schemas.microsoft.com/office/drawing/2014/main" id="{10D6C815-5F44-4185-925E-5BAC65C1FA30}"/>
                </a:ext>
              </a:extLst>
            </p:cNvPr>
            <p:cNvGrpSpPr>
              <a:grpSpLocks/>
            </p:cNvGrpSpPr>
            <p:nvPr userDrawn="1"/>
          </p:nvGrpSpPr>
          <p:grpSpPr bwMode="auto">
            <a:xfrm>
              <a:off x="0" y="4"/>
              <a:ext cx="5758" cy="4316"/>
              <a:chOff x="0" y="4"/>
              <a:chExt cx="5758" cy="4316"/>
            </a:xfrm>
          </p:grpSpPr>
          <p:sp>
            <p:nvSpPr>
              <p:cNvPr id="8" name="Freeform 6">
                <a:extLst>
                  <a:ext uri="{FF2B5EF4-FFF2-40B4-BE49-F238E27FC236}">
                    <a16:creationId xmlns:a16="http://schemas.microsoft.com/office/drawing/2014/main" id="{8F748E21-2C32-4466-94B9-FE568DF7C05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D578BC2E-99A3-4720-971F-BFFEFFEFD9DB}"/>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a:extLst>
                  <a:ext uri="{FF2B5EF4-FFF2-40B4-BE49-F238E27FC236}">
                    <a16:creationId xmlns:a16="http://schemas.microsoft.com/office/drawing/2014/main" id="{8C2A79BB-473C-4869-8D01-730D73BB704E}"/>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3FFC1A4B-5B11-40D4-A4C8-CD59740AFAA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0BF64890-5A90-4998-B0B6-F5C050B7573B}"/>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a:extLst>
                  <a:ext uri="{FF2B5EF4-FFF2-40B4-BE49-F238E27FC236}">
                    <a16:creationId xmlns:a16="http://schemas.microsoft.com/office/drawing/2014/main" id="{F294F883-A060-4011-9F60-A216F406E2AD}"/>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4" name="Freeform 12">
                <a:extLst>
                  <a:ext uri="{FF2B5EF4-FFF2-40B4-BE49-F238E27FC236}">
                    <a16:creationId xmlns:a16="http://schemas.microsoft.com/office/drawing/2014/main" id="{61978563-73D3-401D-BCE7-11CD3758CA1C}"/>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a:extLst>
                  <a:ext uri="{FF2B5EF4-FFF2-40B4-BE49-F238E27FC236}">
                    <a16:creationId xmlns:a16="http://schemas.microsoft.com/office/drawing/2014/main" id="{C1857231-2B97-4515-8533-6D4845862D7B}"/>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894514E7-1916-49A2-9716-A8263EF67432}"/>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grpSp>
        <p:nvGrpSpPr>
          <p:cNvPr id="17" name="Group 2">
            <a:extLst>
              <a:ext uri="{FF2B5EF4-FFF2-40B4-BE49-F238E27FC236}">
                <a16:creationId xmlns:a16="http://schemas.microsoft.com/office/drawing/2014/main" id="{85AB366D-C618-44A6-84EF-76D033479072}"/>
              </a:ext>
            </a:extLst>
          </p:cNvPr>
          <p:cNvGrpSpPr>
            <a:grpSpLocks/>
          </p:cNvGrpSpPr>
          <p:nvPr/>
        </p:nvGrpSpPr>
        <p:grpSpPr bwMode="auto">
          <a:xfrm>
            <a:off x="0" y="6350"/>
            <a:ext cx="12187238" cy="6851650"/>
            <a:chOff x="0" y="4"/>
            <a:chExt cx="5758" cy="4316"/>
          </a:xfrm>
        </p:grpSpPr>
        <p:grpSp>
          <p:nvGrpSpPr>
            <p:cNvPr id="18" name="Group 3">
              <a:extLst>
                <a:ext uri="{FF2B5EF4-FFF2-40B4-BE49-F238E27FC236}">
                  <a16:creationId xmlns:a16="http://schemas.microsoft.com/office/drawing/2014/main" id="{B8EA0D12-BA43-440B-8AD8-F4183971460C}"/>
                </a:ext>
              </a:extLst>
            </p:cNvPr>
            <p:cNvGrpSpPr>
              <a:grpSpLocks/>
            </p:cNvGrpSpPr>
            <p:nvPr/>
          </p:nvGrpSpPr>
          <p:grpSpPr bwMode="auto">
            <a:xfrm>
              <a:off x="0" y="1161"/>
              <a:ext cx="5758" cy="3159"/>
              <a:chOff x="0" y="1161"/>
              <a:chExt cx="5758" cy="3159"/>
            </a:xfrm>
          </p:grpSpPr>
          <p:sp>
            <p:nvSpPr>
              <p:cNvPr id="29" name="Freeform 4">
                <a:extLst>
                  <a:ext uri="{FF2B5EF4-FFF2-40B4-BE49-F238E27FC236}">
                    <a16:creationId xmlns:a16="http://schemas.microsoft.com/office/drawing/2014/main" id="{7112A13A-7FE4-45DB-B6D0-FE92926FF0AA}"/>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5">
                <a:extLst>
                  <a:ext uri="{FF2B5EF4-FFF2-40B4-BE49-F238E27FC236}">
                    <a16:creationId xmlns:a16="http://schemas.microsoft.com/office/drawing/2014/main" id="{ECF52E6E-6DFC-4256-87EB-905A18C25860}"/>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19" name="Freeform 6">
              <a:extLst>
                <a:ext uri="{FF2B5EF4-FFF2-40B4-BE49-F238E27FC236}">
                  <a16:creationId xmlns:a16="http://schemas.microsoft.com/office/drawing/2014/main" id="{A080F2E3-6972-43E6-982D-F339F223B409}"/>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20" name="Freeform 7">
              <a:extLst>
                <a:ext uri="{FF2B5EF4-FFF2-40B4-BE49-F238E27FC236}">
                  <a16:creationId xmlns:a16="http://schemas.microsoft.com/office/drawing/2014/main" id="{55FB4948-40C0-4A9B-A4D9-46FF6AABE75E}"/>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8">
              <a:extLst>
                <a:ext uri="{FF2B5EF4-FFF2-40B4-BE49-F238E27FC236}">
                  <a16:creationId xmlns:a16="http://schemas.microsoft.com/office/drawing/2014/main" id="{3F2A57E8-BE56-4067-BC60-0018F8D47140}"/>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2" name="Group 9">
              <a:extLst>
                <a:ext uri="{FF2B5EF4-FFF2-40B4-BE49-F238E27FC236}">
                  <a16:creationId xmlns:a16="http://schemas.microsoft.com/office/drawing/2014/main" id="{8B1456CE-C61B-40C1-98B4-B5380D73AAE4}"/>
                </a:ext>
              </a:extLst>
            </p:cNvPr>
            <p:cNvGrpSpPr>
              <a:grpSpLocks/>
            </p:cNvGrpSpPr>
            <p:nvPr/>
          </p:nvGrpSpPr>
          <p:grpSpPr bwMode="auto">
            <a:xfrm>
              <a:off x="348" y="4"/>
              <a:ext cx="5410" cy="4316"/>
              <a:chOff x="348" y="4"/>
              <a:chExt cx="5410" cy="4316"/>
            </a:xfrm>
          </p:grpSpPr>
          <p:sp>
            <p:nvSpPr>
              <p:cNvPr id="23" name="Freeform 10">
                <a:extLst>
                  <a:ext uri="{FF2B5EF4-FFF2-40B4-BE49-F238E27FC236}">
                    <a16:creationId xmlns:a16="http://schemas.microsoft.com/office/drawing/2014/main" id="{FC344D05-D61B-4A36-8F92-8F05F51E5D1F}"/>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11">
                <a:extLst>
                  <a:ext uri="{FF2B5EF4-FFF2-40B4-BE49-F238E27FC236}">
                    <a16:creationId xmlns:a16="http://schemas.microsoft.com/office/drawing/2014/main" id="{FD55551A-31E6-48FE-AEE0-9BE73B501BDE}"/>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12">
                <a:extLst>
                  <a:ext uri="{FF2B5EF4-FFF2-40B4-BE49-F238E27FC236}">
                    <a16:creationId xmlns:a16="http://schemas.microsoft.com/office/drawing/2014/main" id="{4E594EE6-1576-48F8-8380-D6510A914529}"/>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13">
                <a:extLst>
                  <a:ext uri="{FF2B5EF4-FFF2-40B4-BE49-F238E27FC236}">
                    <a16:creationId xmlns:a16="http://schemas.microsoft.com/office/drawing/2014/main" id="{6D24BB77-67E8-4DCA-8AE0-51D292ACB18E}"/>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14">
                <a:extLst>
                  <a:ext uri="{FF2B5EF4-FFF2-40B4-BE49-F238E27FC236}">
                    <a16:creationId xmlns:a16="http://schemas.microsoft.com/office/drawing/2014/main" id="{339A4A46-0F57-46D6-92DE-B07C9FC4F9D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15">
                <a:extLst>
                  <a:ext uri="{FF2B5EF4-FFF2-40B4-BE49-F238E27FC236}">
                    <a16:creationId xmlns:a16="http://schemas.microsoft.com/office/drawing/2014/main" id="{41040FB7-BBBA-4BB8-8B16-5E9E09E1544D}"/>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3568" name="Rectangle 16"/>
          <p:cNvSpPr>
            <a:spLocks noGrp="1" noChangeArrowheads="1"/>
          </p:cNvSpPr>
          <p:nvPr>
            <p:ph type="ctrTitle" sz="quarter"/>
          </p:nvPr>
        </p:nvSpPr>
        <p:spPr>
          <a:xfrm>
            <a:off x="1422400" y="1997076"/>
            <a:ext cx="9448800" cy="1431925"/>
          </a:xfrm>
        </p:spPr>
        <p:txBody>
          <a:bodyPr anchor="b"/>
          <a:lstStyle>
            <a:lvl1pPr>
              <a:defRPr/>
            </a:lvl1pPr>
          </a:lstStyle>
          <a:p>
            <a:r>
              <a:rPr lang="en-US"/>
              <a:t>Click to edit Master title style</a:t>
            </a:r>
          </a:p>
        </p:txBody>
      </p:sp>
      <p:sp>
        <p:nvSpPr>
          <p:cNvPr id="23569" name="Rectangle 17"/>
          <p:cNvSpPr>
            <a:spLocks noGrp="1" noChangeArrowheads="1"/>
          </p:cNvSpPr>
          <p:nvPr>
            <p:ph type="subTitle" sz="quarter" idx="1"/>
          </p:nvPr>
        </p:nvSpPr>
        <p:spPr>
          <a:xfrm>
            <a:off x="1422400" y="3886200"/>
            <a:ext cx="8534400" cy="1752600"/>
          </a:xfrm>
        </p:spPr>
        <p:txBody>
          <a:bodyPr/>
          <a:lstStyle>
            <a:lvl1pPr marL="0" indent="0">
              <a:buFont typeface="Wingdings" pitchFamily="2" charset="2"/>
              <a:buNone/>
              <a:defRPr/>
            </a:lvl1pPr>
          </a:lstStyle>
          <a:p>
            <a:r>
              <a:rPr lang="en-US"/>
              <a:t>Click to edit Master subtitle style</a:t>
            </a:r>
          </a:p>
        </p:txBody>
      </p:sp>
      <p:sp>
        <p:nvSpPr>
          <p:cNvPr id="31" name="Rectangle 18">
            <a:extLst>
              <a:ext uri="{FF2B5EF4-FFF2-40B4-BE49-F238E27FC236}">
                <a16:creationId xmlns:a16="http://schemas.microsoft.com/office/drawing/2014/main" id="{5A636B38-206F-4654-8112-21C5A2B77DD5}"/>
              </a:ext>
            </a:extLst>
          </p:cNvPr>
          <p:cNvSpPr>
            <a:spLocks noGrp="1" noChangeArrowheads="1"/>
          </p:cNvSpPr>
          <p:nvPr>
            <p:ph type="dt" sz="quarter" idx="10"/>
          </p:nvPr>
        </p:nvSpPr>
        <p:spPr/>
        <p:txBody>
          <a:bodyPr/>
          <a:lstStyle>
            <a:lvl1pPr>
              <a:defRPr/>
            </a:lvl1pPr>
          </a:lstStyle>
          <a:p>
            <a:pPr>
              <a:defRPr/>
            </a:pPr>
            <a:endParaRPr lang="en-US"/>
          </a:p>
        </p:txBody>
      </p:sp>
      <p:sp>
        <p:nvSpPr>
          <p:cNvPr id="32" name="Rectangle 19">
            <a:extLst>
              <a:ext uri="{FF2B5EF4-FFF2-40B4-BE49-F238E27FC236}">
                <a16:creationId xmlns:a16="http://schemas.microsoft.com/office/drawing/2014/main" id="{DC23DB45-2935-4C33-BE50-069B52ECBD4D}"/>
              </a:ext>
            </a:extLst>
          </p:cNvPr>
          <p:cNvSpPr>
            <a:spLocks noGrp="1" noChangeArrowheads="1"/>
          </p:cNvSpPr>
          <p:nvPr>
            <p:ph type="ftr" sz="quarter" idx="11"/>
          </p:nvPr>
        </p:nvSpPr>
        <p:spPr>
          <a:xfrm>
            <a:off x="4470400" y="6248400"/>
            <a:ext cx="3860800" cy="457200"/>
          </a:xfrm>
        </p:spPr>
        <p:txBody>
          <a:bodyPr/>
          <a:lstStyle>
            <a:lvl1pPr>
              <a:defRPr/>
            </a:lvl1pPr>
          </a:lstStyle>
          <a:p>
            <a:pPr>
              <a:defRPr/>
            </a:pPr>
            <a:endParaRPr lang="en-US"/>
          </a:p>
        </p:txBody>
      </p:sp>
      <p:sp>
        <p:nvSpPr>
          <p:cNvPr id="33" name="Rectangle 20">
            <a:extLst>
              <a:ext uri="{FF2B5EF4-FFF2-40B4-BE49-F238E27FC236}">
                <a16:creationId xmlns:a16="http://schemas.microsoft.com/office/drawing/2014/main" id="{EDF8DAD7-C095-43D8-8653-6F7CAAAC9351}"/>
              </a:ext>
            </a:extLst>
          </p:cNvPr>
          <p:cNvSpPr>
            <a:spLocks noGrp="1" noChangeArrowheads="1"/>
          </p:cNvSpPr>
          <p:nvPr>
            <p:ph type="sldNum" sz="quarter" idx="12"/>
          </p:nvPr>
        </p:nvSpPr>
        <p:spPr/>
        <p:txBody>
          <a:bodyPr/>
          <a:lstStyle>
            <a:lvl1pPr>
              <a:defRPr/>
            </a:lvl1pPr>
          </a:lstStyle>
          <a:p>
            <a:pPr>
              <a:defRPr/>
            </a:pPr>
            <a:fld id="{6DADD511-F7C1-42F6-B825-CE6507DF70F7}" type="slidenum">
              <a:rPr lang="en-US" altLang="en-US"/>
              <a:pPr>
                <a:defRPr/>
              </a:pPr>
              <a:t>‹#›</a:t>
            </a:fld>
            <a:endParaRPr lang="en-US" altLang="en-US"/>
          </a:p>
        </p:txBody>
      </p:sp>
      <p:pic>
        <p:nvPicPr>
          <p:cNvPr id="2" name="Picture 1">
            <a:extLst>
              <a:ext uri="{FF2B5EF4-FFF2-40B4-BE49-F238E27FC236}">
                <a16:creationId xmlns:a16="http://schemas.microsoft.com/office/drawing/2014/main" id="{575550BA-10E4-4EB7-B22A-782734FAEB96}"/>
              </a:ext>
            </a:extLst>
          </p:cNvPr>
          <p:cNvPicPr>
            <a:picLocks noChangeAspect="1"/>
          </p:cNvPicPr>
          <p:nvPr userDrawn="1"/>
        </p:nvPicPr>
        <p:blipFill>
          <a:blip r:embed="rId2"/>
          <a:stretch>
            <a:fillRect/>
          </a:stretch>
        </p:blipFill>
        <p:spPr>
          <a:xfrm>
            <a:off x="-4762" y="-6349"/>
            <a:ext cx="12192000" cy="6857999"/>
          </a:xfrm>
          <a:prstGeom prst="rect">
            <a:avLst/>
          </a:prstGeom>
        </p:spPr>
      </p:pic>
    </p:spTree>
    <p:extLst>
      <p:ext uri="{BB962C8B-B14F-4D97-AF65-F5344CB8AC3E}">
        <p14:creationId xmlns:p14="http://schemas.microsoft.com/office/powerpoint/2010/main" val="38552022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03FBA4F9-4529-4BC5-8D76-021C92B1DBF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C43BEC3C-275A-42FB-84F7-F15FC823409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3A52627-EBA4-4A6A-9C7E-432D9318C149}"/>
              </a:ext>
            </a:extLst>
          </p:cNvPr>
          <p:cNvSpPr>
            <a:spLocks noGrp="1" noChangeArrowheads="1"/>
          </p:cNvSpPr>
          <p:nvPr>
            <p:ph type="sldNum" sz="quarter" idx="12"/>
          </p:nvPr>
        </p:nvSpPr>
        <p:spPr>
          <a:ln/>
        </p:spPr>
        <p:txBody>
          <a:bodyPr/>
          <a:lstStyle>
            <a:lvl1pPr>
              <a:defRPr/>
            </a:lvl1pPr>
          </a:lstStyle>
          <a:p>
            <a:pPr>
              <a:defRPr/>
            </a:pPr>
            <a:fld id="{43A6A1FC-DFEC-4F42-8D41-211A732CD0FE}" type="slidenum">
              <a:rPr lang="en-US" altLang="en-US"/>
              <a:pPr>
                <a:defRPr/>
              </a:pPr>
              <a:t>‹#›</a:t>
            </a:fld>
            <a:endParaRPr lang="en-US" altLang="en-US"/>
          </a:p>
        </p:txBody>
      </p:sp>
    </p:spTree>
    <p:extLst>
      <p:ext uri="{BB962C8B-B14F-4D97-AF65-F5344CB8AC3E}">
        <p14:creationId xmlns:p14="http://schemas.microsoft.com/office/powerpoint/2010/main" val="1999448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66200" y="304800"/>
            <a:ext cx="2514600" cy="5791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304800"/>
            <a:ext cx="7340600" cy="5791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7">
            <a:extLst>
              <a:ext uri="{FF2B5EF4-FFF2-40B4-BE49-F238E27FC236}">
                <a16:creationId xmlns:a16="http://schemas.microsoft.com/office/drawing/2014/main" id="{34F25235-46B7-4BDE-A58A-71825CD19C78}"/>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D113FA26-82C0-4960-B4FC-6DDE0406465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67D7DCA5-14FB-4609-B0C9-B70791ED2615}"/>
              </a:ext>
            </a:extLst>
          </p:cNvPr>
          <p:cNvSpPr>
            <a:spLocks noGrp="1" noChangeArrowheads="1"/>
          </p:cNvSpPr>
          <p:nvPr>
            <p:ph type="sldNum" sz="quarter" idx="12"/>
          </p:nvPr>
        </p:nvSpPr>
        <p:spPr>
          <a:ln/>
        </p:spPr>
        <p:txBody>
          <a:bodyPr/>
          <a:lstStyle>
            <a:lvl1pPr>
              <a:defRPr/>
            </a:lvl1pPr>
          </a:lstStyle>
          <a:p>
            <a:pPr>
              <a:defRPr/>
            </a:pPr>
            <a:fld id="{D7CC00A6-EF40-4073-B265-C8107165771D}" type="slidenum">
              <a:rPr lang="en-US" altLang="en-US"/>
              <a:pPr>
                <a:defRPr/>
              </a:pPr>
              <a:t>‹#›</a:t>
            </a:fld>
            <a:endParaRPr lang="en-US" altLang="en-US"/>
          </a:p>
        </p:txBody>
      </p:sp>
    </p:spTree>
    <p:extLst>
      <p:ext uri="{BB962C8B-B14F-4D97-AF65-F5344CB8AC3E}">
        <p14:creationId xmlns:p14="http://schemas.microsoft.com/office/powerpoint/2010/main" val="232507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9">
            <a:extLst>
              <a:ext uri="{FF2B5EF4-FFF2-40B4-BE49-F238E27FC236}">
                <a16:creationId xmlns:a16="http://schemas.microsoft.com/office/drawing/2014/main" id="{7B84DE30-6034-4629-B38A-E7852237135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DF512AEF-EF43-4DEA-8B73-4B2FC09AB2F7}"/>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130EAC23-51D3-4315-85DA-8A626A408287}"/>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1685BA69-F4E1-4BCD-89CD-E1C80C28FC56}"/>
              </a:ext>
            </a:extLst>
          </p:cNvPr>
          <p:cNvSpPr>
            <a:spLocks noGrp="1" noChangeArrowheads="1"/>
          </p:cNvSpPr>
          <p:nvPr>
            <p:ph type="sldNum" sz="quarter" idx="12"/>
          </p:nvPr>
        </p:nvSpPr>
        <p:spPr/>
        <p:txBody>
          <a:bodyPr/>
          <a:lstStyle>
            <a:lvl1pPr>
              <a:defRPr/>
            </a:lvl1pPr>
          </a:lstStyle>
          <a:p>
            <a:pPr>
              <a:defRPr/>
            </a:pPr>
            <a:fld id="{B6D85C10-3A10-41A2-A377-C9A9B38F26E1}" type="slidenum">
              <a:rPr lang="en-US" altLang="en-US"/>
              <a:pPr>
                <a:defRPr/>
              </a:pPr>
              <a:t>‹#›</a:t>
            </a:fld>
            <a:endParaRPr lang="en-US" altLang="en-US"/>
          </a:p>
        </p:txBody>
      </p:sp>
    </p:spTree>
    <p:extLst>
      <p:ext uri="{BB962C8B-B14F-4D97-AF65-F5344CB8AC3E}">
        <p14:creationId xmlns:p14="http://schemas.microsoft.com/office/powerpoint/2010/main" val="2702655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7">
            <a:extLst>
              <a:ext uri="{FF2B5EF4-FFF2-40B4-BE49-F238E27FC236}">
                <a16:creationId xmlns:a16="http://schemas.microsoft.com/office/drawing/2014/main" id="{2FF7BC97-85D5-4CC8-9C14-97CBAE5709A2}"/>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8">
            <a:extLst>
              <a:ext uri="{FF2B5EF4-FFF2-40B4-BE49-F238E27FC236}">
                <a16:creationId xmlns:a16="http://schemas.microsoft.com/office/drawing/2014/main" id="{79696138-3983-40C3-AF2D-DDABA02D064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9">
            <a:extLst>
              <a:ext uri="{FF2B5EF4-FFF2-40B4-BE49-F238E27FC236}">
                <a16:creationId xmlns:a16="http://schemas.microsoft.com/office/drawing/2014/main" id="{982CE276-E49A-4872-855B-42E6E33AD92A}"/>
              </a:ext>
            </a:extLst>
          </p:cNvPr>
          <p:cNvSpPr>
            <a:spLocks noGrp="1" noChangeArrowheads="1"/>
          </p:cNvSpPr>
          <p:nvPr>
            <p:ph type="sldNum" sz="quarter" idx="12"/>
          </p:nvPr>
        </p:nvSpPr>
        <p:spPr>
          <a:ln/>
        </p:spPr>
        <p:txBody>
          <a:bodyPr/>
          <a:lstStyle>
            <a:lvl1pPr>
              <a:defRPr/>
            </a:lvl1pPr>
          </a:lstStyle>
          <a:p>
            <a:pPr>
              <a:defRPr/>
            </a:pPr>
            <a:fld id="{E76C9DC8-BBF3-4D70-B040-AF39BFB6C2A7}" type="slidenum">
              <a:rPr lang="en-US" altLang="en-US"/>
              <a:pPr>
                <a:defRPr/>
              </a:pPr>
              <a:t>‹#›</a:t>
            </a:fld>
            <a:endParaRPr lang="en-US" altLang="en-US"/>
          </a:p>
        </p:txBody>
      </p:sp>
    </p:spTree>
    <p:extLst>
      <p:ext uri="{BB962C8B-B14F-4D97-AF65-F5344CB8AC3E}">
        <p14:creationId xmlns:p14="http://schemas.microsoft.com/office/powerpoint/2010/main" val="17652457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4224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53200" y="1981200"/>
            <a:ext cx="4927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7">
            <a:extLst>
              <a:ext uri="{FF2B5EF4-FFF2-40B4-BE49-F238E27FC236}">
                <a16:creationId xmlns:a16="http://schemas.microsoft.com/office/drawing/2014/main" id="{05687FB0-6AAF-4120-9F30-BCE6D92E631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97E2D6A2-0B45-4D0B-944E-18AD7D22BE2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3FA8B572-E64D-43F2-ABD3-3E04B1758E05}"/>
              </a:ext>
            </a:extLst>
          </p:cNvPr>
          <p:cNvSpPr>
            <a:spLocks noGrp="1" noChangeArrowheads="1"/>
          </p:cNvSpPr>
          <p:nvPr>
            <p:ph type="sldNum" sz="quarter" idx="12"/>
          </p:nvPr>
        </p:nvSpPr>
        <p:spPr>
          <a:ln/>
        </p:spPr>
        <p:txBody>
          <a:bodyPr/>
          <a:lstStyle>
            <a:lvl1pPr>
              <a:defRPr/>
            </a:lvl1pPr>
          </a:lstStyle>
          <a:p>
            <a:pPr>
              <a:defRPr/>
            </a:pPr>
            <a:fld id="{E86A19D3-0914-46C1-87EE-64A000140374}" type="slidenum">
              <a:rPr lang="en-US" altLang="en-US"/>
              <a:pPr>
                <a:defRPr/>
              </a:pPr>
              <a:t>‹#›</a:t>
            </a:fld>
            <a:endParaRPr lang="en-US" altLang="en-US"/>
          </a:p>
        </p:txBody>
      </p:sp>
    </p:spTree>
    <p:extLst>
      <p:ext uri="{BB962C8B-B14F-4D97-AF65-F5344CB8AC3E}">
        <p14:creationId xmlns:p14="http://schemas.microsoft.com/office/powerpoint/2010/main" val="31759081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7">
            <a:extLst>
              <a:ext uri="{FF2B5EF4-FFF2-40B4-BE49-F238E27FC236}">
                <a16:creationId xmlns:a16="http://schemas.microsoft.com/office/drawing/2014/main" id="{CF6FFC19-AB79-4FFC-A38E-97351839000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18">
            <a:extLst>
              <a:ext uri="{FF2B5EF4-FFF2-40B4-BE49-F238E27FC236}">
                <a16:creationId xmlns:a16="http://schemas.microsoft.com/office/drawing/2014/main" id="{581BF4F4-0EAC-4D52-B70F-43509CE4FD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19">
            <a:extLst>
              <a:ext uri="{FF2B5EF4-FFF2-40B4-BE49-F238E27FC236}">
                <a16:creationId xmlns:a16="http://schemas.microsoft.com/office/drawing/2014/main" id="{25820262-27BC-41E5-9619-399BC6B868C4}"/>
              </a:ext>
            </a:extLst>
          </p:cNvPr>
          <p:cNvSpPr>
            <a:spLocks noGrp="1" noChangeArrowheads="1"/>
          </p:cNvSpPr>
          <p:nvPr>
            <p:ph type="sldNum" sz="quarter" idx="12"/>
          </p:nvPr>
        </p:nvSpPr>
        <p:spPr>
          <a:ln/>
        </p:spPr>
        <p:txBody>
          <a:bodyPr/>
          <a:lstStyle>
            <a:lvl1pPr>
              <a:defRPr/>
            </a:lvl1pPr>
          </a:lstStyle>
          <a:p>
            <a:pPr>
              <a:defRPr/>
            </a:pPr>
            <a:fld id="{08B303ED-1C4A-4C7A-809D-FAB9294EAFD7}" type="slidenum">
              <a:rPr lang="en-US" altLang="en-US"/>
              <a:pPr>
                <a:defRPr/>
              </a:pPr>
              <a:t>‹#›</a:t>
            </a:fld>
            <a:endParaRPr lang="en-US" altLang="en-US"/>
          </a:p>
        </p:txBody>
      </p:sp>
    </p:spTree>
    <p:extLst>
      <p:ext uri="{BB962C8B-B14F-4D97-AF65-F5344CB8AC3E}">
        <p14:creationId xmlns:p14="http://schemas.microsoft.com/office/powerpoint/2010/main" val="3625100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7">
            <a:extLst>
              <a:ext uri="{FF2B5EF4-FFF2-40B4-BE49-F238E27FC236}">
                <a16:creationId xmlns:a16="http://schemas.microsoft.com/office/drawing/2014/main" id="{1362C86D-287F-4002-AA79-3180E332C547}"/>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18">
            <a:extLst>
              <a:ext uri="{FF2B5EF4-FFF2-40B4-BE49-F238E27FC236}">
                <a16:creationId xmlns:a16="http://schemas.microsoft.com/office/drawing/2014/main" id="{AC55B005-6444-4CC0-9753-6318F0573A6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19">
            <a:extLst>
              <a:ext uri="{FF2B5EF4-FFF2-40B4-BE49-F238E27FC236}">
                <a16:creationId xmlns:a16="http://schemas.microsoft.com/office/drawing/2014/main" id="{8CB5FCE8-F466-4360-B85B-D477867BC891}"/>
              </a:ext>
            </a:extLst>
          </p:cNvPr>
          <p:cNvSpPr>
            <a:spLocks noGrp="1" noChangeArrowheads="1"/>
          </p:cNvSpPr>
          <p:nvPr>
            <p:ph type="sldNum" sz="quarter" idx="12"/>
          </p:nvPr>
        </p:nvSpPr>
        <p:spPr>
          <a:ln/>
        </p:spPr>
        <p:txBody>
          <a:bodyPr/>
          <a:lstStyle>
            <a:lvl1pPr>
              <a:defRPr/>
            </a:lvl1pPr>
          </a:lstStyle>
          <a:p>
            <a:pPr>
              <a:defRPr/>
            </a:pPr>
            <a:fld id="{6B11CD86-89FD-4BA4-9DAC-F51BEE587600}" type="slidenum">
              <a:rPr lang="en-US" altLang="en-US"/>
              <a:pPr>
                <a:defRPr/>
              </a:pPr>
              <a:t>‹#›</a:t>
            </a:fld>
            <a:endParaRPr lang="en-US" altLang="en-US"/>
          </a:p>
        </p:txBody>
      </p:sp>
    </p:spTree>
    <p:extLst>
      <p:ext uri="{BB962C8B-B14F-4D97-AF65-F5344CB8AC3E}">
        <p14:creationId xmlns:p14="http://schemas.microsoft.com/office/powerpoint/2010/main" val="3938454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7">
            <a:extLst>
              <a:ext uri="{FF2B5EF4-FFF2-40B4-BE49-F238E27FC236}">
                <a16:creationId xmlns:a16="http://schemas.microsoft.com/office/drawing/2014/main" id="{FE07DB09-9F8B-4EAF-907E-212AE89A6761}"/>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18">
            <a:extLst>
              <a:ext uri="{FF2B5EF4-FFF2-40B4-BE49-F238E27FC236}">
                <a16:creationId xmlns:a16="http://schemas.microsoft.com/office/drawing/2014/main" id="{80BFC66B-9415-478C-859A-CA0AEE554A9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19">
            <a:extLst>
              <a:ext uri="{FF2B5EF4-FFF2-40B4-BE49-F238E27FC236}">
                <a16:creationId xmlns:a16="http://schemas.microsoft.com/office/drawing/2014/main" id="{9689743A-5CC7-4932-89A4-6A7FA37E955C}"/>
              </a:ext>
            </a:extLst>
          </p:cNvPr>
          <p:cNvSpPr>
            <a:spLocks noGrp="1" noChangeArrowheads="1"/>
          </p:cNvSpPr>
          <p:nvPr>
            <p:ph type="sldNum" sz="quarter" idx="12"/>
          </p:nvPr>
        </p:nvSpPr>
        <p:spPr>
          <a:ln/>
        </p:spPr>
        <p:txBody>
          <a:bodyPr/>
          <a:lstStyle>
            <a:lvl1pPr>
              <a:defRPr/>
            </a:lvl1pPr>
          </a:lstStyle>
          <a:p>
            <a:pPr>
              <a:defRPr/>
            </a:pPr>
            <a:fld id="{0903E53D-C018-42FF-BF1E-59FCFB8905AD}" type="slidenum">
              <a:rPr lang="en-US" altLang="en-US"/>
              <a:pPr>
                <a:defRPr/>
              </a:pPr>
              <a:t>‹#›</a:t>
            </a:fld>
            <a:endParaRPr lang="en-US" altLang="en-US"/>
          </a:p>
        </p:txBody>
      </p:sp>
    </p:spTree>
    <p:extLst>
      <p:ext uri="{BB962C8B-B14F-4D97-AF65-F5344CB8AC3E}">
        <p14:creationId xmlns:p14="http://schemas.microsoft.com/office/powerpoint/2010/main" val="42306956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F0968805-CA76-4689-8D4B-FBE53E70B866}"/>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BB68A13F-A798-4381-B401-7C4892D3F69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FC9B644F-506D-4B21-983C-329DA4D8450C}"/>
              </a:ext>
            </a:extLst>
          </p:cNvPr>
          <p:cNvSpPr>
            <a:spLocks noGrp="1" noChangeArrowheads="1"/>
          </p:cNvSpPr>
          <p:nvPr>
            <p:ph type="sldNum" sz="quarter" idx="12"/>
          </p:nvPr>
        </p:nvSpPr>
        <p:spPr>
          <a:ln/>
        </p:spPr>
        <p:txBody>
          <a:bodyPr/>
          <a:lstStyle>
            <a:lvl1pPr>
              <a:defRPr/>
            </a:lvl1pPr>
          </a:lstStyle>
          <a:p>
            <a:pPr>
              <a:defRPr/>
            </a:pPr>
            <a:fld id="{CEC5159E-C9D1-474A-9952-30151AFA5B95}" type="slidenum">
              <a:rPr lang="en-US" altLang="en-US"/>
              <a:pPr>
                <a:defRPr/>
              </a:pPr>
              <a:t>‹#›</a:t>
            </a:fld>
            <a:endParaRPr lang="en-US" altLang="en-US"/>
          </a:p>
        </p:txBody>
      </p:sp>
    </p:spTree>
    <p:extLst>
      <p:ext uri="{BB962C8B-B14F-4D97-AF65-F5344CB8AC3E}">
        <p14:creationId xmlns:p14="http://schemas.microsoft.com/office/powerpoint/2010/main" val="20455123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7">
            <a:extLst>
              <a:ext uri="{FF2B5EF4-FFF2-40B4-BE49-F238E27FC236}">
                <a16:creationId xmlns:a16="http://schemas.microsoft.com/office/drawing/2014/main" id="{BF333AE9-510D-4EF0-B9BC-F3404A1856B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18">
            <a:extLst>
              <a:ext uri="{FF2B5EF4-FFF2-40B4-BE49-F238E27FC236}">
                <a16:creationId xmlns:a16="http://schemas.microsoft.com/office/drawing/2014/main" id="{52A39545-2E6E-476C-846B-C6B2456D02D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19">
            <a:extLst>
              <a:ext uri="{FF2B5EF4-FFF2-40B4-BE49-F238E27FC236}">
                <a16:creationId xmlns:a16="http://schemas.microsoft.com/office/drawing/2014/main" id="{D024C851-41A1-49F2-85AB-532FFEB417D3}"/>
              </a:ext>
            </a:extLst>
          </p:cNvPr>
          <p:cNvSpPr>
            <a:spLocks noGrp="1" noChangeArrowheads="1"/>
          </p:cNvSpPr>
          <p:nvPr>
            <p:ph type="sldNum" sz="quarter" idx="12"/>
          </p:nvPr>
        </p:nvSpPr>
        <p:spPr>
          <a:ln/>
        </p:spPr>
        <p:txBody>
          <a:bodyPr/>
          <a:lstStyle>
            <a:lvl1pPr>
              <a:defRPr/>
            </a:lvl1pPr>
          </a:lstStyle>
          <a:p>
            <a:pPr>
              <a:defRPr/>
            </a:pPr>
            <a:fld id="{D5A4054C-1CF7-496C-9CE8-3E325250259B}" type="slidenum">
              <a:rPr lang="en-US" altLang="en-US"/>
              <a:pPr>
                <a:defRPr/>
              </a:pPr>
              <a:t>‹#›</a:t>
            </a:fld>
            <a:endParaRPr lang="en-US" altLang="en-US"/>
          </a:p>
        </p:txBody>
      </p:sp>
    </p:spTree>
    <p:extLst>
      <p:ext uri="{BB962C8B-B14F-4D97-AF65-F5344CB8AC3E}">
        <p14:creationId xmlns:p14="http://schemas.microsoft.com/office/powerpoint/2010/main" val="16923899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66C3178-A348-44B3-8EE6-8B83285B9551}"/>
              </a:ext>
            </a:extLst>
          </p:cNvPr>
          <p:cNvGrpSpPr>
            <a:grpSpLocks/>
          </p:cNvGrpSpPr>
          <p:nvPr/>
        </p:nvGrpSpPr>
        <p:grpSpPr bwMode="auto">
          <a:xfrm>
            <a:off x="0" y="6350"/>
            <a:ext cx="12187238" cy="6851650"/>
            <a:chOff x="0" y="4"/>
            <a:chExt cx="5758" cy="4316"/>
          </a:xfrm>
        </p:grpSpPr>
        <p:sp>
          <p:nvSpPr>
            <p:cNvPr id="1032" name="Freeform 3">
              <a:extLst>
                <a:ext uri="{FF2B5EF4-FFF2-40B4-BE49-F238E27FC236}">
                  <a16:creationId xmlns:a16="http://schemas.microsoft.com/office/drawing/2014/main" id="{9BAFA9DE-C5E2-473C-9DAA-7BBA30B928DE}"/>
                </a:ext>
              </a:extLst>
            </p:cNvPr>
            <p:cNvSpPr>
              <a:spLocks/>
            </p:cNvSpPr>
            <p:nvPr/>
          </p:nvSpPr>
          <p:spPr bwMode="hidden">
            <a:xfrm>
              <a:off x="558" y="1161"/>
              <a:ext cx="5200" cy="3159"/>
            </a:xfrm>
            <a:custGeom>
              <a:avLst/>
              <a:gdLst>
                <a:gd name="T0" fmla="*/ 0 w 5184"/>
                <a:gd name="T1" fmla="*/ 3159 h 3159"/>
                <a:gd name="T2" fmla="*/ 5232 w 5184"/>
                <a:gd name="T3" fmla="*/ 3159 h 3159"/>
                <a:gd name="T4" fmla="*/ 5232 w 5184"/>
                <a:gd name="T5" fmla="*/ 0 h 3159"/>
                <a:gd name="T6" fmla="*/ 0 w 5184"/>
                <a:gd name="T7" fmla="*/ 0 h 3159"/>
                <a:gd name="T8" fmla="*/ 0 w 5184"/>
                <a:gd name="T9" fmla="*/ 3159 h 3159"/>
                <a:gd name="T10" fmla="*/ 0 w 5184"/>
                <a:gd name="T11" fmla="*/ 3159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184" h="3159">
                  <a:moveTo>
                    <a:pt x="0" y="3159"/>
                  </a:moveTo>
                  <a:lnTo>
                    <a:pt x="5184" y="3159"/>
                  </a:lnTo>
                  <a:lnTo>
                    <a:pt x="5184" y="0"/>
                  </a:lnTo>
                  <a:lnTo>
                    <a:pt x="0" y="0"/>
                  </a:lnTo>
                  <a:lnTo>
                    <a:pt x="0" y="3159"/>
                  </a:lnTo>
                  <a:close/>
                </a:path>
              </a:pathLst>
            </a:custGeom>
            <a:gradFill rotWithShape="0">
              <a:gsLst>
                <a:gs pos="0">
                  <a:schemeClr val="bg1"/>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4">
              <a:extLst>
                <a:ext uri="{FF2B5EF4-FFF2-40B4-BE49-F238E27FC236}">
                  <a16:creationId xmlns:a16="http://schemas.microsoft.com/office/drawing/2014/main" id="{9AE92268-ED11-41CA-95D2-AB6980BB235D}"/>
                </a:ext>
              </a:extLst>
            </p:cNvPr>
            <p:cNvSpPr>
              <a:spLocks/>
            </p:cNvSpPr>
            <p:nvPr/>
          </p:nvSpPr>
          <p:spPr bwMode="hidden">
            <a:xfrm>
              <a:off x="0" y="1161"/>
              <a:ext cx="558" cy="3159"/>
            </a:xfrm>
            <a:custGeom>
              <a:avLst/>
              <a:gdLst>
                <a:gd name="T0" fmla="*/ 0 w 556"/>
                <a:gd name="T1" fmla="*/ 0 h 3159"/>
                <a:gd name="T2" fmla="*/ 0 w 556"/>
                <a:gd name="T3" fmla="*/ 3159 h 3159"/>
                <a:gd name="T4" fmla="*/ 562 w 556"/>
                <a:gd name="T5" fmla="*/ 3159 h 3159"/>
                <a:gd name="T6" fmla="*/ 562 w 556"/>
                <a:gd name="T7" fmla="*/ 0 h 3159"/>
                <a:gd name="T8" fmla="*/ 0 w 556"/>
                <a:gd name="T9" fmla="*/ 0 h 3159"/>
                <a:gd name="T10" fmla="*/ 0 w 556"/>
                <a:gd name="T11" fmla="*/ 0 h 315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56" h="3159">
                  <a:moveTo>
                    <a:pt x="0" y="0"/>
                  </a:moveTo>
                  <a:lnTo>
                    <a:pt x="0" y="3159"/>
                  </a:lnTo>
                  <a:lnTo>
                    <a:pt x="556" y="3159"/>
                  </a:lnTo>
                  <a:lnTo>
                    <a:pt x="556" y="0"/>
                  </a:lnTo>
                  <a:lnTo>
                    <a:pt x="0"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034" name="Group 5">
              <a:extLst>
                <a:ext uri="{FF2B5EF4-FFF2-40B4-BE49-F238E27FC236}">
                  <a16:creationId xmlns:a16="http://schemas.microsoft.com/office/drawing/2014/main" id="{B7D97F59-C799-4A89-BDC4-7804F9F712EC}"/>
                </a:ext>
              </a:extLst>
            </p:cNvPr>
            <p:cNvGrpSpPr>
              <a:grpSpLocks/>
            </p:cNvGrpSpPr>
            <p:nvPr userDrawn="1"/>
          </p:nvGrpSpPr>
          <p:grpSpPr bwMode="auto">
            <a:xfrm>
              <a:off x="0" y="4"/>
              <a:ext cx="5758" cy="4316"/>
              <a:chOff x="0" y="4"/>
              <a:chExt cx="5758" cy="4316"/>
            </a:xfrm>
          </p:grpSpPr>
          <p:sp>
            <p:nvSpPr>
              <p:cNvPr id="1035" name="Freeform 6">
                <a:extLst>
                  <a:ext uri="{FF2B5EF4-FFF2-40B4-BE49-F238E27FC236}">
                    <a16:creationId xmlns:a16="http://schemas.microsoft.com/office/drawing/2014/main" id="{74A4B173-63ED-4A9B-AFE0-D183143645AB}"/>
                  </a:ext>
                </a:extLst>
              </p:cNvPr>
              <p:cNvSpPr>
                <a:spLocks/>
              </p:cNvSpPr>
              <p:nvPr/>
            </p:nvSpPr>
            <p:spPr bwMode="ltGray">
              <a:xfrm>
                <a:off x="552" y="4"/>
                <a:ext cx="12" cy="695"/>
              </a:xfrm>
              <a:custGeom>
                <a:avLst/>
                <a:gdLst>
                  <a:gd name="T0" fmla="*/ 12 w 12"/>
                  <a:gd name="T1" fmla="*/ 0 h 695"/>
                  <a:gd name="T2" fmla="*/ 0 w 12"/>
                  <a:gd name="T3" fmla="*/ 0 h 695"/>
                  <a:gd name="T4" fmla="*/ 0 w 12"/>
                  <a:gd name="T5" fmla="*/ 695 h 695"/>
                  <a:gd name="T6" fmla="*/ 12 w 12"/>
                  <a:gd name="T7" fmla="*/ 695 h 695"/>
                  <a:gd name="T8" fmla="*/ 12 w 12"/>
                  <a:gd name="T9" fmla="*/ 0 h 695"/>
                  <a:gd name="T10" fmla="*/ 12 w 12"/>
                  <a:gd name="T11" fmla="*/ 0 h 69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695">
                    <a:moveTo>
                      <a:pt x="12" y="0"/>
                    </a:moveTo>
                    <a:lnTo>
                      <a:pt x="0" y="0"/>
                    </a:lnTo>
                    <a:lnTo>
                      <a:pt x="0" y="695"/>
                    </a:lnTo>
                    <a:lnTo>
                      <a:pt x="12" y="695"/>
                    </a:lnTo>
                    <a:lnTo>
                      <a:pt x="12" y="0"/>
                    </a:lnTo>
                    <a:close/>
                  </a:path>
                </a:pathLst>
              </a:custGeom>
              <a:gradFill rotWithShape="0">
                <a:gsLst>
                  <a:gs pos="0">
                    <a:schemeClr val="bg1"/>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7">
                <a:extLst>
                  <a:ext uri="{FF2B5EF4-FFF2-40B4-BE49-F238E27FC236}">
                    <a16:creationId xmlns:a16="http://schemas.microsoft.com/office/drawing/2014/main" id="{0BECF775-EAC7-4460-AACD-31EB18341AF7}"/>
                  </a:ext>
                </a:extLst>
              </p:cNvPr>
              <p:cNvSpPr>
                <a:spLocks/>
              </p:cNvSpPr>
              <p:nvPr/>
            </p:nvSpPr>
            <p:spPr bwMode="ltGray">
              <a:xfrm>
                <a:off x="552" y="1623"/>
                <a:ext cx="12" cy="2697"/>
              </a:xfrm>
              <a:custGeom>
                <a:avLst/>
                <a:gdLst>
                  <a:gd name="T0" fmla="*/ 0 w 12"/>
                  <a:gd name="T1" fmla="*/ 2697 h 2697"/>
                  <a:gd name="T2" fmla="*/ 12 w 12"/>
                  <a:gd name="T3" fmla="*/ 2697 h 2697"/>
                  <a:gd name="T4" fmla="*/ 12 w 12"/>
                  <a:gd name="T5" fmla="*/ 0 h 2697"/>
                  <a:gd name="T6" fmla="*/ 0 w 12"/>
                  <a:gd name="T7" fmla="*/ 0 h 2697"/>
                  <a:gd name="T8" fmla="*/ 0 w 12"/>
                  <a:gd name="T9" fmla="*/ 2697 h 2697"/>
                  <a:gd name="T10" fmla="*/ 0 w 12"/>
                  <a:gd name="T11" fmla="*/ 2697 h 269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697">
                    <a:moveTo>
                      <a:pt x="0" y="2697"/>
                    </a:moveTo>
                    <a:lnTo>
                      <a:pt x="12" y="2697"/>
                    </a:lnTo>
                    <a:lnTo>
                      <a:pt x="12" y="0"/>
                    </a:lnTo>
                    <a:lnTo>
                      <a:pt x="0" y="0"/>
                    </a:lnTo>
                    <a:lnTo>
                      <a:pt x="0" y="2697"/>
                    </a:lnTo>
                    <a:close/>
                  </a:path>
                </a:pathLst>
              </a:custGeom>
              <a:gradFill rotWithShape="0">
                <a:gsLst>
                  <a:gs pos="0">
                    <a:schemeClr val="bg2"/>
                  </a:gs>
                  <a:gs pos="100000">
                    <a:schemeClr val="bg1"/>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8">
                <a:extLst>
                  <a:ext uri="{FF2B5EF4-FFF2-40B4-BE49-F238E27FC236}">
                    <a16:creationId xmlns:a16="http://schemas.microsoft.com/office/drawing/2014/main" id="{22A000B9-D173-4FE6-918C-1D0BA892173C}"/>
                  </a:ext>
                </a:extLst>
              </p:cNvPr>
              <p:cNvSpPr>
                <a:spLocks/>
              </p:cNvSpPr>
              <p:nvPr/>
            </p:nvSpPr>
            <p:spPr bwMode="ltGray">
              <a:xfrm>
                <a:off x="1019" y="1155"/>
                <a:ext cx="4739" cy="12"/>
              </a:xfrm>
              <a:custGeom>
                <a:avLst/>
                <a:gdLst>
                  <a:gd name="T0" fmla="*/ 4769 w 4724"/>
                  <a:gd name="T1" fmla="*/ 0 h 12"/>
                  <a:gd name="T2" fmla="*/ 0 w 4724"/>
                  <a:gd name="T3" fmla="*/ 0 h 12"/>
                  <a:gd name="T4" fmla="*/ 0 w 4724"/>
                  <a:gd name="T5" fmla="*/ 12 h 12"/>
                  <a:gd name="T6" fmla="*/ 4769 w 4724"/>
                  <a:gd name="T7" fmla="*/ 12 h 12"/>
                  <a:gd name="T8" fmla="*/ 4769 w 4724"/>
                  <a:gd name="T9" fmla="*/ 0 h 12"/>
                  <a:gd name="T10" fmla="*/ 4769 w 4724"/>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4724" h="12">
                    <a:moveTo>
                      <a:pt x="4724" y="0"/>
                    </a:moveTo>
                    <a:lnTo>
                      <a:pt x="0" y="0"/>
                    </a:lnTo>
                    <a:lnTo>
                      <a:pt x="0" y="12"/>
                    </a:lnTo>
                    <a:lnTo>
                      <a:pt x="4724" y="12"/>
                    </a:lnTo>
                    <a:lnTo>
                      <a:pt x="4724" y="0"/>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9">
                <a:extLst>
                  <a:ext uri="{FF2B5EF4-FFF2-40B4-BE49-F238E27FC236}">
                    <a16:creationId xmlns:a16="http://schemas.microsoft.com/office/drawing/2014/main" id="{A5B9C1F3-436E-4D00-A129-4678A23B493A}"/>
                  </a:ext>
                </a:extLst>
              </p:cNvPr>
              <p:cNvSpPr>
                <a:spLocks/>
              </p:cNvSpPr>
              <p:nvPr/>
            </p:nvSpPr>
            <p:spPr bwMode="ltGray">
              <a:xfrm>
                <a:off x="552" y="1371"/>
                <a:ext cx="12" cy="252"/>
              </a:xfrm>
              <a:custGeom>
                <a:avLst/>
                <a:gdLst>
                  <a:gd name="T0" fmla="*/ 0 w 12"/>
                  <a:gd name="T1" fmla="*/ 252 h 252"/>
                  <a:gd name="T2" fmla="*/ 12 w 12"/>
                  <a:gd name="T3" fmla="*/ 252 h 252"/>
                  <a:gd name="T4" fmla="*/ 12 w 12"/>
                  <a:gd name="T5" fmla="*/ 0 h 252"/>
                  <a:gd name="T6" fmla="*/ 0 w 12"/>
                  <a:gd name="T7" fmla="*/ 0 h 252"/>
                  <a:gd name="T8" fmla="*/ 0 w 12"/>
                  <a:gd name="T9" fmla="*/ 252 h 252"/>
                  <a:gd name="T10" fmla="*/ 0 w 12"/>
                  <a:gd name="T11" fmla="*/ 252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0" y="252"/>
                    </a:moveTo>
                    <a:lnTo>
                      <a:pt x="12" y="252"/>
                    </a:lnTo>
                    <a:lnTo>
                      <a:pt x="12" y="0"/>
                    </a:lnTo>
                    <a:lnTo>
                      <a:pt x="0" y="0"/>
                    </a:lnTo>
                    <a:lnTo>
                      <a:pt x="0" y="252"/>
                    </a:lnTo>
                    <a:close/>
                  </a:path>
                </a:pathLst>
              </a:custGeom>
              <a:gradFill rotWithShape="0">
                <a:gsLst>
                  <a:gs pos="0">
                    <a:schemeClr val="accent2"/>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10">
                <a:extLst>
                  <a:ext uri="{FF2B5EF4-FFF2-40B4-BE49-F238E27FC236}">
                    <a16:creationId xmlns:a16="http://schemas.microsoft.com/office/drawing/2014/main" id="{222CFEBC-A31C-4762-BFF4-064B4A484D59}"/>
                  </a:ext>
                </a:extLst>
              </p:cNvPr>
              <p:cNvSpPr>
                <a:spLocks/>
              </p:cNvSpPr>
              <p:nvPr/>
            </p:nvSpPr>
            <p:spPr bwMode="ltGray">
              <a:xfrm>
                <a:off x="552" y="699"/>
                <a:ext cx="12" cy="252"/>
              </a:xfrm>
              <a:custGeom>
                <a:avLst/>
                <a:gdLst>
                  <a:gd name="T0" fmla="*/ 12 w 12"/>
                  <a:gd name="T1" fmla="*/ 0 h 252"/>
                  <a:gd name="T2" fmla="*/ 0 w 12"/>
                  <a:gd name="T3" fmla="*/ 0 h 252"/>
                  <a:gd name="T4" fmla="*/ 0 w 12"/>
                  <a:gd name="T5" fmla="*/ 252 h 252"/>
                  <a:gd name="T6" fmla="*/ 12 w 12"/>
                  <a:gd name="T7" fmla="*/ 252 h 252"/>
                  <a:gd name="T8" fmla="*/ 12 w 12"/>
                  <a:gd name="T9" fmla="*/ 0 h 252"/>
                  <a:gd name="T10" fmla="*/ 12 w 12"/>
                  <a:gd name="T11" fmla="*/ 0 h 25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2" h="252">
                    <a:moveTo>
                      <a:pt x="12" y="0"/>
                    </a:moveTo>
                    <a:lnTo>
                      <a:pt x="0" y="0"/>
                    </a:lnTo>
                    <a:lnTo>
                      <a:pt x="0" y="252"/>
                    </a:lnTo>
                    <a:lnTo>
                      <a:pt x="12" y="252"/>
                    </a:lnTo>
                    <a:lnTo>
                      <a:pt x="12" y="0"/>
                    </a:lnTo>
                    <a:close/>
                  </a:path>
                </a:pathLst>
              </a:custGeom>
              <a:gradFill rotWithShape="0">
                <a:gsLst>
                  <a:gs pos="0">
                    <a:schemeClr val="bg2"/>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39" name="Freeform 11">
                <a:extLst>
                  <a:ext uri="{FF2B5EF4-FFF2-40B4-BE49-F238E27FC236}">
                    <a16:creationId xmlns:a16="http://schemas.microsoft.com/office/drawing/2014/main" id="{EAC36FE4-53E8-4DE7-8ADA-53B30F15667E}"/>
                  </a:ext>
                </a:extLst>
              </p:cNvPr>
              <p:cNvSpPr>
                <a:spLocks/>
              </p:cNvSpPr>
              <p:nvPr/>
            </p:nvSpPr>
            <p:spPr bwMode="ltGray">
              <a:xfrm>
                <a:off x="552" y="951"/>
                <a:ext cx="12" cy="420"/>
              </a:xfrm>
              <a:custGeom>
                <a:avLst/>
                <a:gdLst/>
                <a:ahLst/>
                <a:cxnLst>
                  <a:cxn ang="0">
                    <a:pos x="0" y="0"/>
                  </a:cxn>
                  <a:cxn ang="0">
                    <a:pos x="0" y="420"/>
                  </a:cxn>
                  <a:cxn ang="0">
                    <a:pos x="12" y="420"/>
                  </a:cxn>
                  <a:cxn ang="0">
                    <a:pos x="12" y="0"/>
                  </a:cxn>
                  <a:cxn ang="0">
                    <a:pos x="0" y="0"/>
                  </a:cxn>
                  <a:cxn ang="0">
                    <a:pos x="0" y="0"/>
                  </a:cxn>
                </a:cxnLst>
                <a:rect l="0" t="0" r="r" b="b"/>
                <a:pathLst>
                  <a:path w="12" h="420">
                    <a:moveTo>
                      <a:pt x="0" y="0"/>
                    </a:moveTo>
                    <a:lnTo>
                      <a:pt x="0" y="420"/>
                    </a:lnTo>
                    <a:lnTo>
                      <a:pt x="12" y="420"/>
                    </a:lnTo>
                    <a:lnTo>
                      <a:pt x="12" y="0"/>
                    </a:lnTo>
                    <a:lnTo>
                      <a:pt x="0" y="0"/>
                    </a:lnTo>
                    <a:lnTo>
                      <a:pt x="0" y="0"/>
                    </a:lnTo>
                    <a:close/>
                  </a:path>
                </a:pathLst>
              </a:custGeom>
              <a:gradFill rotWithShape="0">
                <a:gsLst>
                  <a:gs pos="0">
                    <a:schemeClr val="accent2"/>
                  </a:gs>
                  <a:gs pos="50000">
                    <a:schemeClr val="hlink"/>
                  </a:gs>
                  <a:gs pos="100000">
                    <a:schemeClr val="accent2"/>
                  </a:gs>
                </a:gsLst>
                <a:lin ang="5400000" scaled="1"/>
              </a:gradFill>
              <a:ln w="9525">
                <a:noFill/>
                <a:round/>
                <a:headEnd/>
                <a:tailEnd/>
              </a:ln>
            </p:spPr>
            <p:txBody>
              <a:bodyPr/>
              <a:lstStyle/>
              <a:p>
                <a:pPr eaLnBrk="1" hangingPunct="1">
                  <a:defRPr/>
                </a:pPr>
                <a:endParaRPr lang="en-US">
                  <a:cs typeface="Arial" charset="0"/>
                </a:endParaRPr>
              </a:p>
            </p:txBody>
          </p:sp>
          <p:sp>
            <p:nvSpPr>
              <p:cNvPr id="1041" name="Freeform 12">
                <a:extLst>
                  <a:ext uri="{FF2B5EF4-FFF2-40B4-BE49-F238E27FC236}">
                    <a16:creationId xmlns:a16="http://schemas.microsoft.com/office/drawing/2014/main" id="{1729CD98-2161-4762-A7FA-9A960D94D102}"/>
                  </a:ext>
                </a:extLst>
              </p:cNvPr>
              <p:cNvSpPr>
                <a:spLocks/>
              </p:cNvSpPr>
              <p:nvPr/>
            </p:nvSpPr>
            <p:spPr bwMode="ltGray">
              <a:xfrm>
                <a:off x="0" y="1155"/>
                <a:ext cx="351" cy="12"/>
              </a:xfrm>
              <a:custGeom>
                <a:avLst/>
                <a:gdLst>
                  <a:gd name="T0" fmla="*/ 0 w 251"/>
                  <a:gd name="T1" fmla="*/ 0 h 12"/>
                  <a:gd name="T2" fmla="*/ 0 w 251"/>
                  <a:gd name="T3" fmla="*/ 12 h 12"/>
                  <a:gd name="T4" fmla="*/ 687 w 251"/>
                  <a:gd name="T5" fmla="*/ 12 h 12"/>
                  <a:gd name="T6" fmla="*/ 687 w 251"/>
                  <a:gd name="T7" fmla="*/ 0 h 12"/>
                  <a:gd name="T8" fmla="*/ 0 w 251"/>
                  <a:gd name="T9" fmla="*/ 0 h 12"/>
                  <a:gd name="T10" fmla="*/ 0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0" y="0"/>
                    </a:moveTo>
                    <a:lnTo>
                      <a:pt x="0" y="12"/>
                    </a:lnTo>
                    <a:lnTo>
                      <a:pt x="251" y="12"/>
                    </a:lnTo>
                    <a:lnTo>
                      <a:pt x="251" y="0"/>
                    </a:lnTo>
                    <a:lnTo>
                      <a:pt x="0" y="0"/>
                    </a:lnTo>
                    <a:close/>
                  </a:path>
                </a:pathLst>
              </a:custGeom>
              <a:gradFill rotWithShape="0">
                <a:gsLst>
                  <a:gs pos="0">
                    <a:schemeClr val="bg2"/>
                  </a:gs>
                  <a:gs pos="100000">
                    <a:schemeClr val="accent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13">
                <a:extLst>
                  <a:ext uri="{FF2B5EF4-FFF2-40B4-BE49-F238E27FC236}">
                    <a16:creationId xmlns:a16="http://schemas.microsoft.com/office/drawing/2014/main" id="{99C0644E-2840-4ED7-98F4-6BEA21BF3F15}"/>
                  </a:ext>
                </a:extLst>
              </p:cNvPr>
              <p:cNvSpPr>
                <a:spLocks/>
              </p:cNvSpPr>
              <p:nvPr/>
            </p:nvSpPr>
            <p:spPr bwMode="ltGray">
              <a:xfrm>
                <a:off x="767" y="1155"/>
                <a:ext cx="252" cy="12"/>
              </a:xfrm>
              <a:custGeom>
                <a:avLst/>
                <a:gdLst>
                  <a:gd name="T0" fmla="*/ 254 w 251"/>
                  <a:gd name="T1" fmla="*/ 0 h 12"/>
                  <a:gd name="T2" fmla="*/ 0 w 251"/>
                  <a:gd name="T3" fmla="*/ 0 h 12"/>
                  <a:gd name="T4" fmla="*/ 0 w 251"/>
                  <a:gd name="T5" fmla="*/ 12 h 12"/>
                  <a:gd name="T6" fmla="*/ 254 w 251"/>
                  <a:gd name="T7" fmla="*/ 12 h 12"/>
                  <a:gd name="T8" fmla="*/ 254 w 251"/>
                  <a:gd name="T9" fmla="*/ 0 h 12"/>
                  <a:gd name="T10" fmla="*/ 254 w 251"/>
                  <a:gd name="T11" fmla="*/ 0 h 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 h="12">
                    <a:moveTo>
                      <a:pt x="251" y="0"/>
                    </a:moveTo>
                    <a:lnTo>
                      <a:pt x="0" y="0"/>
                    </a:lnTo>
                    <a:lnTo>
                      <a:pt x="0" y="12"/>
                    </a:lnTo>
                    <a:lnTo>
                      <a:pt x="251" y="12"/>
                    </a:lnTo>
                    <a:lnTo>
                      <a:pt x="251" y="0"/>
                    </a:lnTo>
                    <a:close/>
                  </a:path>
                </a:pathLst>
              </a:custGeom>
              <a:gradFill rotWithShape="0">
                <a:gsLst>
                  <a:gs pos="0">
                    <a:schemeClr val="accent2"/>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542" name="Freeform 14">
                <a:extLst>
                  <a:ext uri="{FF2B5EF4-FFF2-40B4-BE49-F238E27FC236}">
                    <a16:creationId xmlns:a16="http://schemas.microsoft.com/office/drawing/2014/main" id="{A2EDEBE8-0DCB-4072-89E1-B29864E349D7}"/>
                  </a:ext>
                </a:extLst>
              </p:cNvPr>
              <p:cNvSpPr>
                <a:spLocks/>
              </p:cNvSpPr>
              <p:nvPr/>
            </p:nvSpPr>
            <p:spPr bwMode="ltGray">
              <a:xfrm>
                <a:off x="348" y="1155"/>
                <a:ext cx="419" cy="12"/>
              </a:xfrm>
              <a:custGeom>
                <a:avLst/>
                <a:gdLst/>
                <a:ahLst/>
                <a:cxnLst>
                  <a:cxn ang="0">
                    <a:pos x="0" y="0"/>
                  </a:cxn>
                  <a:cxn ang="0">
                    <a:pos x="0" y="12"/>
                  </a:cxn>
                  <a:cxn ang="0">
                    <a:pos x="418" y="12"/>
                  </a:cxn>
                  <a:cxn ang="0">
                    <a:pos x="418" y="0"/>
                  </a:cxn>
                  <a:cxn ang="0">
                    <a:pos x="0" y="0"/>
                  </a:cxn>
                  <a:cxn ang="0">
                    <a:pos x="0" y="0"/>
                  </a:cxn>
                </a:cxnLst>
                <a:rect l="0" t="0" r="r" b="b"/>
                <a:pathLst>
                  <a:path w="418" h="12">
                    <a:moveTo>
                      <a:pt x="0" y="0"/>
                    </a:moveTo>
                    <a:lnTo>
                      <a:pt x="0" y="12"/>
                    </a:lnTo>
                    <a:lnTo>
                      <a:pt x="418" y="12"/>
                    </a:lnTo>
                    <a:lnTo>
                      <a:pt x="418" y="0"/>
                    </a:lnTo>
                    <a:lnTo>
                      <a:pt x="0" y="0"/>
                    </a:lnTo>
                    <a:lnTo>
                      <a:pt x="0" y="0"/>
                    </a:lnTo>
                    <a:close/>
                  </a:path>
                </a:pathLst>
              </a:custGeom>
              <a:gradFill rotWithShape="0">
                <a:gsLst>
                  <a:gs pos="0">
                    <a:schemeClr val="accent2"/>
                  </a:gs>
                  <a:gs pos="50000">
                    <a:schemeClr val="hlink"/>
                  </a:gs>
                  <a:gs pos="100000">
                    <a:schemeClr val="accent2"/>
                  </a:gs>
                </a:gsLst>
                <a:lin ang="0" scaled="1"/>
              </a:gradFill>
              <a:ln w="9525">
                <a:noFill/>
                <a:round/>
                <a:headEnd/>
                <a:tailEnd/>
              </a:ln>
            </p:spPr>
            <p:txBody>
              <a:bodyPr/>
              <a:lstStyle/>
              <a:p>
                <a:pPr eaLnBrk="1" hangingPunct="1">
                  <a:defRPr/>
                </a:pPr>
                <a:endParaRPr lang="en-US">
                  <a:cs typeface="Arial" charset="0"/>
                </a:endParaRPr>
              </a:p>
            </p:txBody>
          </p:sp>
        </p:grpSp>
      </p:grpSp>
      <p:sp>
        <p:nvSpPr>
          <p:cNvPr id="22543" name="Rectangle 15">
            <a:extLst>
              <a:ext uri="{FF2B5EF4-FFF2-40B4-BE49-F238E27FC236}">
                <a16:creationId xmlns:a16="http://schemas.microsoft.com/office/drawing/2014/main" id="{822D72DE-5776-489C-BA82-1C739253A0CA}"/>
              </a:ext>
            </a:extLst>
          </p:cNvPr>
          <p:cNvSpPr>
            <a:spLocks noGrp="1" noChangeArrowheads="1"/>
          </p:cNvSpPr>
          <p:nvPr>
            <p:ph type="title"/>
          </p:nvPr>
        </p:nvSpPr>
        <p:spPr bwMode="auto">
          <a:xfrm>
            <a:off x="1422400" y="304800"/>
            <a:ext cx="10058400"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2544" name="Rectangle 16">
            <a:extLst>
              <a:ext uri="{FF2B5EF4-FFF2-40B4-BE49-F238E27FC236}">
                <a16:creationId xmlns:a16="http://schemas.microsoft.com/office/drawing/2014/main" id="{FD02994C-35D7-4F46-8B93-EE7BF1A0FDA6}"/>
              </a:ext>
            </a:extLst>
          </p:cNvPr>
          <p:cNvSpPr>
            <a:spLocks noGrp="1" noChangeArrowheads="1"/>
          </p:cNvSpPr>
          <p:nvPr>
            <p:ph type="body" idx="1"/>
          </p:nvPr>
        </p:nvSpPr>
        <p:spPr bwMode="auto">
          <a:xfrm>
            <a:off x="1422400" y="1981200"/>
            <a:ext cx="10058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2545" name="Rectangle 17">
            <a:extLst>
              <a:ext uri="{FF2B5EF4-FFF2-40B4-BE49-F238E27FC236}">
                <a16:creationId xmlns:a16="http://schemas.microsoft.com/office/drawing/2014/main" id="{5BA416FD-6B3B-47CF-A5BE-4242BADB28C7}"/>
              </a:ext>
            </a:extLst>
          </p:cNvPr>
          <p:cNvSpPr>
            <a:spLocks noGrp="1" noChangeArrowheads="1"/>
          </p:cNvSpPr>
          <p:nvPr>
            <p:ph type="dt" sz="half" idx="2"/>
          </p:nvPr>
        </p:nvSpPr>
        <p:spPr bwMode="auto">
          <a:xfrm>
            <a:off x="1422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6" name="Rectangle 18">
            <a:extLst>
              <a:ext uri="{FF2B5EF4-FFF2-40B4-BE49-F238E27FC236}">
                <a16:creationId xmlns:a16="http://schemas.microsoft.com/office/drawing/2014/main" id="{A2DA3F8A-0436-47C3-97C6-D815836864EC}"/>
              </a:ext>
            </a:extLst>
          </p:cNvPr>
          <p:cNvSpPr>
            <a:spLocks noGrp="1" noChangeArrowheads="1"/>
          </p:cNvSpPr>
          <p:nvPr>
            <p:ph type="ftr" sz="quarter" idx="3"/>
          </p:nvPr>
        </p:nvSpPr>
        <p:spPr bwMode="auto">
          <a:xfrm>
            <a:off x="45720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00000"/>
                  </a:outerShdw>
                </a:effectLst>
                <a:cs typeface="Arial" charset="0"/>
              </a:defRPr>
            </a:lvl1pPr>
          </a:lstStyle>
          <a:p>
            <a:pPr>
              <a:defRPr/>
            </a:pPr>
            <a:endParaRPr lang="en-US"/>
          </a:p>
        </p:txBody>
      </p:sp>
      <p:sp>
        <p:nvSpPr>
          <p:cNvPr id="22547" name="Rectangle 19">
            <a:extLst>
              <a:ext uri="{FF2B5EF4-FFF2-40B4-BE49-F238E27FC236}">
                <a16:creationId xmlns:a16="http://schemas.microsoft.com/office/drawing/2014/main" id="{C051EE65-A069-42D8-9B67-C02675F4FFD3}"/>
              </a:ext>
            </a:extLst>
          </p:cNvPr>
          <p:cNvSpPr>
            <a:spLocks noGrp="1" noChangeArrowheads="1"/>
          </p:cNvSpPr>
          <p:nvPr>
            <p:ph type="sldNum" sz="quarter" idx="4"/>
          </p:nvPr>
        </p:nvSpPr>
        <p:spPr bwMode="auto">
          <a:xfrm>
            <a:off x="89408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00000"/>
                  </a:outerShdw>
                </a:effectLst>
              </a:defRPr>
            </a:lvl1pPr>
          </a:lstStyle>
          <a:p>
            <a:pPr>
              <a:defRPr/>
            </a:pPr>
            <a:fld id="{CC5B6668-7658-48BF-A843-2BFAB0FE8BE6}" type="slidenum">
              <a:rPr lang="en-US" altLang="en-US"/>
              <a:pPr>
                <a:defRPr/>
              </a:pPr>
              <a:t>‹#›</a:t>
            </a:fld>
            <a:endParaRPr lang="en-US" altLang="en-US"/>
          </a:p>
        </p:txBody>
      </p:sp>
    </p:spTree>
    <p:extLst>
      <p:ext uri="{BB962C8B-B14F-4D97-AF65-F5344CB8AC3E}">
        <p14:creationId xmlns:p14="http://schemas.microsoft.com/office/powerpoint/2010/main" val="690809569"/>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2544">
                                            <p:txEl>
                                              <p:pRg st="0" end="0"/>
                                            </p:txEl>
                                          </p:spTgt>
                                        </p:tgtEl>
                                        <p:attrNameLst>
                                          <p:attrName>style.visibility</p:attrName>
                                        </p:attrNameLst>
                                      </p:cBhvr>
                                      <p:to>
                                        <p:strVal val="visible"/>
                                      </p:to>
                                    </p:set>
                                    <p:animEffect transition="in" filter="dissolve">
                                      <p:cBhvr>
                                        <p:cTn id="7" dur="500"/>
                                        <p:tgtEl>
                                          <p:spTgt spid="2254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2544">
                                            <p:txEl>
                                              <p:pRg st="1" end="1"/>
                                            </p:txEl>
                                          </p:spTgt>
                                        </p:tgtEl>
                                        <p:attrNameLst>
                                          <p:attrName>style.visibility</p:attrName>
                                        </p:attrNameLst>
                                      </p:cBhvr>
                                      <p:to>
                                        <p:strVal val="visible"/>
                                      </p:to>
                                    </p:set>
                                    <p:animEffect transition="in" filter="dissolve">
                                      <p:cBhvr>
                                        <p:cTn id="12" dur="500"/>
                                        <p:tgtEl>
                                          <p:spTgt spid="2254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2544">
                                            <p:txEl>
                                              <p:pRg st="2" end="2"/>
                                            </p:txEl>
                                          </p:spTgt>
                                        </p:tgtEl>
                                        <p:attrNameLst>
                                          <p:attrName>style.visibility</p:attrName>
                                        </p:attrNameLst>
                                      </p:cBhvr>
                                      <p:to>
                                        <p:strVal val="visible"/>
                                      </p:to>
                                    </p:set>
                                    <p:animEffect transition="in" filter="dissolve">
                                      <p:cBhvr>
                                        <p:cTn id="17" dur="500"/>
                                        <p:tgtEl>
                                          <p:spTgt spid="2254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2544">
                                            <p:txEl>
                                              <p:pRg st="3" end="3"/>
                                            </p:txEl>
                                          </p:spTgt>
                                        </p:tgtEl>
                                        <p:attrNameLst>
                                          <p:attrName>style.visibility</p:attrName>
                                        </p:attrNameLst>
                                      </p:cBhvr>
                                      <p:to>
                                        <p:strVal val="visible"/>
                                      </p:to>
                                    </p:set>
                                    <p:animEffect transition="in" filter="dissolve">
                                      <p:cBhvr>
                                        <p:cTn id="22" dur="500"/>
                                        <p:tgtEl>
                                          <p:spTgt spid="2254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2544">
                                            <p:txEl>
                                              <p:pRg st="4" end="4"/>
                                            </p:txEl>
                                          </p:spTgt>
                                        </p:tgtEl>
                                        <p:attrNameLst>
                                          <p:attrName>style.visibility</p:attrName>
                                        </p:attrNameLst>
                                      </p:cBhvr>
                                      <p:to>
                                        <p:strVal val="visible"/>
                                      </p:to>
                                    </p:set>
                                    <p:animEffect transition="in" filter="dissolve">
                                      <p:cBhvr>
                                        <p:cTn id="27" dur="500"/>
                                        <p:tgtEl>
                                          <p:spTgt spid="2254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4" grpId="0" build="p">
        <p:tmplLst>
          <p:tmpl lvl="1">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2">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3">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4">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 lvl="5">
            <p:tnLst>
              <p:par>
                <p:cTn presetID="9" presetClass="entr" presetSubtype="0" fill="hold" nodeType="clickEffect">
                  <p:stCondLst>
                    <p:cond delay="0"/>
                  </p:stCondLst>
                  <p:childTnLst>
                    <p:set>
                      <p:cBhvr>
                        <p:cTn dur="1" fill="hold">
                          <p:stCondLst>
                            <p:cond delay="0"/>
                          </p:stCondLst>
                        </p:cTn>
                        <p:tgtEl>
                          <p:spTgt spid="22544"/>
                        </p:tgtEl>
                        <p:attrNameLst>
                          <p:attrName>style.visibility</p:attrName>
                        </p:attrNameLst>
                      </p:cBhvr>
                      <p:to>
                        <p:strVal val="visible"/>
                      </p:to>
                    </p:set>
                    <p:animEffect transition="in" filter="dissolve">
                      <p:cBhvr>
                        <p:cTn dur="500"/>
                        <p:tgtEl>
                          <p:spTgt spid="22544"/>
                        </p:tgtEl>
                      </p:cBhvr>
                    </p:animEffect>
                  </p:childTnLst>
                </p:cTn>
              </p:par>
            </p:tnLst>
          </p:tmpl>
        </p:tmplLst>
      </p:bldP>
    </p:bldLst>
  </p:timing>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70000"/>
        <a:buFont typeface="Wingdings" panose="05000000000000000000" pitchFamily="2" charset="2"/>
        <a:buChar char="n"/>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lr>
          <a:schemeClr val="tx1"/>
        </a:buClr>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70000"/>
        <a:buFont typeface="Wingdings" pitchFamily="2" charset="2"/>
        <a:buChar char="n"/>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a:extLst>
              <a:ext uri="{FF2B5EF4-FFF2-40B4-BE49-F238E27FC236}">
                <a16:creationId xmlns:a16="http://schemas.microsoft.com/office/drawing/2014/main" id="{63073557-6D6B-4928-A778-0D1F78917EA4}"/>
              </a:ext>
            </a:extLst>
          </p:cNvPr>
          <p:cNvSpPr>
            <a:spLocks noGrp="1" noChangeArrowheads="1"/>
          </p:cNvSpPr>
          <p:nvPr>
            <p:ph type="subTitle" idx="1"/>
          </p:nvPr>
        </p:nvSpPr>
        <p:spPr>
          <a:xfrm>
            <a:off x="2324100" y="1158875"/>
            <a:ext cx="7620000" cy="2803525"/>
          </a:xfrm>
        </p:spPr>
        <p:txBody>
          <a:bodyPr/>
          <a:lstStyle/>
          <a:p>
            <a:pPr algn="ctr" eaLnBrk="1" hangingPunct="1">
              <a:defRPr/>
            </a:pPr>
            <a:r>
              <a:rPr lang="en-US" sz="4800" b="1" dirty="0">
                <a:solidFill>
                  <a:schemeClr val="bg1">
                    <a:lumMod val="50000"/>
                  </a:schemeClr>
                </a:solidFill>
                <a:effectLst/>
              </a:rPr>
              <a:t>Study To Show Thyself Approved</a:t>
            </a:r>
          </a:p>
          <a:p>
            <a:pPr algn="ctr" eaLnBrk="1" hangingPunct="1">
              <a:defRPr/>
            </a:pPr>
            <a:r>
              <a:rPr lang="en-US" sz="4000" b="1" dirty="0">
                <a:solidFill>
                  <a:schemeClr val="tx1">
                    <a:lumMod val="50000"/>
                  </a:schemeClr>
                </a:solidFill>
              </a:rPr>
              <a:t>2 Timothy 2:14-26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68014F-787D-43CD-892F-E5FBAB3D9E7E}"/>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BCD7DC7B-3312-4CE0-BC0B-1603BB08A467}"/>
              </a:ext>
            </a:extLst>
          </p:cNvPr>
          <p:cNvSpPr>
            <a:spLocks noGrp="1" noChangeArrowheads="1"/>
          </p:cNvSpPr>
          <p:nvPr>
            <p:ph type="body" idx="1"/>
          </p:nvPr>
        </p:nvSpPr>
        <p:spPr>
          <a:xfrm>
            <a:off x="304800" y="1431925"/>
            <a:ext cx="11201400" cy="5197475"/>
          </a:xfrm>
        </p:spPr>
        <p:txBody>
          <a:bodyPr/>
          <a:lstStyle/>
          <a:p>
            <a:pPr marL="0" indent="0" eaLnBrk="1" hangingPunct="1">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accent4">
                    <a:lumMod val="10000"/>
                  </a:schemeClr>
                </a:solidFill>
              </a:rPr>
              <a:t>Purpose</a:t>
            </a:r>
          </a:p>
          <a:p>
            <a:pPr marL="525463" indent="-468313" eaLnBrk="1" hangingPunct="1">
              <a:buClrTx/>
              <a:buFont typeface="+mj-lt"/>
              <a:buAutoNum type="arabicPeriod" startAt="5"/>
              <a:defRPr/>
            </a:pPr>
            <a:r>
              <a:rPr lang="en-US" sz="4400" dirty="0">
                <a:solidFill>
                  <a:schemeClr val="accent4">
                    <a:lumMod val="10000"/>
                  </a:schemeClr>
                </a:solidFill>
              </a:rPr>
              <a:t>To </a:t>
            </a:r>
            <a:r>
              <a:rPr lang="en-US" sz="4400" b="1" dirty="0">
                <a:solidFill>
                  <a:schemeClr val="accent4">
                    <a:lumMod val="10000"/>
                  </a:schemeClr>
                </a:solidFill>
              </a:rPr>
              <a:t>defeat our adversary</a:t>
            </a:r>
            <a:r>
              <a:rPr lang="en-US" sz="4400" dirty="0">
                <a:solidFill>
                  <a:schemeClr val="accent4">
                    <a:lumMod val="10000"/>
                  </a:schemeClr>
                </a:solidFill>
              </a:rPr>
              <a:t>! </a:t>
            </a:r>
            <a:br>
              <a:rPr lang="en-US" sz="4400" dirty="0">
                <a:solidFill>
                  <a:schemeClr val="accent4">
                    <a:lumMod val="10000"/>
                  </a:schemeClr>
                </a:solidFill>
              </a:rPr>
            </a:br>
            <a:r>
              <a:rPr lang="en-US" sz="4400" dirty="0">
                <a:solidFill>
                  <a:schemeClr val="accent4">
                    <a:lumMod val="10000"/>
                  </a:schemeClr>
                </a:solidFill>
              </a:rPr>
              <a:t>(Matthew 4:4, 7, 10; 2 Timothy 2:24-26; 2 Peter 1:12-15)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68014F-787D-43CD-892F-E5FBAB3D9E7E}"/>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BCD7DC7B-3312-4CE0-BC0B-1603BB08A467}"/>
              </a:ext>
            </a:extLst>
          </p:cNvPr>
          <p:cNvSpPr>
            <a:spLocks noGrp="1" noChangeArrowheads="1"/>
          </p:cNvSpPr>
          <p:nvPr>
            <p:ph type="body" idx="1"/>
          </p:nvPr>
        </p:nvSpPr>
        <p:spPr>
          <a:xfrm>
            <a:off x="304800" y="1431925"/>
            <a:ext cx="11277600" cy="5197475"/>
          </a:xfrm>
        </p:spPr>
        <p:txBody>
          <a:bodyPr/>
          <a:lstStyle/>
          <a:p>
            <a:pPr marL="0" indent="0" eaLnBrk="1" hangingPunct="1">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6"/>
              <a:defRPr/>
            </a:pPr>
            <a:r>
              <a:rPr lang="en-US" sz="4400" dirty="0">
                <a:solidFill>
                  <a:schemeClr val="accent4">
                    <a:lumMod val="10000"/>
                  </a:schemeClr>
                </a:solidFill>
              </a:rPr>
              <a:t>To “</a:t>
            </a:r>
            <a:r>
              <a:rPr lang="en-US" sz="4400" b="1" i="1" dirty="0">
                <a:solidFill>
                  <a:schemeClr val="accent4">
                    <a:lumMod val="10000"/>
                  </a:schemeClr>
                </a:solidFill>
              </a:rPr>
              <a:t>grow up</a:t>
            </a:r>
            <a:r>
              <a:rPr lang="en-US" sz="4400" dirty="0">
                <a:solidFill>
                  <a:schemeClr val="accent4">
                    <a:lumMod val="10000"/>
                  </a:schemeClr>
                </a:solidFill>
              </a:rPr>
              <a:t>” and become a mature Christian </a:t>
            </a:r>
            <a:br>
              <a:rPr lang="en-US" sz="4400" dirty="0">
                <a:solidFill>
                  <a:schemeClr val="accent4">
                    <a:lumMod val="10000"/>
                  </a:schemeClr>
                </a:solidFill>
              </a:rPr>
            </a:br>
            <a:r>
              <a:rPr lang="en-US" sz="4400" dirty="0">
                <a:solidFill>
                  <a:schemeClr val="accent4">
                    <a:lumMod val="10000"/>
                  </a:schemeClr>
                </a:solidFill>
              </a:rPr>
              <a:t>(Ephesians 4:13; Hebrews 5:14 – 6:1; </a:t>
            </a:r>
            <a:br>
              <a:rPr lang="en-US" sz="4400" dirty="0">
                <a:solidFill>
                  <a:schemeClr val="accent4">
                    <a:lumMod val="10000"/>
                  </a:schemeClr>
                </a:solidFill>
              </a:rPr>
            </a:br>
            <a:r>
              <a:rPr lang="en-US" sz="4400" dirty="0">
                <a:solidFill>
                  <a:schemeClr val="accent4">
                    <a:lumMod val="10000"/>
                  </a:schemeClr>
                </a:solidFill>
              </a:rPr>
              <a:t>1 Timothy 4:6; 2 Peter 3:16-17)</a:t>
            </a:r>
          </a:p>
        </p:txBody>
      </p:sp>
    </p:spTree>
    <p:extLst>
      <p:ext uri="{BB962C8B-B14F-4D97-AF65-F5344CB8AC3E}">
        <p14:creationId xmlns:p14="http://schemas.microsoft.com/office/powerpoint/2010/main" val="1396938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68014F-787D-43CD-892F-E5FBAB3D9E7E}"/>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BCD7DC7B-3312-4CE0-BC0B-1603BB08A467}"/>
              </a:ext>
            </a:extLst>
          </p:cNvPr>
          <p:cNvSpPr>
            <a:spLocks noGrp="1" noChangeArrowheads="1"/>
          </p:cNvSpPr>
          <p:nvPr>
            <p:ph type="body" idx="1"/>
          </p:nvPr>
        </p:nvSpPr>
        <p:spPr>
          <a:xfrm>
            <a:off x="304800" y="1431925"/>
            <a:ext cx="11277600" cy="5197475"/>
          </a:xfrm>
        </p:spPr>
        <p:txBody>
          <a:bodyPr/>
          <a:lstStyle/>
          <a:p>
            <a:pPr marL="0" indent="0" eaLnBrk="1" hangingPunct="1">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7"/>
              <a:defRPr/>
            </a:pPr>
            <a:r>
              <a:rPr lang="en-US" sz="4400" dirty="0">
                <a:solidFill>
                  <a:schemeClr val="accent4">
                    <a:lumMod val="10000"/>
                  </a:schemeClr>
                </a:solidFill>
              </a:rPr>
              <a:t>To be able to </a:t>
            </a:r>
            <a:r>
              <a:rPr lang="en-US" sz="4400" b="1" dirty="0">
                <a:solidFill>
                  <a:schemeClr val="accent4">
                    <a:lumMod val="10000"/>
                  </a:schemeClr>
                </a:solidFill>
              </a:rPr>
              <a:t>defend the truth</a:t>
            </a:r>
            <a:r>
              <a:rPr lang="en-US" sz="4400" dirty="0">
                <a:solidFill>
                  <a:schemeClr val="accent4">
                    <a:lumMod val="10000"/>
                  </a:schemeClr>
                </a:solidFill>
              </a:rPr>
              <a:t> </a:t>
            </a:r>
            <a:br>
              <a:rPr lang="en-US" sz="4400" dirty="0">
                <a:solidFill>
                  <a:schemeClr val="accent4">
                    <a:lumMod val="10000"/>
                  </a:schemeClr>
                </a:solidFill>
              </a:rPr>
            </a:br>
            <a:r>
              <a:rPr lang="en-US" sz="4400" dirty="0">
                <a:solidFill>
                  <a:schemeClr val="accent4">
                    <a:lumMod val="10000"/>
                  </a:schemeClr>
                </a:solidFill>
              </a:rPr>
              <a:t>(Jude 3; 1 Peter 3:15; </a:t>
            </a:r>
            <a:br>
              <a:rPr lang="en-US" sz="4400" dirty="0">
                <a:solidFill>
                  <a:schemeClr val="accent4">
                    <a:lumMod val="10000"/>
                  </a:schemeClr>
                </a:solidFill>
              </a:rPr>
            </a:br>
            <a:r>
              <a:rPr lang="en-US" sz="4400" dirty="0">
                <a:solidFill>
                  <a:schemeClr val="accent4">
                    <a:lumMod val="10000"/>
                  </a:schemeClr>
                </a:solidFill>
              </a:rPr>
              <a:t>1 Timothy 1:3-5; 6:3)</a:t>
            </a:r>
          </a:p>
        </p:txBody>
      </p:sp>
    </p:spTree>
    <p:extLst>
      <p:ext uri="{BB962C8B-B14F-4D97-AF65-F5344CB8AC3E}">
        <p14:creationId xmlns:p14="http://schemas.microsoft.com/office/powerpoint/2010/main" val="32085881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68014F-787D-43CD-892F-E5FBAB3D9E7E}"/>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BCD7DC7B-3312-4CE0-BC0B-1603BB08A467}"/>
              </a:ext>
            </a:extLst>
          </p:cNvPr>
          <p:cNvSpPr>
            <a:spLocks noGrp="1" noChangeArrowheads="1"/>
          </p:cNvSpPr>
          <p:nvPr>
            <p:ph type="body" idx="1"/>
          </p:nvPr>
        </p:nvSpPr>
        <p:spPr>
          <a:xfrm>
            <a:off x="304800" y="1431925"/>
            <a:ext cx="11658600" cy="5197475"/>
          </a:xfrm>
        </p:spPr>
        <p:txBody>
          <a:bodyPr/>
          <a:lstStyle/>
          <a:p>
            <a:pPr marL="0" indent="0" eaLnBrk="1" hangingPunct="1">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8"/>
              <a:defRPr/>
            </a:pPr>
            <a:r>
              <a:rPr lang="en-US" sz="4400" dirty="0">
                <a:solidFill>
                  <a:schemeClr val="accent4">
                    <a:lumMod val="10000"/>
                  </a:schemeClr>
                </a:solidFill>
              </a:rPr>
              <a:t>To </a:t>
            </a:r>
            <a:r>
              <a:rPr lang="en-US" sz="4400" b="1" dirty="0">
                <a:solidFill>
                  <a:schemeClr val="accent4">
                    <a:lumMod val="10000"/>
                  </a:schemeClr>
                </a:solidFill>
              </a:rPr>
              <a:t>share the good news</a:t>
            </a:r>
            <a:r>
              <a:rPr lang="en-US" sz="4400" dirty="0">
                <a:solidFill>
                  <a:schemeClr val="accent4">
                    <a:lumMod val="10000"/>
                  </a:schemeClr>
                </a:solidFill>
              </a:rPr>
              <a:t> with others </a:t>
            </a:r>
            <a:br>
              <a:rPr lang="en-US" sz="4400" dirty="0">
                <a:solidFill>
                  <a:schemeClr val="accent4">
                    <a:lumMod val="10000"/>
                  </a:schemeClr>
                </a:solidFill>
              </a:rPr>
            </a:br>
            <a:r>
              <a:rPr lang="en-US" sz="4400" dirty="0">
                <a:solidFill>
                  <a:schemeClr val="accent4">
                    <a:lumMod val="10000"/>
                  </a:schemeClr>
                </a:solidFill>
              </a:rPr>
              <a:t>(1 Timothy 4:11-16; 2 Timothy 2:2; 4:1-3)</a:t>
            </a:r>
          </a:p>
        </p:txBody>
      </p:sp>
    </p:spTree>
    <p:extLst>
      <p:ext uri="{BB962C8B-B14F-4D97-AF65-F5344CB8AC3E}">
        <p14:creationId xmlns:p14="http://schemas.microsoft.com/office/powerpoint/2010/main" val="1307544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368014F-787D-43CD-892F-E5FBAB3D9E7E}"/>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BCD7DC7B-3312-4CE0-BC0B-1603BB08A467}"/>
              </a:ext>
            </a:extLst>
          </p:cNvPr>
          <p:cNvSpPr>
            <a:spLocks noGrp="1" noChangeArrowheads="1"/>
          </p:cNvSpPr>
          <p:nvPr>
            <p:ph type="body" idx="1"/>
          </p:nvPr>
        </p:nvSpPr>
        <p:spPr>
          <a:xfrm>
            <a:off x="304800" y="1431925"/>
            <a:ext cx="11658600" cy="5197475"/>
          </a:xfrm>
        </p:spPr>
        <p:txBody>
          <a:bodyPr/>
          <a:lstStyle/>
          <a:p>
            <a:pPr marL="0" indent="0" eaLnBrk="1" hangingPunct="1">
              <a:buSzTx/>
              <a:buFont typeface="Wingdings" panose="05000000000000000000" pitchFamily="2" charset="2"/>
              <a:buNone/>
              <a:defRPr/>
            </a:pPr>
            <a:r>
              <a:rPr lang="en-US" sz="36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9"/>
              <a:defRPr/>
            </a:pPr>
            <a:r>
              <a:rPr lang="en-US" sz="4400" dirty="0">
                <a:solidFill>
                  <a:schemeClr val="accent4">
                    <a:lumMod val="10000"/>
                  </a:schemeClr>
                </a:solidFill>
              </a:rPr>
              <a:t>To make me everything I need to be! </a:t>
            </a:r>
            <a:br>
              <a:rPr lang="en-US" sz="4400" dirty="0">
                <a:solidFill>
                  <a:schemeClr val="accent4">
                    <a:lumMod val="10000"/>
                  </a:schemeClr>
                </a:solidFill>
              </a:rPr>
            </a:br>
            <a:r>
              <a:rPr lang="en-US" sz="4400" dirty="0">
                <a:solidFill>
                  <a:schemeClr val="accent4">
                    <a:lumMod val="10000"/>
                  </a:schemeClr>
                </a:solidFill>
              </a:rPr>
              <a:t>(1 Timothy 4:11-16; 2 Timothy 2:2; 4:1-3)</a:t>
            </a:r>
          </a:p>
        </p:txBody>
      </p:sp>
    </p:spTree>
    <p:extLst>
      <p:ext uri="{BB962C8B-B14F-4D97-AF65-F5344CB8AC3E}">
        <p14:creationId xmlns:p14="http://schemas.microsoft.com/office/powerpoint/2010/main" val="3244580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AF2FF-3722-4F0E-9A25-3FBF668F8656}"/>
              </a:ext>
            </a:extLst>
          </p:cNvPr>
          <p:cNvSpPr>
            <a:spLocks noGrp="1" noChangeArrowheads="1"/>
          </p:cNvSpPr>
          <p:nvPr>
            <p:ph type="title"/>
          </p:nvPr>
        </p:nvSpPr>
        <p:spPr>
          <a:xfrm>
            <a:off x="1066800" y="0"/>
            <a:ext cx="10058400" cy="838200"/>
          </a:xfrm>
        </p:spPr>
        <p:txBody>
          <a:bodyPr/>
          <a:lstStyle/>
          <a:p>
            <a:pPr algn="ctr" eaLnBrk="1" hangingPunct="1">
              <a:defRPr/>
            </a:pPr>
            <a:r>
              <a:rPr lang="en-US" b="0" dirty="0">
                <a:solidFill>
                  <a:schemeClr val="accent4">
                    <a:lumMod val="10000"/>
                  </a:schemeClr>
                </a:solidFill>
              </a:rPr>
              <a:t>“Study…” (2 Timothy 2:15)</a:t>
            </a:r>
          </a:p>
        </p:txBody>
      </p:sp>
      <p:sp>
        <p:nvSpPr>
          <p:cNvPr id="28675" name="Rectangle 3">
            <a:extLst>
              <a:ext uri="{FF2B5EF4-FFF2-40B4-BE49-F238E27FC236}">
                <a16:creationId xmlns:a16="http://schemas.microsoft.com/office/drawing/2014/main" id="{09940E88-5905-4FD1-9A50-3AA823AD602A}"/>
              </a:ext>
            </a:extLst>
          </p:cNvPr>
          <p:cNvSpPr>
            <a:spLocks noGrp="1" noChangeArrowheads="1"/>
          </p:cNvSpPr>
          <p:nvPr>
            <p:ph type="body" idx="1"/>
          </p:nvPr>
        </p:nvSpPr>
        <p:spPr>
          <a:xfrm>
            <a:off x="1066800" y="1219200"/>
            <a:ext cx="10744200" cy="4457700"/>
          </a:xfrm>
        </p:spPr>
        <p:txBody>
          <a:bodyPr/>
          <a:lstStyle/>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Note the context of 2 Timothy 2 and the role our bible study plays in:</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Enduring hardships. (vs. 9-13)</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Avoiding useless wrangling. (vs. 14)</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Avoiding worldly and empty chatter. (vs. 15)</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Not straying from the truth. (vs. 17)</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Being useful to the Master. (vs. 20-21)</a:t>
            </a:r>
            <a:endParaRPr lang="en-US" sz="4000" dirty="0">
              <a:solidFill>
                <a:schemeClr val="accent4">
                  <a:lumMod val="10000"/>
                </a:schemeClr>
              </a:solidFill>
            </a:endParaRPr>
          </a:p>
        </p:txBody>
      </p:sp>
    </p:spTree>
    <p:extLst>
      <p:ext uri="{BB962C8B-B14F-4D97-AF65-F5344CB8AC3E}">
        <p14:creationId xmlns:p14="http://schemas.microsoft.com/office/powerpoint/2010/main" val="78997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pRg st="4" end="4"/>
                                            </p:txEl>
                                          </p:spTgt>
                                        </p:tgtEl>
                                        <p:attrNameLst>
                                          <p:attrName>style.visibility</p:attrName>
                                        </p:attrNameLst>
                                      </p:cBhvr>
                                      <p:to>
                                        <p:strVal val="visible"/>
                                      </p:to>
                                    </p:set>
                                    <p:animEffect transition="in" filter="fade">
                                      <p:cBhvr>
                                        <p:cTn id="27" dur="500"/>
                                        <p:tgtEl>
                                          <p:spTgt spid="2867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pRg st="5" end="5"/>
                                            </p:txEl>
                                          </p:spTgt>
                                        </p:tgtEl>
                                        <p:attrNameLst>
                                          <p:attrName>style.visibility</p:attrName>
                                        </p:attrNameLst>
                                      </p:cBhvr>
                                      <p:to>
                                        <p:strVal val="visible"/>
                                      </p:to>
                                    </p:set>
                                    <p:animEffect transition="in" filter="fade">
                                      <p:cBhvr>
                                        <p:cTn id="32" dur="500"/>
                                        <p:tgtEl>
                                          <p:spTgt spid="2867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AF2FF-3722-4F0E-9A25-3FBF668F8656}"/>
              </a:ext>
            </a:extLst>
          </p:cNvPr>
          <p:cNvSpPr>
            <a:spLocks noGrp="1" noChangeArrowheads="1"/>
          </p:cNvSpPr>
          <p:nvPr>
            <p:ph type="title"/>
          </p:nvPr>
        </p:nvSpPr>
        <p:spPr>
          <a:xfrm>
            <a:off x="1066800" y="0"/>
            <a:ext cx="10058400" cy="838200"/>
          </a:xfrm>
        </p:spPr>
        <p:txBody>
          <a:bodyPr/>
          <a:lstStyle/>
          <a:p>
            <a:pPr algn="ctr" eaLnBrk="1" hangingPunct="1">
              <a:defRPr/>
            </a:pPr>
            <a:r>
              <a:rPr lang="en-US" b="0" dirty="0">
                <a:solidFill>
                  <a:schemeClr val="accent4">
                    <a:lumMod val="10000"/>
                  </a:schemeClr>
                </a:solidFill>
              </a:rPr>
              <a:t>“Study…” (2 Timothy 2:15)</a:t>
            </a:r>
          </a:p>
        </p:txBody>
      </p:sp>
      <p:sp>
        <p:nvSpPr>
          <p:cNvPr id="28675" name="Rectangle 3">
            <a:extLst>
              <a:ext uri="{FF2B5EF4-FFF2-40B4-BE49-F238E27FC236}">
                <a16:creationId xmlns:a16="http://schemas.microsoft.com/office/drawing/2014/main" id="{09940E88-5905-4FD1-9A50-3AA823AD602A}"/>
              </a:ext>
            </a:extLst>
          </p:cNvPr>
          <p:cNvSpPr>
            <a:spLocks noGrp="1" noChangeArrowheads="1"/>
          </p:cNvSpPr>
          <p:nvPr>
            <p:ph type="body" idx="1"/>
          </p:nvPr>
        </p:nvSpPr>
        <p:spPr>
          <a:xfrm>
            <a:off x="1066800" y="1219200"/>
            <a:ext cx="10744200" cy="4457700"/>
          </a:xfrm>
        </p:spPr>
        <p:txBody>
          <a:bodyPr/>
          <a:lstStyle/>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Note the context of 2 Timothy 2 and the role our bible study plays in:</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Knowing what to flee from and pursue. (vs. 22)</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Differentiating good questions from foolish and ignorant ones. (vs. 23)</a:t>
            </a:r>
          </a:p>
          <a:p>
            <a:pPr eaLnBrk="1" hangingPunct="1">
              <a:spcBef>
                <a:spcPts val="600"/>
              </a:spcBef>
              <a:spcAft>
                <a:spcPts val="0"/>
              </a:spcAft>
              <a:buFont typeface="Arial" panose="020B0604020202020204" pitchFamily="34" charset="0"/>
              <a:buChar char="•"/>
              <a:defRPr/>
            </a:pPr>
            <a:r>
              <a:rPr lang="en-US" sz="3600" dirty="0">
                <a:solidFill>
                  <a:schemeClr val="accent4">
                    <a:lumMod val="10000"/>
                  </a:schemeClr>
                </a:solidFill>
              </a:rPr>
              <a:t>Being able to teach and correct those who are in opposition. (vs. 24-26)</a:t>
            </a:r>
            <a:endParaRPr lang="en-US" sz="4000" dirty="0">
              <a:solidFill>
                <a:schemeClr val="accent4">
                  <a:lumMod val="10000"/>
                </a:schemeClr>
              </a:solidFill>
            </a:endParaRPr>
          </a:p>
        </p:txBody>
      </p:sp>
    </p:spTree>
    <p:extLst>
      <p:ext uri="{BB962C8B-B14F-4D97-AF65-F5344CB8AC3E}">
        <p14:creationId xmlns:p14="http://schemas.microsoft.com/office/powerpoint/2010/main" val="385711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pRg st="3" end="3"/>
                                            </p:txEl>
                                          </p:spTgt>
                                        </p:tgtEl>
                                        <p:attrNameLst>
                                          <p:attrName>style.visibility</p:attrName>
                                        </p:attrNameLst>
                                      </p:cBhvr>
                                      <p:to>
                                        <p:strVal val="visible"/>
                                      </p:to>
                                    </p:set>
                                    <p:animEffect transition="in" filter="fade">
                                      <p:cBhvr>
                                        <p:cTn id="22" dur="500"/>
                                        <p:tgtEl>
                                          <p:spTgt spid="2867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AF2FF-3722-4F0E-9A25-3FBF668F8656}"/>
              </a:ext>
            </a:extLst>
          </p:cNvPr>
          <p:cNvSpPr>
            <a:spLocks noGrp="1" noChangeArrowheads="1"/>
          </p:cNvSpPr>
          <p:nvPr>
            <p:ph type="title"/>
          </p:nvPr>
        </p:nvSpPr>
        <p:spPr>
          <a:xfrm>
            <a:off x="1066800" y="0"/>
            <a:ext cx="10058400" cy="838200"/>
          </a:xfrm>
        </p:spPr>
        <p:txBody>
          <a:bodyPr/>
          <a:lstStyle/>
          <a:p>
            <a:pPr algn="ctr" eaLnBrk="1" hangingPunct="1">
              <a:defRPr/>
            </a:pPr>
            <a:r>
              <a:rPr lang="en-US" b="0" dirty="0">
                <a:solidFill>
                  <a:schemeClr val="accent4">
                    <a:lumMod val="10000"/>
                  </a:schemeClr>
                </a:solidFill>
              </a:rPr>
              <a:t>“Study…”</a:t>
            </a:r>
          </a:p>
        </p:txBody>
      </p:sp>
      <p:sp>
        <p:nvSpPr>
          <p:cNvPr id="28675" name="Rectangle 3">
            <a:extLst>
              <a:ext uri="{FF2B5EF4-FFF2-40B4-BE49-F238E27FC236}">
                <a16:creationId xmlns:a16="http://schemas.microsoft.com/office/drawing/2014/main" id="{09940E88-5905-4FD1-9A50-3AA823AD602A}"/>
              </a:ext>
            </a:extLst>
          </p:cNvPr>
          <p:cNvSpPr>
            <a:spLocks noGrp="1" noChangeArrowheads="1"/>
          </p:cNvSpPr>
          <p:nvPr>
            <p:ph type="body" idx="1"/>
          </p:nvPr>
        </p:nvSpPr>
        <p:spPr>
          <a:xfrm>
            <a:off x="1066800" y="1219200"/>
            <a:ext cx="10744200" cy="4457700"/>
          </a:xfrm>
        </p:spPr>
        <p:txBody>
          <a:bodyPr/>
          <a:lstStyle/>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Most versions other than the KJV translate </a:t>
            </a:r>
            <a:br>
              <a:rPr lang="en-US" sz="3600" dirty="0">
                <a:solidFill>
                  <a:schemeClr val="accent4">
                    <a:lumMod val="10000"/>
                  </a:schemeClr>
                </a:solidFill>
              </a:rPr>
            </a:br>
            <a:r>
              <a:rPr lang="en-US" sz="3600" dirty="0">
                <a:solidFill>
                  <a:schemeClr val="accent4">
                    <a:lumMod val="10000"/>
                  </a:schemeClr>
                </a:solidFill>
              </a:rPr>
              <a:t>2 Timothy 2:15, </a:t>
            </a:r>
            <a:r>
              <a:rPr lang="en-US" sz="3600" i="1" dirty="0">
                <a:solidFill>
                  <a:schemeClr val="accent4">
                    <a:lumMod val="10000"/>
                  </a:schemeClr>
                </a:solidFill>
              </a:rPr>
              <a:t>“Be diligent…”</a:t>
            </a:r>
            <a:r>
              <a:rPr lang="en-US" sz="3600" dirty="0">
                <a:solidFill>
                  <a:schemeClr val="accent4">
                    <a:lumMod val="10000"/>
                  </a:schemeClr>
                </a:solidFill>
              </a:rPr>
              <a:t> </a:t>
            </a:r>
            <a:r>
              <a:rPr lang="en-US" sz="1800" dirty="0">
                <a:solidFill>
                  <a:schemeClr val="accent4">
                    <a:lumMod val="10000"/>
                  </a:schemeClr>
                </a:solidFill>
              </a:rPr>
              <a:t>(NASU; NKJV)</a:t>
            </a:r>
            <a:r>
              <a:rPr lang="en-US" sz="3600" dirty="0">
                <a:solidFill>
                  <a:schemeClr val="accent4">
                    <a:lumMod val="10000"/>
                  </a:schemeClr>
                </a:solidFill>
              </a:rPr>
              <a:t> or </a:t>
            </a:r>
            <a:r>
              <a:rPr lang="en-US" sz="3600" i="1" dirty="0">
                <a:solidFill>
                  <a:schemeClr val="accent4">
                    <a:lumMod val="10000"/>
                  </a:schemeClr>
                </a:solidFill>
              </a:rPr>
              <a:t>“Give diligence…”</a:t>
            </a:r>
            <a:r>
              <a:rPr lang="en-US" sz="3600" dirty="0">
                <a:solidFill>
                  <a:schemeClr val="accent4">
                    <a:lumMod val="10000"/>
                  </a:schemeClr>
                </a:solidFill>
              </a:rPr>
              <a:t> </a:t>
            </a:r>
            <a:r>
              <a:rPr lang="en-US" sz="1800" dirty="0">
                <a:solidFill>
                  <a:schemeClr val="accent4">
                    <a:lumMod val="10000"/>
                  </a:schemeClr>
                </a:solidFill>
              </a:rPr>
              <a:t>(ASV)</a:t>
            </a:r>
          </a:p>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The word means to “exert oneself, endeavor”. </a:t>
            </a:r>
          </a:p>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The object of our exertion is “the word of truth”.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pRg st="1" end="1"/>
                                            </p:txEl>
                                          </p:spTgt>
                                        </p:tgtEl>
                                        <p:attrNameLst>
                                          <p:attrName>style.visibility</p:attrName>
                                        </p:attrNameLst>
                                      </p:cBhvr>
                                      <p:to>
                                        <p:strVal val="visible"/>
                                      </p:to>
                                    </p:set>
                                    <p:animEffect transition="in" filter="fade">
                                      <p:cBhvr>
                                        <p:cTn id="12" dur="500"/>
                                        <p:tgtEl>
                                          <p:spTgt spid="286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pRg st="2" end="2"/>
                                            </p:txEl>
                                          </p:spTgt>
                                        </p:tgtEl>
                                        <p:attrNameLst>
                                          <p:attrName>style.visibility</p:attrName>
                                        </p:attrNameLst>
                                      </p:cBhvr>
                                      <p:to>
                                        <p:strVal val="visible"/>
                                      </p:to>
                                    </p:set>
                                    <p:animEffect transition="in" filter="fade">
                                      <p:cBhvr>
                                        <p:cTn id="17" dur="500"/>
                                        <p:tgtEl>
                                          <p:spTgt spid="2867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a:extLst>
              <a:ext uri="{FF2B5EF4-FFF2-40B4-BE49-F238E27FC236}">
                <a16:creationId xmlns:a16="http://schemas.microsoft.com/office/drawing/2014/main" id="{C0AAF2FF-3722-4F0E-9A25-3FBF668F8656}"/>
              </a:ext>
            </a:extLst>
          </p:cNvPr>
          <p:cNvSpPr>
            <a:spLocks noGrp="1" noChangeArrowheads="1"/>
          </p:cNvSpPr>
          <p:nvPr>
            <p:ph type="title"/>
          </p:nvPr>
        </p:nvSpPr>
        <p:spPr>
          <a:xfrm>
            <a:off x="1066800" y="0"/>
            <a:ext cx="10058400" cy="838200"/>
          </a:xfrm>
        </p:spPr>
        <p:txBody>
          <a:bodyPr/>
          <a:lstStyle/>
          <a:p>
            <a:pPr algn="ctr" eaLnBrk="1" hangingPunct="1">
              <a:defRPr/>
            </a:pPr>
            <a:r>
              <a:rPr lang="en-US" b="0" dirty="0">
                <a:solidFill>
                  <a:schemeClr val="accent4">
                    <a:lumMod val="10000"/>
                  </a:schemeClr>
                </a:solidFill>
              </a:rPr>
              <a:t>“Study…”</a:t>
            </a:r>
          </a:p>
        </p:txBody>
      </p:sp>
      <p:sp>
        <p:nvSpPr>
          <p:cNvPr id="28675" name="Rectangle 3">
            <a:extLst>
              <a:ext uri="{FF2B5EF4-FFF2-40B4-BE49-F238E27FC236}">
                <a16:creationId xmlns:a16="http://schemas.microsoft.com/office/drawing/2014/main" id="{09940E88-5905-4FD1-9A50-3AA823AD602A}"/>
              </a:ext>
            </a:extLst>
          </p:cNvPr>
          <p:cNvSpPr>
            <a:spLocks noGrp="1" noChangeArrowheads="1"/>
          </p:cNvSpPr>
          <p:nvPr>
            <p:ph type="body" idx="1"/>
          </p:nvPr>
        </p:nvSpPr>
        <p:spPr>
          <a:xfrm>
            <a:off x="1066800" y="1219200"/>
            <a:ext cx="10744200" cy="4457700"/>
          </a:xfrm>
        </p:spPr>
        <p:txBody>
          <a:bodyPr/>
          <a:lstStyle/>
          <a:p>
            <a:pPr marL="0" indent="0" eaLnBrk="1" hangingPunct="1">
              <a:spcAft>
                <a:spcPts val="1200"/>
              </a:spcAft>
              <a:buFont typeface="Wingdings" panose="05000000000000000000" pitchFamily="2" charset="2"/>
              <a:buNone/>
              <a:defRPr/>
            </a:pPr>
            <a:r>
              <a:rPr lang="en-US" sz="3600" dirty="0">
                <a:solidFill>
                  <a:schemeClr val="accent4">
                    <a:lumMod val="10000"/>
                  </a:schemeClr>
                </a:solidFill>
              </a:rPr>
              <a:t>Thus, we need to “study” (be diligent, earnest, zealous) the word of God so that we may be “</a:t>
            </a:r>
            <a:r>
              <a:rPr lang="en-US" sz="3600" b="1" i="1" dirty="0">
                <a:solidFill>
                  <a:schemeClr val="accent4">
                    <a:lumMod val="10000"/>
                  </a:schemeClr>
                </a:solidFill>
              </a:rPr>
              <a:t>approved</a:t>
            </a:r>
            <a:r>
              <a:rPr lang="en-US" sz="3600" dirty="0">
                <a:solidFill>
                  <a:schemeClr val="accent4">
                    <a:lumMod val="10000"/>
                  </a:schemeClr>
                </a:solidFill>
              </a:rPr>
              <a:t>”, “</a:t>
            </a:r>
            <a:r>
              <a:rPr lang="en-US" sz="3600" b="1" i="1" dirty="0">
                <a:solidFill>
                  <a:schemeClr val="accent4">
                    <a:lumMod val="10000"/>
                  </a:schemeClr>
                </a:solidFill>
              </a:rPr>
              <a:t>unashamed</a:t>
            </a:r>
            <a:r>
              <a:rPr lang="en-US" sz="3600" dirty="0">
                <a:solidFill>
                  <a:schemeClr val="accent4">
                    <a:lumMod val="10000"/>
                  </a:schemeClr>
                </a:solidFill>
              </a:rPr>
              <a:t>” and “</a:t>
            </a:r>
            <a:r>
              <a:rPr lang="en-US" sz="3600" b="1" i="1" dirty="0">
                <a:solidFill>
                  <a:schemeClr val="accent4">
                    <a:lumMod val="10000"/>
                  </a:schemeClr>
                </a:solidFill>
              </a:rPr>
              <a:t>accurate</a:t>
            </a:r>
            <a:r>
              <a:rPr lang="en-US" sz="3600" dirty="0">
                <a:solidFill>
                  <a:schemeClr val="accent4">
                    <a:lumMod val="10000"/>
                  </a:schemeClr>
                </a:solidFill>
              </a:rPr>
              <a:t>” in our handling of God’s word.</a:t>
            </a:r>
          </a:p>
        </p:txBody>
      </p:sp>
    </p:spTree>
    <p:extLst>
      <p:ext uri="{BB962C8B-B14F-4D97-AF65-F5344CB8AC3E}">
        <p14:creationId xmlns:p14="http://schemas.microsoft.com/office/powerpoint/2010/main" val="4041152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animEffect transition="in" filter="fade">
                                      <p:cBhvr>
                                        <p:cTn id="7" dur="500"/>
                                        <p:tgtEl>
                                          <p:spTgt spid="286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FC9A8-828B-4330-8A1E-49C337289C35}"/>
              </a:ext>
            </a:extLst>
          </p:cNvPr>
          <p:cNvSpPr>
            <a:spLocks noGrp="1"/>
          </p:cNvSpPr>
          <p:nvPr>
            <p:ph type="title"/>
          </p:nvPr>
        </p:nvSpPr>
        <p:spPr/>
        <p:txBody>
          <a:bodyPr/>
          <a:lstStyle/>
          <a:p>
            <a:pPr>
              <a:defRPr/>
            </a:pPr>
            <a:r>
              <a:rPr lang="en-US" dirty="0">
                <a:solidFill>
                  <a:schemeClr val="bg1">
                    <a:lumMod val="50000"/>
                  </a:schemeClr>
                </a:solidFill>
              </a:rPr>
              <a:t>Studying The Bible</a:t>
            </a:r>
          </a:p>
        </p:txBody>
      </p:sp>
      <p:sp>
        <p:nvSpPr>
          <p:cNvPr id="3" name="Content Placeholder 2">
            <a:extLst>
              <a:ext uri="{FF2B5EF4-FFF2-40B4-BE49-F238E27FC236}">
                <a16:creationId xmlns:a16="http://schemas.microsoft.com/office/drawing/2014/main" id="{9E8433F7-DFD1-4281-8585-9EE466382007}"/>
              </a:ext>
            </a:extLst>
          </p:cNvPr>
          <p:cNvSpPr>
            <a:spLocks noGrp="1"/>
          </p:cNvSpPr>
          <p:nvPr>
            <p:ph idx="1"/>
          </p:nvPr>
        </p:nvSpPr>
        <p:spPr>
          <a:xfrm>
            <a:off x="838200" y="1981200"/>
            <a:ext cx="10642600" cy="4114800"/>
          </a:xfrm>
        </p:spPr>
        <p:txBody>
          <a:bodyPr/>
          <a:lstStyle/>
          <a:p>
            <a:pPr marL="0" indent="0">
              <a:buNone/>
              <a:defRPr/>
            </a:pPr>
            <a:r>
              <a:rPr lang="en-US" sz="4000" dirty="0">
                <a:solidFill>
                  <a:schemeClr val="bg1">
                    <a:lumMod val="50000"/>
                  </a:schemeClr>
                </a:solidFill>
              </a:rPr>
              <a:t>If it’s something we need, and ought, to do, where do we begin and how do we accomplish what we need to?</a:t>
            </a:r>
          </a:p>
          <a:p>
            <a:pPr marL="0" indent="0">
              <a:buNone/>
              <a:defRPr/>
            </a:pPr>
            <a:r>
              <a:rPr lang="en-US" sz="4000" dirty="0">
                <a:solidFill>
                  <a:schemeClr val="bg1">
                    <a:lumMod val="50000"/>
                  </a:schemeClr>
                </a:solidFill>
              </a:rPr>
              <a:t>If it’s something we need to improve at doing, how do we do that?</a:t>
            </a:r>
          </a:p>
          <a:p>
            <a:pPr marL="0" indent="0">
              <a:buNone/>
              <a:defRPr/>
            </a:pPr>
            <a:endParaRPr lang="en-US" dirty="0">
              <a:solidFill>
                <a:schemeClr val="bg1">
                  <a:lumMod val="50000"/>
                </a:schemeClr>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D97A494C-4DC7-4448-AB1C-81F924AFC10A}"/>
              </a:ext>
            </a:extLst>
          </p:cNvPr>
          <p:cNvSpPr>
            <a:spLocks noGrp="1" noChangeArrowheads="1"/>
          </p:cNvSpPr>
          <p:nvPr>
            <p:ph type="title"/>
          </p:nvPr>
        </p:nvSpPr>
        <p:spPr>
          <a:xfrm>
            <a:off x="1066800" y="449263"/>
            <a:ext cx="10058400" cy="762000"/>
          </a:xfrm>
        </p:spPr>
        <p:txBody>
          <a:bodyPr/>
          <a:lstStyle/>
          <a:p>
            <a:pPr algn="ctr" eaLnBrk="1" hangingPunct="1">
              <a:defRPr/>
            </a:pPr>
            <a:r>
              <a:rPr lang="en-US" b="0">
                <a:solidFill>
                  <a:schemeClr val="accent4">
                    <a:lumMod val="10000"/>
                  </a:schemeClr>
                </a:solidFill>
              </a:rPr>
              <a:t>“Assumptions”</a:t>
            </a:r>
            <a:endParaRPr lang="en-US" b="0" dirty="0">
              <a:solidFill>
                <a:schemeClr val="accent4">
                  <a:lumMod val="10000"/>
                </a:schemeClr>
              </a:solidFill>
            </a:endParaRPr>
          </a:p>
        </p:txBody>
      </p:sp>
      <p:sp>
        <p:nvSpPr>
          <p:cNvPr id="25603" name="Rectangle 3">
            <a:extLst>
              <a:ext uri="{FF2B5EF4-FFF2-40B4-BE49-F238E27FC236}">
                <a16:creationId xmlns:a16="http://schemas.microsoft.com/office/drawing/2014/main" id="{92BD89D5-4176-4BBA-A261-C04DAE249E34}"/>
              </a:ext>
            </a:extLst>
          </p:cNvPr>
          <p:cNvSpPr>
            <a:spLocks noGrp="1" noChangeArrowheads="1"/>
          </p:cNvSpPr>
          <p:nvPr>
            <p:ph type="body" idx="1"/>
          </p:nvPr>
        </p:nvSpPr>
        <p:spPr>
          <a:xfrm>
            <a:off x="1066800" y="1752600"/>
            <a:ext cx="10363200" cy="4000500"/>
          </a:xfrm>
        </p:spPr>
        <p:txBody>
          <a:bodyPr/>
          <a:lstStyle/>
          <a:p>
            <a:pPr marL="514350" indent="-514350" eaLnBrk="1" hangingPunct="1">
              <a:buClrTx/>
              <a:buSzPct val="100000"/>
              <a:buFont typeface="+mj-lt"/>
              <a:buAutoNum type="arabicPeriod"/>
              <a:defRPr/>
            </a:pPr>
            <a:r>
              <a:rPr lang="en-US" dirty="0">
                <a:solidFill>
                  <a:schemeClr val="accent4">
                    <a:lumMod val="10000"/>
                  </a:schemeClr>
                </a:solidFill>
              </a:rPr>
              <a:t>There is one God who is the Creator of all things.</a:t>
            </a:r>
          </a:p>
          <a:p>
            <a:pPr marL="514350" indent="-514350" eaLnBrk="1" hangingPunct="1">
              <a:buClrTx/>
              <a:buSzPct val="100000"/>
              <a:buFont typeface="+mj-lt"/>
              <a:buAutoNum type="arabicPeriod"/>
              <a:defRPr/>
            </a:pPr>
            <a:r>
              <a:rPr lang="en-US" dirty="0">
                <a:solidFill>
                  <a:schemeClr val="accent4">
                    <a:lumMod val="10000"/>
                  </a:schemeClr>
                </a:solidFill>
              </a:rPr>
              <a:t>God has communicated with His creation and told us what we need to know.</a:t>
            </a:r>
          </a:p>
          <a:p>
            <a:pPr marL="514350" indent="-514350" eaLnBrk="1" hangingPunct="1">
              <a:buClrTx/>
              <a:buSzPct val="100000"/>
              <a:buFont typeface="+mj-lt"/>
              <a:buAutoNum type="arabicPeriod"/>
              <a:defRPr/>
            </a:pPr>
            <a:r>
              <a:rPr lang="en-US" dirty="0">
                <a:solidFill>
                  <a:schemeClr val="accent4">
                    <a:lumMod val="10000"/>
                  </a:schemeClr>
                </a:solidFill>
              </a:rPr>
              <a:t>God is infinite in knowledge, power, presence, love and justice.</a:t>
            </a:r>
          </a:p>
          <a:p>
            <a:pPr marL="0" indent="0" eaLnBrk="1" hangingPunct="1">
              <a:buClrTx/>
              <a:buSzPct val="100000"/>
              <a:buFont typeface="Wingdings" panose="05000000000000000000" pitchFamily="2" charset="2"/>
              <a:buNone/>
              <a:defRPr/>
            </a:pPr>
            <a:r>
              <a:rPr lang="en-US" dirty="0">
                <a:solidFill>
                  <a:schemeClr val="bg1">
                    <a:lumMod val="60000"/>
                    <a:lumOff val="40000"/>
                  </a:schemeClr>
                </a:solidFill>
              </a:rPr>
              <a:t>We must examine the evidence of each of these!</a:t>
            </a:r>
            <a:endParaRPr lang="en-US" dirty="0">
              <a:solidFill>
                <a:schemeClr val="accent4">
                  <a:lumMod val="10000"/>
                </a:schemeClr>
              </a:solidFill>
            </a:endParaRPr>
          </a:p>
        </p:txBody>
      </p:sp>
      <p:sp>
        <p:nvSpPr>
          <p:cNvPr id="9220" name="TextBox 4">
            <a:extLst>
              <a:ext uri="{FF2B5EF4-FFF2-40B4-BE49-F238E27FC236}">
                <a16:creationId xmlns:a16="http://schemas.microsoft.com/office/drawing/2014/main" id="{6990EE0B-08F1-4B2D-99D3-E0A55F28815B}"/>
              </a:ext>
            </a:extLst>
          </p:cNvPr>
          <p:cNvSpPr txBox="1">
            <a:spLocks noChangeArrowheads="1"/>
          </p:cNvSpPr>
          <p:nvPr/>
        </p:nvSpPr>
        <p:spPr bwMode="auto">
          <a:xfrm>
            <a:off x="0" y="6581775"/>
            <a:ext cx="12192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panose="020B0604030504040204" pitchFamily="34" charset="0"/>
                <a:cs typeface="Arial" panose="020B0604020202020204" pitchFamily="34" charset="0"/>
              </a:defRPr>
            </a:lvl1pPr>
            <a:lvl2pPr marL="742950" indent="-285750">
              <a:defRPr>
                <a:solidFill>
                  <a:schemeClr val="tx1"/>
                </a:solidFill>
                <a:latin typeface="Tahoma" panose="020B0604030504040204" pitchFamily="34" charset="0"/>
                <a:cs typeface="Arial" panose="020B0604020202020204" pitchFamily="34" charset="0"/>
              </a:defRPr>
            </a:lvl2pPr>
            <a:lvl3pPr marL="1143000" indent="-228600">
              <a:defRPr>
                <a:solidFill>
                  <a:schemeClr val="tx1"/>
                </a:solidFill>
                <a:latin typeface="Tahoma" panose="020B0604030504040204" pitchFamily="34" charset="0"/>
                <a:cs typeface="Arial" panose="020B0604020202020204" pitchFamily="34" charset="0"/>
              </a:defRPr>
            </a:lvl3pPr>
            <a:lvl4pPr marL="1600200" indent="-228600">
              <a:defRPr>
                <a:solidFill>
                  <a:schemeClr val="tx1"/>
                </a:solidFill>
                <a:latin typeface="Tahoma" panose="020B0604030504040204" pitchFamily="34" charset="0"/>
                <a:cs typeface="Arial" panose="020B0604020202020204" pitchFamily="34" charset="0"/>
              </a:defRPr>
            </a:lvl4pPr>
            <a:lvl5pPr marL="2057400" indent="-228600">
              <a:defRPr>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ahoma" panose="020B060403050404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srgbClr val="FFFFFF"/>
                </a:solidFill>
                <a:effectLst/>
                <a:uLnTx/>
                <a:uFillTx/>
                <a:latin typeface="Tahoma" panose="020B0604030504040204" pitchFamily="34" charset="0"/>
                <a:ea typeface="+mn-ea"/>
                <a:cs typeface="Arial" panose="020B0604020202020204" pitchFamily="34" charset="0"/>
              </a:rPr>
              <a:t>Source : &lt;a title="open bible powerpoint background" href="https://backgroundcheckall.com/open-bible-powerpoint-background/"&gt;open bible powerpoint background&lt;/a&gt;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4B1A9D-A740-42B8-8753-5C167DED9188}"/>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42DB60EA-7F07-4DCD-B48A-1B760BBD080B}"/>
              </a:ext>
            </a:extLst>
          </p:cNvPr>
          <p:cNvSpPr>
            <a:spLocks noGrp="1" noChangeArrowheads="1"/>
          </p:cNvSpPr>
          <p:nvPr>
            <p:ph type="body" idx="1"/>
          </p:nvPr>
        </p:nvSpPr>
        <p:spPr>
          <a:xfrm>
            <a:off x="304800" y="1219200"/>
            <a:ext cx="11658600" cy="5197475"/>
          </a:xfrm>
        </p:spPr>
        <p:txBody>
          <a:bodyPr/>
          <a:lstStyle/>
          <a:p>
            <a:pPr marL="0" indent="0" eaLnBrk="1" hangingPunct="1">
              <a:buSzTx/>
              <a:buFont typeface="Wingdings" panose="05000000000000000000" pitchFamily="2" charset="2"/>
              <a:buNone/>
              <a:defRPr/>
            </a:pPr>
            <a:r>
              <a:rPr lang="en-US" sz="28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a:defRPr/>
            </a:pPr>
            <a:r>
              <a:rPr lang="en-US" sz="4400" dirty="0">
                <a:solidFill>
                  <a:schemeClr val="accent4">
                    <a:lumMod val="10000"/>
                  </a:schemeClr>
                </a:solidFill>
              </a:rPr>
              <a:t>To</a:t>
            </a:r>
            <a:r>
              <a:rPr lang="en-US" sz="4400" b="1" dirty="0">
                <a:solidFill>
                  <a:schemeClr val="accent4">
                    <a:lumMod val="10000"/>
                  </a:schemeClr>
                </a:solidFill>
              </a:rPr>
              <a:t> save my soul</a:t>
            </a:r>
            <a:r>
              <a:rPr lang="en-US" sz="4400" dirty="0">
                <a:solidFill>
                  <a:schemeClr val="accent4">
                    <a:lumMod val="10000"/>
                  </a:schemeClr>
                </a:solidFill>
              </a:rPr>
              <a:t>! </a:t>
            </a:r>
            <a:br>
              <a:rPr lang="en-US" sz="4400" dirty="0">
                <a:solidFill>
                  <a:schemeClr val="accent4">
                    <a:lumMod val="10000"/>
                  </a:schemeClr>
                </a:solidFill>
              </a:rPr>
            </a:br>
            <a:r>
              <a:rPr lang="en-US" sz="4400" dirty="0">
                <a:solidFill>
                  <a:schemeClr val="accent4">
                    <a:lumMod val="10000"/>
                  </a:schemeClr>
                </a:solidFill>
              </a:rPr>
              <a:t>(1 Timothy 4:16; 1 Peter 2:2)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4B1A9D-A740-42B8-8753-5C167DED9188}"/>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42DB60EA-7F07-4DCD-B48A-1B760BBD080B}"/>
              </a:ext>
            </a:extLst>
          </p:cNvPr>
          <p:cNvSpPr>
            <a:spLocks noGrp="1" noChangeArrowheads="1"/>
          </p:cNvSpPr>
          <p:nvPr>
            <p:ph type="body" idx="1"/>
          </p:nvPr>
        </p:nvSpPr>
        <p:spPr>
          <a:xfrm>
            <a:off x="304800" y="1219200"/>
            <a:ext cx="11658600" cy="5197475"/>
          </a:xfrm>
        </p:spPr>
        <p:txBody>
          <a:bodyPr/>
          <a:lstStyle/>
          <a:p>
            <a:pPr marL="0" indent="0" eaLnBrk="1" hangingPunct="1">
              <a:buSzTx/>
              <a:buFont typeface="Wingdings" panose="05000000000000000000" pitchFamily="2" charset="2"/>
              <a:buNone/>
              <a:defRPr/>
            </a:pPr>
            <a:r>
              <a:rPr lang="en-US" sz="28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2"/>
              <a:defRPr/>
            </a:pPr>
            <a:r>
              <a:rPr lang="en-US" sz="4400" dirty="0">
                <a:solidFill>
                  <a:schemeClr val="accent4">
                    <a:lumMod val="10000"/>
                  </a:schemeClr>
                </a:solidFill>
              </a:rPr>
              <a:t>To become “</a:t>
            </a:r>
            <a:r>
              <a:rPr lang="en-US" sz="4400" b="1" dirty="0">
                <a:solidFill>
                  <a:schemeClr val="accent4">
                    <a:lumMod val="10000"/>
                  </a:schemeClr>
                </a:solidFill>
              </a:rPr>
              <a:t>Christ-like</a:t>
            </a:r>
            <a:r>
              <a:rPr lang="en-US" sz="4400" dirty="0">
                <a:solidFill>
                  <a:schemeClr val="accent4">
                    <a:lumMod val="10000"/>
                  </a:schemeClr>
                </a:solidFill>
              </a:rPr>
              <a:t>”.  </a:t>
            </a:r>
            <a:br>
              <a:rPr lang="en-US" sz="4400" dirty="0">
                <a:solidFill>
                  <a:schemeClr val="accent4">
                    <a:lumMod val="10000"/>
                  </a:schemeClr>
                </a:solidFill>
              </a:rPr>
            </a:br>
            <a:r>
              <a:rPr lang="en-US" sz="4400" dirty="0">
                <a:solidFill>
                  <a:schemeClr val="accent4">
                    <a:lumMod val="10000"/>
                  </a:schemeClr>
                </a:solidFill>
              </a:rPr>
              <a:t>(Romans 8:28-29; Ephesians 4:13; Galatians 4:19; Matthew 10:24-25)</a:t>
            </a:r>
          </a:p>
        </p:txBody>
      </p:sp>
    </p:spTree>
    <p:extLst>
      <p:ext uri="{BB962C8B-B14F-4D97-AF65-F5344CB8AC3E}">
        <p14:creationId xmlns:p14="http://schemas.microsoft.com/office/powerpoint/2010/main" val="225970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4B1A9D-A740-42B8-8753-5C167DED9188}"/>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42DB60EA-7F07-4DCD-B48A-1B760BBD080B}"/>
              </a:ext>
            </a:extLst>
          </p:cNvPr>
          <p:cNvSpPr>
            <a:spLocks noGrp="1" noChangeArrowheads="1"/>
          </p:cNvSpPr>
          <p:nvPr>
            <p:ph type="body" idx="1"/>
          </p:nvPr>
        </p:nvSpPr>
        <p:spPr>
          <a:xfrm>
            <a:off x="304800" y="1219200"/>
            <a:ext cx="11658600" cy="5197475"/>
          </a:xfrm>
        </p:spPr>
        <p:txBody>
          <a:bodyPr/>
          <a:lstStyle/>
          <a:p>
            <a:pPr marL="0" indent="0" eaLnBrk="1" hangingPunct="1">
              <a:buSzTx/>
              <a:buFont typeface="Wingdings" panose="05000000000000000000" pitchFamily="2" charset="2"/>
              <a:buNone/>
              <a:defRPr/>
            </a:pPr>
            <a:r>
              <a:rPr lang="en-US" sz="28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3"/>
              <a:defRPr/>
            </a:pPr>
            <a:r>
              <a:rPr lang="en-US" sz="4400" dirty="0">
                <a:solidFill>
                  <a:schemeClr val="accent4">
                    <a:lumMod val="10000"/>
                  </a:schemeClr>
                </a:solidFill>
              </a:rPr>
              <a:t>To be able to </a:t>
            </a:r>
            <a:r>
              <a:rPr lang="en-US" sz="4400" b="1" dirty="0">
                <a:solidFill>
                  <a:schemeClr val="accent4">
                    <a:lumMod val="10000"/>
                  </a:schemeClr>
                </a:solidFill>
              </a:rPr>
              <a:t>overcome temptations</a:t>
            </a:r>
            <a:r>
              <a:rPr lang="en-US" sz="4400" dirty="0">
                <a:solidFill>
                  <a:schemeClr val="accent4">
                    <a:lumMod val="10000"/>
                  </a:schemeClr>
                </a:solidFill>
              </a:rPr>
              <a:t> and find the way of escape </a:t>
            </a:r>
            <a:br>
              <a:rPr lang="en-US" sz="4400" dirty="0">
                <a:solidFill>
                  <a:schemeClr val="accent4">
                    <a:lumMod val="10000"/>
                  </a:schemeClr>
                </a:solidFill>
              </a:rPr>
            </a:br>
            <a:r>
              <a:rPr lang="en-US" sz="4400" dirty="0">
                <a:solidFill>
                  <a:schemeClr val="accent4">
                    <a:lumMod val="10000"/>
                  </a:schemeClr>
                </a:solidFill>
              </a:rPr>
              <a:t>(1 Corinthians 10:12-13)</a:t>
            </a:r>
          </a:p>
        </p:txBody>
      </p:sp>
    </p:spTree>
    <p:extLst>
      <p:ext uri="{BB962C8B-B14F-4D97-AF65-F5344CB8AC3E}">
        <p14:creationId xmlns:p14="http://schemas.microsoft.com/office/powerpoint/2010/main" val="269526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5F4B1A9D-A740-42B8-8753-5C167DED9188}"/>
              </a:ext>
            </a:extLst>
          </p:cNvPr>
          <p:cNvSpPr>
            <a:spLocks noGrp="1" noChangeArrowheads="1"/>
          </p:cNvSpPr>
          <p:nvPr>
            <p:ph type="title"/>
          </p:nvPr>
        </p:nvSpPr>
        <p:spPr>
          <a:xfrm>
            <a:off x="1066800" y="0"/>
            <a:ext cx="10058400" cy="1431925"/>
          </a:xfrm>
        </p:spPr>
        <p:txBody>
          <a:bodyPr/>
          <a:lstStyle/>
          <a:p>
            <a:pPr algn="ctr" eaLnBrk="1" hangingPunct="1">
              <a:defRPr/>
            </a:pPr>
            <a:r>
              <a:rPr lang="en-US" b="0" dirty="0">
                <a:solidFill>
                  <a:schemeClr val="accent4">
                    <a:lumMod val="10000"/>
                  </a:schemeClr>
                </a:solidFill>
              </a:rPr>
              <a:t>Effective Bible Study Requires…</a:t>
            </a:r>
          </a:p>
        </p:txBody>
      </p:sp>
      <p:sp>
        <p:nvSpPr>
          <p:cNvPr id="43011" name="Rectangle 3">
            <a:extLst>
              <a:ext uri="{FF2B5EF4-FFF2-40B4-BE49-F238E27FC236}">
                <a16:creationId xmlns:a16="http://schemas.microsoft.com/office/drawing/2014/main" id="{42DB60EA-7F07-4DCD-B48A-1B760BBD080B}"/>
              </a:ext>
            </a:extLst>
          </p:cNvPr>
          <p:cNvSpPr>
            <a:spLocks noGrp="1" noChangeArrowheads="1"/>
          </p:cNvSpPr>
          <p:nvPr>
            <p:ph type="body" idx="1"/>
          </p:nvPr>
        </p:nvSpPr>
        <p:spPr>
          <a:xfrm>
            <a:off x="304800" y="1219200"/>
            <a:ext cx="11887200" cy="5197475"/>
          </a:xfrm>
        </p:spPr>
        <p:txBody>
          <a:bodyPr/>
          <a:lstStyle/>
          <a:p>
            <a:pPr marL="0" indent="0" eaLnBrk="1" hangingPunct="1">
              <a:buSzTx/>
              <a:buFont typeface="Wingdings" panose="05000000000000000000" pitchFamily="2" charset="2"/>
              <a:buNone/>
              <a:defRPr/>
            </a:pPr>
            <a:r>
              <a:rPr lang="en-US" sz="2800" dirty="0">
                <a:solidFill>
                  <a:schemeClr val="accent4">
                    <a:lumMod val="10000"/>
                  </a:schemeClr>
                </a:solidFill>
              </a:rPr>
              <a:t> </a:t>
            </a:r>
            <a:r>
              <a:rPr lang="en-US" sz="3600" b="1" dirty="0">
                <a:solidFill>
                  <a:schemeClr val="accent4">
                    <a:lumMod val="10000"/>
                  </a:schemeClr>
                </a:solidFill>
              </a:rPr>
              <a:t>Purpose</a:t>
            </a:r>
          </a:p>
          <a:p>
            <a:pPr marL="800100" indent="-742950" eaLnBrk="1" hangingPunct="1">
              <a:buClrTx/>
              <a:buFont typeface="+mj-lt"/>
              <a:buAutoNum type="arabicPeriod" startAt="4"/>
              <a:defRPr/>
            </a:pPr>
            <a:r>
              <a:rPr lang="en-US" sz="4400" dirty="0">
                <a:solidFill>
                  <a:schemeClr val="accent4">
                    <a:lumMod val="10000"/>
                  </a:schemeClr>
                </a:solidFill>
              </a:rPr>
              <a:t>To</a:t>
            </a:r>
            <a:r>
              <a:rPr lang="en-US" sz="4400" b="1" dirty="0">
                <a:solidFill>
                  <a:schemeClr val="accent4">
                    <a:lumMod val="10000"/>
                  </a:schemeClr>
                </a:solidFill>
              </a:rPr>
              <a:t> show us the way! </a:t>
            </a:r>
            <a:br>
              <a:rPr lang="en-US" sz="4400" b="1" dirty="0">
                <a:solidFill>
                  <a:schemeClr val="accent4">
                    <a:lumMod val="10000"/>
                  </a:schemeClr>
                </a:solidFill>
              </a:rPr>
            </a:br>
            <a:r>
              <a:rPr lang="en-US" sz="4400" dirty="0">
                <a:solidFill>
                  <a:schemeClr val="accent4">
                    <a:lumMod val="10000"/>
                  </a:schemeClr>
                </a:solidFill>
              </a:rPr>
              <a:t>(Psalms 119:105; 86:11; Matthew 7:13-14)</a:t>
            </a:r>
          </a:p>
        </p:txBody>
      </p:sp>
    </p:spTree>
    <p:extLst>
      <p:ext uri="{BB962C8B-B14F-4D97-AF65-F5344CB8AC3E}">
        <p14:creationId xmlns:p14="http://schemas.microsoft.com/office/powerpoint/2010/main" val="4222689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011">
                                            <p:txEl>
                                              <p:pRg st="0" end="0"/>
                                            </p:txEl>
                                          </p:spTgt>
                                        </p:tgtEl>
                                        <p:attrNameLst>
                                          <p:attrName>style.visibility</p:attrName>
                                        </p:attrNameLst>
                                      </p:cBhvr>
                                      <p:to>
                                        <p:strVal val="visible"/>
                                      </p:to>
                                    </p:set>
                                    <p:animEffect transition="in" filter="fade">
                                      <p:cBhvr>
                                        <p:cTn id="7" dur="500"/>
                                        <p:tgtEl>
                                          <p:spTgt spid="430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011">
                                            <p:txEl>
                                              <p:pRg st="1" end="1"/>
                                            </p:txEl>
                                          </p:spTgt>
                                        </p:tgtEl>
                                        <p:attrNameLst>
                                          <p:attrName>style.visibility</p:attrName>
                                        </p:attrNameLst>
                                      </p:cBhvr>
                                      <p:to>
                                        <p:strVal val="visible"/>
                                      </p:to>
                                    </p:set>
                                    <p:animEffect transition="in" filter="fade">
                                      <p:cBhvr>
                                        <p:cTn id="12" dur="500"/>
                                        <p:tgtEl>
                                          <p:spTgt spid="430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p:bldLst>
  </p:timing>
</p:sld>
</file>

<file path=ppt/theme/theme1.xml><?xml version="1.0" encoding="utf-8"?>
<a:theme xmlns:a="http://schemas.openxmlformats.org/drawingml/2006/main"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Shimmer">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himmer 1">
        <a:dk1>
          <a:srgbClr val="BD3737"/>
        </a:dk1>
        <a:lt1>
          <a:srgbClr val="FFFFFF"/>
        </a:lt1>
        <a:dk2>
          <a:srgbClr val="721E1E"/>
        </a:dk2>
        <a:lt2>
          <a:srgbClr val="FFCC00"/>
        </a:lt2>
        <a:accent1>
          <a:srgbClr val="FF6600"/>
        </a:accent1>
        <a:accent2>
          <a:srgbClr val="CC3300"/>
        </a:accent2>
        <a:accent3>
          <a:srgbClr val="BCABAB"/>
        </a:accent3>
        <a:accent4>
          <a:srgbClr val="DADADA"/>
        </a:accent4>
        <a:accent5>
          <a:srgbClr val="FFB8AA"/>
        </a:accent5>
        <a:accent6>
          <a:srgbClr val="B92D00"/>
        </a:accent6>
        <a:hlink>
          <a:srgbClr val="F7CC2F"/>
        </a:hlink>
        <a:folHlink>
          <a:srgbClr val="C7C6B1"/>
        </a:folHlink>
      </a:clrScheme>
      <a:clrMap bg1="dk2" tx1="lt1" bg2="dk1" tx2="lt2" accent1="accent1" accent2="accent2" accent3="accent3" accent4="accent4" accent5="accent5" accent6="accent6" hlink="hlink" folHlink="folHlink"/>
    </a:extraClrScheme>
    <a:extraClrScheme>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clrMap bg1="dk2" tx1="lt1" bg2="dk1" tx2="lt2" accent1="accent1" accent2="accent2" accent3="accent3" accent4="accent4" accent5="accent5" accent6="accent6" hlink="hlink" folHlink="folHlink"/>
    </a:extraClrScheme>
    <a:extraClrScheme>
      <a:clrScheme name="Shimmer 3">
        <a:dk1>
          <a:srgbClr val="6600CC"/>
        </a:dk1>
        <a:lt1>
          <a:srgbClr val="FFFFFF"/>
        </a:lt1>
        <a:dk2>
          <a:srgbClr val="4B0096"/>
        </a:dk2>
        <a:lt2>
          <a:srgbClr val="CDD7DF"/>
        </a:lt2>
        <a:accent1>
          <a:srgbClr val="9999FF"/>
        </a:accent1>
        <a:accent2>
          <a:srgbClr val="7850BA"/>
        </a:accent2>
        <a:accent3>
          <a:srgbClr val="B1AAC9"/>
        </a:accent3>
        <a:accent4>
          <a:srgbClr val="DADADA"/>
        </a:accent4>
        <a:accent5>
          <a:srgbClr val="CACAFF"/>
        </a:accent5>
        <a:accent6>
          <a:srgbClr val="6C48A8"/>
        </a:accent6>
        <a:hlink>
          <a:srgbClr val="00CCFF"/>
        </a:hlink>
        <a:folHlink>
          <a:srgbClr val="0796B3"/>
        </a:folHlink>
      </a:clrScheme>
      <a:clrMap bg1="dk2" tx1="lt1" bg2="dk1" tx2="lt2" accent1="accent1" accent2="accent2" accent3="accent3" accent4="accent4" accent5="accent5" accent6="accent6" hlink="hlink" folHlink="folHlink"/>
    </a:extraClrScheme>
    <a:extraClrScheme>
      <a:clrScheme name="Shimmer 4">
        <a:dk1>
          <a:srgbClr val="55863C"/>
        </a:dk1>
        <a:lt1>
          <a:srgbClr val="FFFFFF"/>
        </a:lt1>
        <a:dk2>
          <a:srgbClr val="375F2F"/>
        </a:dk2>
        <a:lt2>
          <a:srgbClr val="D1EFB3"/>
        </a:lt2>
        <a:accent1>
          <a:srgbClr val="00CC66"/>
        </a:accent1>
        <a:accent2>
          <a:srgbClr val="8EAC66"/>
        </a:accent2>
        <a:accent3>
          <a:srgbClr val="AEB6AD"/>
        </a:accent3>
        <a:accent4>
          <a:srgbClr val="DADADA"/>
        </a:accent4>
        <a:accent5>
          <a:srgbClr val="AAE2B8"/>
        </a:accent5>
        <a:accent6>
          <a:srgbClr val="809B5C"/>
        </a:accent6>
        <a:hlink>
          <a:srgbClr val="B4EF7F"/>
        </a:hlink>
        <a:folHlink>
          <a:srgbClr val="F8F6AC"/>
        </a:folHlink>
      </a:clrScheme>
      <a:clrMap bg1="dk2" tx1="lt1" bg2="dk1" tx2="lt2" accent1="accent1" accent2="accent2" accent3="accent3" accent4="accent4" accent5="accent5" accent6="accent6" hlink="hlink" folHlink="folHlink"/>
    </a:extraClrScheme>
    <a:extraClrScheme>
      <a:clrScheme name="Shimmer 5">
        <a:dk1>
          <a:srgbClr val="588073"/>
        </a:dk1>
        <a:lt1>
          <a:srgbClr val="FFFFFF"/>
        </a:lt1>
        <a:dk2>
          <a:srgbClr val="486768"/>
        </a:dk2>
        <a:lt2>
          <a:srgbClr val="DDDDDD"/>
        </a:lt2>
        <a:accent1>
          <a:srgbClr val="33CCCC"/>
        </a:accent1>
        <a:accent2>
          <a:srgbClr val="008871"/>
        </a:accent2>
        <a:accent3>
          <a:srgbClr val="B1B8B9"/>
        </a:accent3>
        <a:accent4>
          <a:srgbClr val="DADADA"/>
        </a:accent4>
        <a:accent5>
          <a:srgbClr val="ADE2E2"/>
        </a:accent5>
        <a:accent6>
          <a:srgbClr val="007B66"/>
        </a:accent6>
        <a:hlink>
          <a:srgbClr val="00CC99"/>
        </a:hlink>
        <a:folHlink>
          <a:srgbClr val="A8A8A8"/>
        </a:folHlink>
      </a:clrScheme>
      <a:clrMap bg1="dk2" tx1="lt1" bg2="dk1" tx2="lt2" accent1="accent1" accent2="accent2" accent3="accent3" accent4="accent4" accent5="accent5" accent6="accent6" hlink="hlink" folHlink="folHlink"/>
    </a:extraClrScheme>
    <a:extraClrScheme>
      <a:clrScheme name="Shimmer 6">
        <a:dk1>
          <a:srgbClr val="6B6C75"/>
        </a:dk1>
        <a:lt1>
          <a:srgbClr val="FFFFFF"/>
        </a:lt1>
        <a:dk2>
          <a:srgbClr val="575863"/>
        </a:dk2>
        <a:lt2>
          <a:srgbClr val="FFFFCC"/>
        </a:lt2>
        <a:accent1>
          <a:srgbClr val="677481"/>
        </a:accent1>
        <a:accent2>
          <a:srgbClr val="697E5E"/>
        </a:accent2>
        <a:accent3>
          <a:srgbClr val="B4B4B7"/>
        </a:accent3>
        <a:accent4>
          <a:srgbClr val="DADADA"/>
        </a:accent4>
        <a:accent5>
          <a:srgbClr val="B8BCC1"/>
        </a:accent5>
        <a:accent6>
          <a:srgbClr val="5E7254"/>
        </a:accent6>
        <a:hlink>
          <a:srgbClr val="E9E77F"/>
        </a:hlink>
        <a:folHlink>
          <a:srgbClr val="D3A44F"/>
        </a:folHlink>
      </a:clrScheme>
      <a:clrMap bg1="dk2" tx1="lt1" bg2="dk1" tx2="lt2" accent1="accent1" accent2="accent2" accent3="accent3" accent4="accent4" accent5="accent5" accent6="accent6" hlink="hlink" folHlink="folHlink"/>
    </a:extraClrScheme>
    <a:extraClrScheme>
      <a:clrScheme name="Shimmer 7">
        <a:dk1>
          <a:srgbClr val="000000"/>
        </a:dk1>
        <a:lt1>
          <a:srgbClr val="C4D6BE"/>
        </a:lt1>
        <a:dk2>
          <a:srgbClr val="339966"/>
        </a:dk2>
        <a:lt2>
          <a:srgbClr val="EFFBF0"/>
        </a:lt2>
        <a:accent1>
          <a:srgbClr val="DDDDDD"/>
        </a:accent1>
        <a:accent2>
          <a:srgbClr val="CCFF99"/>
        </a:accent2>
        <a:accent3>
          <a:srgbClr val="DEE8DB"/>
        </a:accent3>
        <a:accent4>
          <a:srgbClr val="000000"/>
        </a:accent4>
        <a:accent5>
          <a:srgbClr val="EBEBEB"/>
        </a:accent5>
        <a:accent6>
          <a:srgbClr val="B9E78A"/>
        </a:accent6>
        <a:hlink>
          <a:srgbClr val="009900"/>
        </a:hlink>
        <a:folHlink>
          <a:srgbClr val="336600"/>
        </a:folHlink>
      </a:clrScheme>
      <a:clrMap bg1="lt1" tx1="dk1" bg2="lt2" tx2="dk2" accent1="accent1" accent2="accent2" accent3="accent3" accent4="accent4" accent5="accent5" accent6="accent6" hlink="hlink" folHlink="folHlink"/>
    </a:extraClrScheme>
    <a:extraClrScheme>
      <a:clrScheme name="Shimmer 8">
        <a:dk1>
          <a:srgbClr val="000000"/>
        </a:dk1>
        <a:lt1>
          <a:srgbClr val="D6DAE4"/>
        </a:lt1>
        <a:dk2>
          <a:srgbClr val="000099"/>
        </a:dk2>
        <a:lt2>
          <a:srgbClr val="FFFFFF"/>
        </a:lt2>
        <a:accent1>
          <a:srgbClr val="BFDEE3"/>
        </a:accent1>
        <a:accent2>
          <a:srgbClr val="C0C0C0"/>
        </a:accent2>
        <a:accent3>
          <a:srgbClr val="E8EAEF"/>
        </a:accent3>
        <a:accent4>
          <a:srgbClr val="000000"/>
        </a:accent4>
        <a:accent5>
          <a:srgbClr val="DCECEF"/>
        </a:accent5>
        <a:accent6>
          <a:srgbClr val="AEAEAE"/>
        </a:accent6>
        <a:hlink>
          <a:srgbClr val="3333CC"/>
        </a:hlink>
        <a:folHlink>
          <a:srgbClr val="5E93C9"/>
        </a:folHlink>
      </a:clrScheme>
      <a:clrMap bg1="lt1" tx1="dk1" bg2="lt2" tx2="dk2" accent1="accent1" accent2="accent2" accent3="accent3" accent4="accent4" accent5="accent5" accent6="accent6" hlink="hlink" folHlink="folHlink"/>
    </a:extraClrScheme>
    <a:extraClrScheme>
      <a:clrScheme name="Shimmer 9">
        <a:dk1>
          <a:srgbClr val="4A2500"/>
        </a:dk1>
        <a:lt1>
          <a:srgbClr val="C2C0BA"/>
        </a:lt1>
        <a:dk2>
          <a:srgbClr val="788569"/>
        </a:dk2>
        <a:lt2>
          <a:srgbClr val="F4F4EC"/>
        </a:lt2>
        <a:accent1>
          <a:srgbClr val="E1DFC1"/>
        </a:accent1>
        <a:accent2>
          <a:srgbClr val="A5A7AF"/>
        </a:accent2>
        <a:accent3>
          <a:srgbClr val="DDDCD9"/>
        </a:accent3>
        <a:accent4>
          <a:srgbClr val="3E1E00"/>
        </a:accent4>
        <a:accent5>
          <a:srgbClr val="EEECDD"/>
        </a:accent5>
        <a:accent6>
          <a:srgbClr val="95979E"/>
        </a:accent6>
        <a:hlink>
          <a:srgbClr val="9C9800"/>
        </a:hlink>
        <a:folHlink>
          <a:srgbClr val="6666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TotalTime>
  <Words>1181</Words>
  <Application>Microsoft Office PowerPoint</Application>
  <PresentationFormat>Widescreen</PresentationFormat>
  <Paragraphs>106</Paragraphs>
  <Slides>16</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Tahoma</vt:lpstr>
      <vt:lpstr>Wingdings</vt:lpstr>
      <vt:lpstr>Shimmer</vt:lpstr>
      <vt:lpstr>PowerPoint Presentation</vt:lpstr>
      <vt:lpstr>“Study…”</vt:lpstr>
      <vt:lpstr>“Study…”</vt:lpstr>
      <vt:lpstr>Studying The Bible</vt:lpstr>
      <vt:lpstr>“Assumptions”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Effective Bible Study Requires…</vt:lpstr>
      <vt:lpstr>“Study…” (2 Timothy 2:15)</vt:lpstr>
      <vt:lpstr>“Study…” (2 Timothy 2:15)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Simmons</dc:creator>
  <cp:lastModifiedBy>Chris Simmons</cp:lastModifiedBy>
  <cp:revision>2</cp:revision>
  <dcterms:created xsi:type="dcterms:W3CDTF">2023-05-22T20:56:18Z</dcterms:created>
  <dcterms:modified xsi:type="dcterms:W3CDTF">2023-05-22T21:32:51Z</dcterms:modified>
</cp:coreProperties>
</file>