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313" r:id="rId2"/>
    <p:sldId id="292" r:id="rId3"/>
    <p:sldId id="304" r:id="rId4"/>
    <p:sldId id="266" r:id="rId5"/>
    <p:sldId id="283" r:id="rId6"/>
    <p:sldId id="285" r:id="rId7"/>
    <p:sldId id="287" r:id="rId8"/>
    <p:sldId id="284" r:id="rId9"/>
    <p:sldId id="286" r:id="rId10"/>
    <p:sldId id="312" r:id="rId11"/>
    <p:sldId id="288" r:id="rId12"/>
    <p:sldId id="280" r:id="rId13"/>
    <p:sldId id="290" r:id="rId14"/>
    <p:sldId id="294" r:id="rId15"/>
    <p:sldId id="30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9" d="100"/>
          <a:sy n="69" d="100"/>
        </p:scale>
        <p:origin x="69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9A68F1-FEBD-4C20-BFFA-227538090055}" type="datetimeFigureOut">
              <a:rPr lang="en-US" smtClean="0"/>
              <a:t>5/22/2023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583ABD-C338-43AD-8C62-F219A85A10F3}" type="slidenum">
              <a:rPr lang="en-US" smtClean="0"/>
              <a:t>‹#›</a:t>
            </a:fld>
            <a:endParaRPr lang="en-US"/>
          </a:p>
        </p:txBody>
      </p:sp>
    </p:spTree>
    <p:extLst>
      <p:ext uri="{BB962C8B-B14F-4D97-AF65-F5344CB8AC3E}">
        <p14:creationId xmlns:p14="http://schemas.microsoft.com/office/powerpoint/2010/main" val="35841988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44B02AF7-5900-4B31-9283-E322DE71CAA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a:extLst>
              <a:ext uri="{FF2B5EF4-FFF2-40B4-BE49-F238E27FC236}">
                <a16:creationId xmlns:a16="http://schemas.microsoft.com/office/drawing/2014/main" id="{A811AFBD-2F96-4D4B-9B0B-AB379AB2354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393911" lvl="2" indent="-463068" eaLnBrk="1" hangingPunct="1">
              <a:lnSpc>
                <a:spcPct val="90000"/>
              </a:lnSpc>
              <a:spcBef>
                <a:spcPct val="0"/>
              </a:spcBef>
              <a:buFont typeface="Wingdings" panose="05000000000000000000" pitchFamily="2" charset="2"/>
              <a:buChar char="§"/>
            </a:pPr>
            <a:r>
              <a:rPr lang="en-US" altLang="en-US" sz="2900"/>
              <a:t>There is a difference between the words of men and the word of God.               1 Thessalonians 2:13</a:t>
            </a:r>
          </a:p>
          <a:p>
            <a:pPr marL="1393911" lvl="2" indent="-463068" eaLnBrk="1" hangingPunct="1">
              <a:lnSpc>
                <a:spcPct val="90000"/>
              </a:lnSpc>
              <a:spcBef>
                <a:spcPct val="0"/>
              </a:spcBef>
              <a:buFont typeface="Wingdings" panose="05000000000000000000" pitchFamily="2" charset="2"/>
              <a:buChar char="§"/>
            </a:pPr>
            <a:r>
              <a:rPr lang="en-US" altLang="en-US" sz="2900"/>
              <a:t>The words of the Bible are inspired   (2 Timothy 3:16) – that is, “</a:t>
            </a:r>
            <a:r>
              <a:rPr lang="en-US" altLang="en-US" sz="2900" b="1" u="sng"/>
              <a:t>God-breathed</a:t>
            </a:r>
            <a:r>
              <a:rPr lang="en-US" altLang="en-US" sz="2900"/>
              <a:t>”</a:t>
            </a:r>
          </a:p>
          <a:p>
            <a:pPr marL="1393911" lvl="2" indent="-463068" eaLnBrk="1" hangingPunct="1">
              <a:lnSpc>
                <a:spcPct val="90000"/>
              </a:lnSpc>
              <a:spcBef>
                <a:spcPct val="0"/>
              </a:spcBef>
              <a:buFont typeface="Wingdings" panose="05000000000000000000" pitchFamily="2" charset="2"/>
              <a:buChar char="§"/>
            </a:pPr>
            <a:r>
              <a:rPr lang="en-US" altLang="en-US" sz="2900"/>
              <a:t>Thus, our reverence for the word of God will not allow us to add to or take away from His word (1 Peter 4:11; Acts 20:27; Jer. 26:2)</a:t>
            </a:r>
          </a:p>
          <a:p>
            <a:pPr eaLnBrk="1" hangingPunct="1">
              <a:spcBef>
                <a:spcPct val="0"/>
              </a:spcBef>
            </a:pPr>
            <a:endParaRPr lang="en-US" altLang="en-US"/>
          </a:p>
          <a:p>
            <a:pPr marL="1007760" lvl="1" indent="-541554" eaLnBrk="1" hangingPunct="1">
              <a:spcBef>
                <a:spcPct val="0"/>
              </a:spcBef>
              <a:buFont typeface="Wingdings" panose="05000000000000000000" pitchFamily="2" charset="2"/>
              <a:buAutoNum type="alphaLcParenR" startAt="2"/>
            </a:pPr>
            <a:r>
              <a:rPr lang="en-US" altLang="en-US"/>
              <a:t>An attitude that says “</a:t>
            </a:r>
            <a:r>
              <a:rPr lang="en-US" altLang="en-US" b="1" u="sng"/>
              <a:t>I NEED IT!</a:t>
            </a:r>
            <a:r>
              <a:rPr lang="en-US" altLang="en-US"/>
              <a:t>”.</a:t>
            </a:r>
          </a:p>
          <a:p>
            <a:pPr marL="1393911" lvl="2" indent="-463068" eaLnBrk="1" hangingPunct="1">
              <a:spcBef>
                <a:spcPct val="0"/>
              </a:spcBef>
              <a:buFont typeface="Wingdings" panose="05000000000000000000" pitchFamily="2" charset="2"/>
              <a:buChar char="§"/>
            </a:pPr>
            <a:r>
              <a:rPr lang="en-US" altLang="en-US" sz="2900"/>
              <a:t>Do we “</a:t>
            </a:r>
            <a:r>
              <a:rPr lang="en-US" altLang="en-US" sz="2900" b="1" u="sng"/>
              <a:t>hunger and thirst</a:t>
            </a:r>
            <a:r>
              <a:rPr lang="en-US" altLang="en-US" sz="2900"/>
              <a:t>” for God’s will?  (Matt. 5:6)</a:t>
            </a:r>
          </a:p>
          <a:p>
            <a:pPr marL="1393911" lvl="2" indent="-463068" eaLnBrk="1" hangingPunct="1">
              <a:spcBef>
                <a:spcPct val="0"/>
              </a:spcBef>
            </a:pPr>
            <a:r>
              <a:rPr lang="en-US" altLang="en-US" sz="2900"/>
              <a:t>Job said, “</a:t>
            </a:r>
            <a:r>
              <a:rPr lang="en-US" altLang="en-US"/>
              <a:t>My foot has held fast to His path; I have kept His way and not turned aside. I have not departed from the command of His lips; </a:t>
            </a:r>
            <a:r>
              <a:rPr lang="en-US" altLang="en-US" b="1" u="sng"/>
              <a:t>I have treasured the words of His mouth more than my necessary food</a:t>
            </a:r>
            <a:r>
              <a:rPr lang="en-US" altLang="en-US"/>
              <a:t>. (Job 23:11-12)</a:t>
            </a:r>
          </a:p>
          <a:p>
            <a:pPr eaLnBrk="1" hangingPunct="1">
              <a:spcBef>
                <a:spcPct val="0"/>
              </a:spcBef>
            </a:pPr>
            <a:endParaRPr lang="en-US" altLang="en-US"/>
          </a:p>
        </p:txBody>
      </p:sp>
      <p:sp>
        <p:nvSpPr>
          <p:cNvPr id="17412" name="Slide Number Placeholder 3">
            <a:extLst>
              <a:ext uri="{FF2B5EF4-FFF2-40B4-BE49-F238E27FC236}">
                <a16:creationId xmlns:a16="http://schemas.microsoft.com/office/drawing/2014/main" id="{E9543F2B-80CA-4B3D-8052-C55FA94A0DE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36199" indent="-280980">
              <a:defRPr>
                <a:solidFill>
                  <a:schemeClr val="tx1"/>
                </a:solidFill>
                <a:latin typeface="Tahoma" panose="020B0604030504040204" pitchFamily="34" charset="0"/>
                <a:cs typeface="Arial" panose="020B0604020202020204" pitchFamily="34" charset="0"/>
              </a:defRPr>
            </a:lvl2pPr>
            <a:lvl3pPr marL="1130198" indent="-224470">
              <a:defRPr>
                <a:solidFill>
                  <a:schemeClr val="tx1"/>
                </a:solidFill>
                <a:latin typeface="Tahoma" panose="020B0604030504040204" pitchFamily="34" charset="0"/>
                <a:cs typeface="Arial" panose="020B0604020202020204" pitchFamily="34" charset="0"/>
              </a:defRPr>
            </a:lvl3pPr>
            <a:lvl4pPr marL="1585417" indent="-224470">
              <a:defRPr>
                <a:solidFill>
                  <a:schemeClr val="tx1"/>
                </a:solidFill>
                <a:latin typeface="Tahoma" panose="020B0604030504040204" pitchFamily="34" charset="0"/>
                <a:cs typeface="Arial" panose="020B0604020202020204" pitchFamily="34" charset="0"/>
              </a:defRPr>
            </a:lvl4pPr>
            <a:lvl5pPr marL="2037497" indent="-224470">
              <a:defRPr>
                <a:solidFill>
                  <a:schemeClr val="tx1"/>
                </a:solidFill>
                <a:latin typeface="Tahoma" panose="020B0604030504040204" pitchFamily="34" charset="0"/>
                <a:cs typeface="Arial" panose="020B0604020202020204" pitchFamily="34" charset="0"/>
              </a:defRPr>
            </a:lvl5pPr>
            <a:lvl6pPr marL="2489576" indent="-22447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41655" indent="-22447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393735" indent="-22447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45814" indent="-22447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3A03628-D586-405F-BB45-D628DFCE058E}" type="slidenum">
              <a:rPr kumimoji="0" lang="en-US" altLang="en-US" sz="1200" b="0" i="0" u="none" strike="noStrike" kern="1200" cap="none" spc="0" normalizeH="0" baseline="0" noProof="0" smtClean="0">
                <a:ln>
                  <a:noFill/>
                </a:ln>
                <a:solidFill>
                  <a:prstClr val="black"/>
                </a:solidFill>
                <a:effectLst/>
                <a:uLnTx/>
                <a:uFillTx/>
                <a:latin typeface="Tahoma" panose="020B060403050404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altLang="en-US" sz="1200" b="0" i="0" u="none" strike="noStrike" kern="1200" cap="none" spc="0" normalizeH="0" baseline="0" noProof="0">
              <a:ln>
                <a:noFill/>
              </a:ln>
              <a:solidFill>
                <a:prstClr val="black"/>
              </a:solidFill>
              <a:effectLst/>
              <a:uLnTx/>
              <a:uFillTx/>
              <a:latin typeface="Tahoma" panose="020B0604030504040204" pitchFamily="34" charset="0"/>
              <a:ea typeface="+mn-ea"/>
              <a:cs typeface="Arial" panose="020B0604020202020204" pitchFamily="34" charset="0"/>
            </a:endParaRPr>
          </a:p>
        </p:txBody>
      </p:sp>
      <p:sp>
        <p:nvSpPr>
          <p:cNvPr id="2" name="Date Placeholder 1">
            <a:extLst>
              <a:ext uri="{FF2B5EF4-FFF2-40B4-BE49-F238E27FC236}">
                <a16:creationId xmlns:a16="http://schemas.microsoft.com/office/drawing/2014/main" id="{03F2AC2A-9D21-421B-81BB-1FB9845A2371}"/>
              </a:ext>
            </a:extLst>
          </p:cNvPr>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Tahoma" panose="020B0604030504040204" pitchFamily="34" charset="0"/>
                <a:ea typeface="+mn-ea"/>
                <a:cs typeface="Arial" panose="020B0604020202020204" pitchFamily="34" charset="0"/>
              </a:rPr>
              <a:t>3/13/2022 pm</a:t>
            </a:r>
          </a:p>
        </p:txBody>
      </p:sp>
      <p:sp>
        <p:nvSpPr>
          <p:cNvPr id="3" name="Footer Placeholder 2">
            <a:extLst>
              <a:ext uri="{FF2B5EF4-FFF2-40B4-BE49-F238E27FC236}">
                <a16:creationId xmlns:a16="http://schemas.microsoft.com/office/drawing/2014/main" id="{8527A24B-352F-4A40-9055-6ABF018F5688}"/>
              </a:ext>
            </a:extLst>
          </p:cNvPr>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Tahoma" panose="020B0604030504040204" pitchFamily="34" charset="0"/>
                <a:ea typeface="+mn-ea"/>
                <a:cs typeface="Arial" panose="020B0604020202020204" pitchFamily="34" charset="0"/>
              </a:rPr>
              <a:t>Effective Bible Study - Know Your Purpose</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3EA202F4-04FA-4C95-AB64-A672D0CB151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a:extLst>
              <a:ext uri="{FF2B5EF4-FFF2-40B4-BE49-F238E27FC236}">
                <a16:creationId xmlns:a16="http://schemas.microsoft.com/office/drawing/2014/main" id="{0210D683-AA58-4E26-ADCF-377207351E9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6443" lvl="0" eaLnBrk="1" hangingPunct="1">
              <a:lnSpc>
                <a:spcPct val="90000"/>
              </a:lnSpc>
              <a:spcBef>
                <a:spcPct val="0"/>
              </a:spcBef>
            </a:pPr>
            <a:r>
              <a:rPr lang="en-US" altLang="en-US" dirty="0"/>
              <a:t>2 Peter 1:3-5</a:t>
            </a:r>
          </a:p>
          <a:p>
            <a:pPr marL="16443" lvl="0" eaLnBrk="1" hangingPunct="1">
              <a:lnSpc>
                <a:spcPct val="90000"/>
              </a:lnSpc>
              <a:spcBef>
                <a:spcPct val="0"/>
              </a:spcBef>
            </a:pPr>
            <a:r>
              <a:rPr lang="en-US" altLang="en-US" dirty="0"/>
              <a:t> seeing that His divine power has granted to us everything pertaining to life and godliness, through the true knowledge of Him who called us by His own glory and excellence. 4 For by these He has granted to us His precious and magnificent promises, so that by them you may become partakers of the divine nature, having escaped the corruption that is in the world by lust. </a:t>
            </a:r>
          </a:p>
          <a:p>
            <a:pPr marL="16443" lvl="0" eaLnBrk="1" hangingPunct="1">
              <a:lnSpc>
                <a:spcPct val="90000"/>
              </a:lnSpc>
              <a:spcBef>
                <a:spcPct val="0"/>
              </a:spcBef>
            </a:pPr>
            <a:endParaRPr lang="en-US" altLang="en-US" dirty="0"/>
          </a:p>
          <a:p>
            <a:pPr marL="16443" lvl="0" eaLnBrk="1" hangingPunct="1">
              <a:lnSpc>
                <a:spcPct val="90000"/>
              </a:lnSpc>
              <a:spcBef>
                <a:spcPct val="0"/>
              </a:spcBef>
            </a:pPr>
            <a:r>
              <a:rPr lang="en-US" altLang="en-US" dirty="0"/>
              <a:t>Ps 119:89-90</a:t>
            </a:r>
          </a:p>
          <a:p>
            <a:pPr marL="16443" lvl="0" eaLnBrk="1" hangingPunct="1">
              <a:lnSpc>
                <a:spcPct val="90000"/>
              </a:lnSpc>
              <a:spcBef>
                <a:spcPct val="0"/>
              </a:spcBef>
            </a:pPr>
            <a:r>
              <a:rPr lang="en-US" altLang="en-US" dirty="0"/>
              <a:t>Forever, O Lord,</a:t>
            </a:r>
          </a:p>
          <a:p>
            <a:pPr marL="16443" lvl="0" eaLnBrk="1" hangingPunct="1">
              <a:lnSpc>
                <a:spcPct val="90000"/>
              </a:lnSpc>
              <a:spcBef>
                <a:spcPct val="0"/>
              </a:spcBef>
            </a:pPr>
            <a:r>
              <a:rPr lang="en-US" altLang="en-US" dirty="0"/>
              <a:t>Your word is settled in heaven. </a:t>
            </a:r>
          </a:p>
          <a:p>
            <a:pPr marL="16443" lvl="0" eaLnBrk="1" hangingPunct="1">
              <a:lnSpc>
                <a:spcPct val="90000"/>
              </a:lnSpc>
              <a:spcBef>
                <a:spcPct val="0"/>
              </a:spcBef>
            </a:pPr>
            <a:r>
              <a:rPr lang="en-US" altLang="en-US" dirty="0"/>
              <a:t>90 Your faithfulness continues throughout all generations;</a:t>
            </a:r>
          </a:p>
          <a:p>
            <a:pPr marL="16443" lvl="0" eaLnBrk="1" hangingPunct="1">
              <a:lnSpc>
                <a:spcPct val="90000"/>
              </a:lnSpc>
              <a:spcBef>
                <a:spcPct val="0"/>
              </a:spcBef>
            </a:pPr>
            <a:r>
              <a:rPr lang="en-US" altLang="en-US" dirty="0"/>
              <a:t>You established the earth, and it stands. </a:t>
            </a:r>
          </a:p>
          <a:p>
            <a:pPr marL="16443" lvl="0" eaLnBrk="1" hangingPunct="1">
              <a:lnSpc>
                <a:spcPct val="90000"/>
              </a:lnSpc>
              <a:spcBef>
                <a:spcPct val="0"/>
              </a:spcBef>
            </a:pPr>
            <a:endParaRPr lang="en-US" altLang="en-US" dirty="0"/>
          </a:p>
          <a:p>
            <a:pPr marL="16443" lvl="0" eaLnBrk="1" hangingPunct="1">
              <a:lnSpc>
                <a:spcPct val="90000"/>
              </a:lnSpc>
              <a:spcBef>
                <a:spcPct val="0"/>
              </a:spcBef>
            </a:pPr>
            <a:r>
              <a:rPr lang="en-US" altLang="en-US" dirty="0"/>
              <a:t>Mic 6:8</a:t>
            </a:r>
          </a:p>
          <a:p>
            <a:pPr marL="16443" lvl="0" eaLnBrk="1" hangingPunct="1">
              <a:lnSpc>
                <a:spcPct val="90000"/>
              </a:lnSpc>
              <a:spcBef>
                <a:spcPct val="0"/>
              </a:spcBef>
            </a:pPr>
            <a:r>
              <a:rPr lang="en-US" altLang="en-US" dirty="0"/>
              <a:t>He has told you, O man, what is good;</a:t>
            </a:r>
          </a:p>
          <a:p>
            <a:pPr marL="16443" lvl="0" eaLnBrk="1" hangingPunct="1">
              <a:lnSpc>
                <a:spcPct val="90000"/>
              </a:lnSpc>
              <a:spcBef>
                <a:spcPct val="0"/>
              </a:spcBef>
            </a:pPr>
            <a:r>
              <a:rPr lang="en-US" altLang="en-US" dirty="0"/>
              <a:t>And what does the Lord require of you</a:t>
            </a:r>
          </a:p>
          <a:p>
            <a:pPr marL="16443" lvl="0" eaLnBrk="1" hangingPunct="1">
              <a:lnSpc>
                <a:spcPct val="90000"/>
              </a:lnSpc>
              <a:spcBef>
                <a:spcPct val="0"/>
              </a:spcBef>
            </a:pPr>
            <a:r>
              <a:rPr lang="en-US" altLang="en-US" dirty="0"/>
              <a:t>But to do justice, to love kindness,</a:t>
            </a:r>
          </a:p>
          <a:p>
            <a:pPr marL="16443" lvl="0" eaLnBrk="1" hangingPunct="1">
              <a:lnSpc>
                <a:spcPct val="90000"/>
              </a:lnSpc>
              <a:spcBef>
                <a:spcPct val="0"/>
              </a:spcBef>
            </a:pPr>
            <a:r>
              <a:rPr lang="en-US" altLang="en-US" dirty="0"/>
              <a:t>And to walk humbly with your God? </a:t>
            </a:r>
          </a:p>
          <a:p>
            <a:pPr marL="16443" lvl="0" eaLnBrk="1" hangingPunct="1">
              <a:lnSpc>
                <a:spcPct val="90000"/>
              </a:lnSpc>
              <a:spcBef>
                <a:spcPct val="0"/>
              </a:spcBef>
            </a:pPr>
            <a:endParaRPr lang="en-US" altLang="en-US" dirty="0"/>
          </a:p>
        </p:txBody>
      </p:sp>
      <p:sp>
        <p:nvSpPr>
          <p:cNvPr id="35844" name="Slide Number Placeholder 3">
            <a:extLst>
              <a:ext uri="{FF2B5EF4-FFF2-40B4-BE49-F238E27FC236}">
                <a16:creationId xmlns:a16="http://schemas.microsoft.com/office/drawing/2014/main" id="{F804506D-0966-4BA0-8885-4FC71D32ECE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36199" indent="-280980">
              <a:defRPr>
                <a:solidFill>
                  <a:schemeClr val="tx1"/>
                </a:solidFill>
                <a:latin typeface="Tahoma" panose="020B0604030504040204" pitchFamily="34" charset="0"/>
                <a:cs typeface="Arial" panose="020B0604020202020204" pitchFamily="34" charset="0"/>
              </a:defRPr>
            </a:lvl2pPr>
            <a:lvl3pPr marL="1130198" indent="-224470">
              <a:defRPr>
                <a:solidFill>
                  <a:schemeClr val="tx1"/>
                </a:solidFill>
                <a:latin typeface="Tahoma" panose="020B0604030504040204" pitchFamily="34" charset="0"/>
                <a:cs typeface="Arial" panose="020B0604020202020204" pitchFamily="34" charset="0"/>
              </a:defRPr>
            </a:lvl3pPr>
            <a:lvl4pPr marL="1585417" indent="-224470">
              <a:defRPr>
                <a:solidFill>
                  <a:schemeClr val="tx1"/>
                </a:solidFill>
                <a:latin typeface="Tahoma" panose="020B0604030504040204" pitchFamily="34" charset="0"/>
                <a:cs typeface="Arial" panose="020B0604020202020204" pitchFamily="34" charset="0"/>
              </a:defRPr>
            </a:lvl4pPr>
            <a:lvl5pPr marL="2037497" indent="-224470">
              <a:defRPr>
                <a:solidFill>
                  <a:schemeClr val="tx1"/>
                </a:solidFill>
                <a:latin typeface="Tahoma" panose="020B0604030504040204" pitchFamily="34" charset="0"/>
                <a:cs typeface="Arial" panose="020B0604020202020204" pitchFamily="34" charset="0"/>
              </a:defRPr>
            </a:lvl5pPr>
            <a:lvl6pPr marL="2489576" indent="-22447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41655" indent="-22447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393735" indent="-22447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45814" indent="-22447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22DEC0E-5663-429E-9BAF-63F3B7A49980}" type="slidenum">
              <a:rPr kumimoji="0" lang="en-US" altLang="en-US" sz="1200" b="0" i="0" u="none" strike="noStrike" kern="1200" cap="none" spc="0" normalizeH="0" baseline="0" noProof="0" smtClean="0">
                <a:ln>
                  <a:noFill/>
                </a:ln>
                <a:solidFill>
                  <a:prstClr val="black"/>
                </a:solidFill>
                <a:effectLst/>
                <a:uLnTx/>
                <a:uFillTx/>
                <a:latin typeface="Tahoma" panose="020B060403050404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altLang="en-US" sz="1200" b="0" i="0" u="none" strike="noStrike" kern="1200" cap="none" spc="0" normalizeH="0" baseline="0" noProof="0">
              <a:ln>
                <a:noFill/>
              </a:ln>
              <a:solidFill>
                <a:prstClr val="black"/>
              </a:solidFill>
              <a:effectLst/>
              <a:uLnTx/>
              <a:uFillTx/>
              <a:latin typeface="Tahoma" panose="020B0604030504040204" pitchFamily="34" charset="0"/>
              <a:ea typeface="+mn-ea"/>
              <a:cs typeface="Arial" panose="020B0604020202020204" pitchFamily="34" charset="0"/>
            </a:endParaRPr>
          </a:p>
        </p:txBody>
      </p:sp>
      <p:sp>
        <p:nvSpPr>
          <p:cNvPr id="2" name="Date Placeholder 1">
            <a:extLst>
              <a:ext uri="{FF2B5EF4-FFF2-40B4-BE49-F238E27FC236}">
                <a16:creationId xmlns:a16="http://schemas.microsoft.com/office/drawing/2014/main" id="{0CF1D8A6-07CB-41E1-A27C-C0A94C2EA9AF}"/>
              </a:ext>
            </a:extLst>
          </p:cNvPr>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Tahoma" panose="020B0604030504040204" pitchFamily="34" charset="0"/>
                <a:ea typeface="+mn-ea"/>
                <a:cs typeface="Arial" panose="020B0604020202020204" pitchFamily="34" charset="0"/>
              </a:rPr>
              <a:t>3/13/2022 pm</a:t>
            </a:r>
          </a:p>
        </p:txBody>
      </p:sp>
      <p:sp>
        <p:nvSpPr>
          <p:cNvPr id="3" name="Footer Placeholder 2">
            <a:extLst>
              <a:ext uri="{FF2B5EF4-FFF2-40B4-BE49-F238E27FC236}">
                <a16:creationId xmlns:a16="http://schemas.microsoft.com/office/drawing/2014/main" id="{5DAEA66D-EAAC-4718-ADEF-79508F7F1D15}"/>
              </a:ext>
            </a:extLst>
          </p:cNvPr>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Tahoma" panose="020B0604030504040204" pitchFamily="34" charset="0"/>
                <a:ea typeface="+mn-ea"/>
                <a:cs typeface="Arial" panose="020B0604020202020204" pitchFamily="34" charset="0"/>
              </a:rPr>
              <a:t>Effective Bible Study - Know Your Purpose</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a:extLst>
              <a:ext uri="{FF2B5EF4-FFF2-40B4-BE49-F238E27FC236}">
                <a16:creationId xmlns:a16="http://schemas.microsoft.com/office/drawing/2014/main" id="{DB2BBD9B-115C-4F76-AFA0-B1A5843E5F9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a:extLst>
              <a:ext uri="{FF2B5EF4-FFF2-40B4-BE49-F238E27FC236}">
                <a16:creationId xmlns:a16="http://schemas.microsoft.com/office/drawing/2014/main" id="{81FF8C1A-E15E-4E64-9219-4EE4EFE20A7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107000"/>
              </a:lnSpc>
              <a:spcBef>
                <a:spcPct val="0"/>
              </a:spcBef>
              <a:spcAft>
                <a:spcPts val="1656"/>
              </a:spcAft>
            </a:pPr>
            <a:r>
              <a:rPr lang="en-US" altLang="en-US" sz="1800" b="1" u="sng" dirty="0">
                <a:solidFill>
                  <a:srgbClr val="4D5968"/>
                </a:solidFill>
                <a:latin typeface="Segoe UI" panose="020B0502040204020203" pitchFamily="34" charset="0"/>
                <a:cs typeface="Times New Roman" panose="02020603050405020304" pitchFamily="18" charset="0"/>
              </a:rPr>
              <a:t>Question</a:t>
            </a:r>
            <a:r>
              <a:rPr lang="en-US" altLang="en-US" sz="1800" b="1" dirty="0">
                <a:solidFill>
                  <a:srgbClr val="4D5968"/>
                </a:solidFill>
                <a:latin typeface="Segoe UI" panose="020B0502040204020203" pitchFamily="34" charset="0"/>
                <a:cs typeface="Times New Roman" panose="02020603050405020304" pitchFamily="18" charset="0"/>
              </a:rPr>
              <a:t>: </a:t>
            </a:r>
            <a:r>
              <a:rPr lang="en-US" altLang="en-US" sz="1800" b="1" i="1" dirty="0">
                <a:solidFill>
                  <a:srgbClr val="4D5968"/>
                </a:solidFill>
                <a:latin typeface="Segoe UI" panose="020B0502040204020203" pitchFamily="34" charset="0"/>
                <a:cs typeface="Times New Roman" panose="02020603050405020304" pitchFamily="18" charset="0"/>
              </a:rPr>
              <a:t>Do you struggle with the “time” of Bible study? How do you personally cultivate a vibrant intimacy with Jesus even when your time is limited?</a:t>
            </a:r>
            <a:r>
              <a:rPr lang="en-US" altLang="en-US" sz="1800" i="1" dirty="0">
                <a:solidFill>
                  <a:srgbClr val="4D5968"/>
                </a:solidFill>
                <a:latin typeface="Segoe UI" panose="020B0502040204020203" pitchFamily="34" charset="0"/>
                <a:cs typeface="Times New Roman" panose="02020603050405020304" pitchFamily="18" charset="0"/>
              </a:rPr>
              <a:t> Leave a response in the comment section below.</a:t>
            </a:r>
            <a:endParaRPr lang="en-US" altLang="en-US" sz="1800" dirty="0">
              <a:ea typeface="Calibri" panose="020F0502020204030204" pitchFamily="34" charset="0"/>
              <a:cs typeface="Times New Roman" panose="02020603050405020304" pitchFamily="18" charset="0"/>
            </a:endParaRPr>
          </a:p>
          <a:p>
            <a:pPr eaLnBrk="1" hangingPunct="1">
              <a:spcBef>
                <a:spcPct val="0"/>
              </a:spcBef>
            </a:pPr>
            <a:endParaRPr lang="en-US" altLang="en-US" dirty="0"/>
          </a:p>
          <a:p>
            <a:pPr eaLnBrk="1" hangingPunct="1">
              <a:spcBef>
                <a:spcPct val="0"/>
              </a:spcBef>
            </a:pPr>
            <a:r>
              <a:rPr lang="en-US" altLang="en-US" dirty="0"/>
              <a:t>“I don’t have the training” - you don’t need 3 years of seminary school. The bible is understandable but you will have to work at it. </a:t>
            </a:r>
          </a:p>
          <a:p>
            <a:pPr eaLnBrk="1" hangingPunct="1">
              <a:spcBef>
                <a:spcPct val="0"/>
              </a:spcBef>
            </a:pPr>
            <a:endParaRPr lang="en-US" altLang="en-US" dirty="0"/>
          </a:p>
          <a:p>
            <a:pPr eaLnBrk="1" hangingPunct="1">
              <a:spcBef>
                <a:spcPct val="0"/>
              </a:spcBef>
            </a:pPr>
            <a:r>
              <a:rPr lang="en-US" altLang="en-US" dirty="0"/>
              <a:t>You will have questions and you will need to diligently ask, seek and knock. Matthew 7:7</a:t>
            </a:r>
          </a:p>
          <a:p>
            <a:pPr eaLnBrk="1" hangingPunct="1">
              <a:spcBef>
                <a:spcPct val="0"/>
              </a:spcBef>
            </a:pPr>
            <a:endParaRPr lang="en-US" altLang="en-US" dirty="0"/>
          </a:p>
          <a:p>
            <a:pPr eaLnBrk="1" hangingPunct="1">
              <a:spcBef>
                <a:spcPct val="0"/>
              </a:spcBef>
            </a:pPr>
            <a:r>
              <a:rPr lang="en-US" altLang="en-US" dirty="0"/>
              <a:t>The question is not of relevancy but of faith in a God to reveal Himself in such a way that stands the test of time.</a:t>
            </a:r>
          </a:p>
          <a:p>
            <a:pPr eaLnBrk="1" hangingPunct="1">
              <a:spcBef>
                <a:spcPct val="0"/>
              </a:spcBef>
            </a:pPr>
            <a:endParaRPr lang="en-US" altLang="en-US" dirty="0"/>
          </a:p>
          <a:p>
            <a:pPr eaLnBrk="1" hangingPunct="1">
              <a:spcBef>
                <a:spcPct val="0"/>
              </a:spcBef>
            </a:pPr>
            <a:r>
              <a:rPr lang="en-US" altLang="en-US" dirty="0"/>
              <a:t>Understandable? Ephesians 3:3-5; 5:17. </a:t>
            </a:r>
          </a:p>
          <a:p>
            <a:pPr eaLnBrk="1" hangingPunct="1">
              <a:spcBef>
                <a:spcPct val="0"/>
              </a:spcBef>
            </a:pPr>
            <a:endParaRPr lang="en-US" altLang="en-US" dirty="0"/>
          </a:p>
          <a:p>
            <a:pPr eaLnBrk="1" hangingPunct="1">
              <a:spcBef>
                <a:spcPct val="0"/>
              </a:spcBef>
            </a:pPr>
            <a:r>
              <a:rPr lang="en-US" altLang="en-US" dirty="0"/>
              <a:t>Know already what it says? There’s a lifetime of learning to be done and a lifetime of stirring up to do in our minds. 2 Peter 1:12-15</a:t>
            </a:r>
          </a:p>
          <a:p>
            <a:pPr eaLnBrk="1" hangingPunct="1">
              <a:spcBef>
                <a:spcPct val="0"/>
              </a:spcBef>
            </a:pPr>
            <a:endParaRPr lang="en-US" altLang="en-US" dirty="0"/>
          </a:p>
          <a:p>
            <a:pPr eaLnBrk="1" hangingPunct="1">
              <a:spcBef>
                <a:spcPct val="0"/>
              </a:spcBef>
            </a:pPr>
            <a:endParaRPr lang="en-US" altLang="en-US" dirty="0"/>
          </a:p>
          <a:p>
            <a:pPr eaLnBrk="1" hangingPunct="1">
              <a:spcBef>
                <a:spcPct val="0"/>
              </a:spcBef>
            </a:pPr>
            <a:endParaRPr lang="en-US" altLang="en-US" dirty="0"/>
          </a:p>
          <a:p>
            <a:pPr eaLnBrk="1" hangingPunct="1">
              <a:spcBef>
                <a:spcPct val="0"/>
              </a:spcBef>
            </a:pPr>
            <a:endParaRPr lang="en-US" altLang="en-US" dirty="0"/>
          </a:p>
        </p:txBody>
      </p:sp>
      <p:sp>
        <p:nvSpPr>
          <p:cNvPr id="56324" name="Slide Number Placeholder 3">
            <a:extLst>
              <a:ext uri="{FF2B5EF4-FFF2-40B4-BE49-F238E27FC236}">
                <a16:creationId xmlns:a16="http://schemas.microsoft.com/office/drawing/2014/main" id="{C65C7E23-1523-472A-A706-B9A7F320152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36199" indent="-280980">
              <a:defRPr>
                <a:solidFill>
                  <a:schemeClr val="tx1"/>
                </a:solidFill>
                <a:latin typeface="Tahoma" panose="020B0604030504040204" pitchFamily="34" charset="0"/>
                <a:cs typeface="Arial" panose="020B0604020202020204" pitchFamily="34" charset="0"/>
              </a:defRPr>
            </a:lvl2pPr>
            <a:lvl3pPr marL="1130198" indent="-224470">
              <a:defRPr>
                <a:solidFill>
                  <a:schemeClr val="tx1"/>
                </a:solidFill>
                <a:latin typeface="Tahoma" panose="020B0604030504040204" pitchFamily="34" charset="0"/>
                <a:cs typeface="Arial" panose="020B0604020202020204" pitchFamily="34" charset="0"/>
              </a:defRPr>
            </a:lvl3pPr>
            <a:lvl4pPr marL="1585417" indent="-224470">
              <a:defRPr>
                <a:solidFill>
                  <a:schemeClr val="tx1"/>
                </a:solidFill>
                <a:latin typeface="Tahoma" panose="020B0604030504040204" pitchFamily="34" charset="0"/>
                <a:cs typeface="Arial" panose="020B0604020202020204" pitchFamily="34" charset="0"/>
              </a:defRPr>
            </a:lvl4pPr>
            <a:lvl5pPr marL="2037497" indent="-224470">
              <a:defRPr>
                <a:solidFill>
                  <a:schemeClr val="tx1"/>
                </a:solidFill>
                <a:latin typeface="Tahoma" panose="020B0604030504040204" pitchFamily="34" charset="0"/>
                <a:cs typeface="Arial" panose="020B0604020202020204" pitchFamily="34" charset="0"/>
              </a:defRPr>
            </a:lvl5pPr>
            <a:lvl6pPr marL="2489576" indent="-22447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41655" indent="-22447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393735" indent="-22447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45814" indent="-22447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8C74BA2-E13C-43FA-AEA8-AAD04323BF8E}" type="slidenum">
              <a:rPr kumimoji="0" lang="en-US" altLang="en-US" sz="1200" b="0" i="0" u="none" strike="noStrike" kern="1200" cap="none" spc="0" normalizeH="0" baseline="0" noProof="0" smtClean="0">
                <a:ln>
                  <a:noFill/>
                </a:ln>
                <a:solidFill>
                  <a:prstClr val="black"/>
                </a:solidFill>
                <a:effectLst/>
                <a:uLnTx/>
                <a:uFillTx/>
                <a:latin typeface="Tahoma" panose="020B060403050404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altLang="en-US" sz="1200" b="0" i="0" u="none" strike="noStrike" kern="1200" cap="none" spc="0" normalizeH="0" baseline="0" noProof="0">
              <a:ln>
                <a:noFill/>
              </a:ln>
              <a:solidFill>
                <a:prstClr val="black"/>
              </a:solidFill>
              <a:effectLst/>
              <a:uLnTx/>
              <a:uFillTx/>
              <a:latin typeface="Tahoma" panose="020B0604030504040204" pitchFamily="34" charset="0"/>
              <a:ea typeface="+mn-ea"/>
              <a:cs typeface="Arial" panose="020B0604020202020204" pitchFamily="34" charset="0"/>
            </a:endParaRPr>
          </a:p>
        </p:txBody>
      </p:sp>
      <p:sp>
        <p:nvSpPr>
          <p:cNvPr id="2" name="Date Placeholder 1">
            <a:extLst>
              <a:ext uri="{FF2B5EF4-FFF2-40B4-BE49-F238E27FC236}">
                <a16:creationId xmlns:a16="http://schemas.microsoft.com/office/drawing/2014/main" id="{FD4D6614-6535-4087-81D8-B8FF8FEA9567}"/>
              </a:ext>
            </a:extLst>
          </p:cNvPr>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Tahoma" panose="020B0604030504040204" pitchFamily="34" charset="0"/>
                <a:ea typeface="+mn-ea"/>
                <a:cs typeface="Arial" panose="020B0604020202020204" pitchFamily="34" charset="0"/>
              </a:rPr>
              <a:t>3/13/2022 pm</a:t>
            </a:r>
          </a:p>
        </p:txBody>
      </p:sp>
      <p:sp>
        <p:nvSpPr>
          <p:cNvPr id="3" name="Footer Placeholder 2">
            <a:extLst>
              <a:ext uri="{FF2B5EF4-FFF2-40B4-BE49-F238E27FC236}">
                <a16:creationId xmlns:a16="http://schemas.microsoft.com/office/drawing/2014/main" id="{BC36A0A0-41E4-41A7-91B2-BDE91D002109}"/>
              </a:ext>
            </a:extLst>
          </p:cNvPr>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Tahoma" panose="020B0604030504040204" pitchFamily="34" charset="0"/>
                <a:ea typeface="+mn-ea"/>
                <a:cs typeface="Arial" panose="020B0604020202020204" pitchFamily="34" charset="0"/>
              </a:rPr>
              <a:t>Effective Bible Study - Know Your Purpose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a:extLst>
              <a:ext uri="{FF2B5EF4-FFF2-40B4-BE49-F238E27FC236}">
                <a16:creationId xmlns:a16="http://schemas.microsoft.com/office/drawing/2014/main" id="{DB2BBD9B-115C-4F76-AFA0-B1A5843E5F9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a:extLst>
              <a:ext uri="{FF2B5EF4-FFF2-40B4-BE49-F238E27FC236}">
                <a16:creationId xmlns:a16="http://schemas.microsoft.com/office/drawing/2014/main" id="{81FF8C1A-E15E-4E64-9219-4EE4EFE20A7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107000"/>
              </a:lnSpc>
              <a:spcBef>
                <a:spcPct val="0"/>
              </a:spcBef>
              <a:spcAft>
                <a:spcPts val="1656"/>
              </a:spcAft>
            </a:pPr>
            <a:r>
              <a:rPr lang="en-US" altLang="en-US" sz="1800" b="1" u="sng" dirty="0">
                <a:solidFill>
                  <a:srgbClr val="4D5968"/>
                </a:solidFill>
                <a:latin typeface="Segoe UI" panose="020B0502040204020203" pitchFamily="34" charset="0"/>
                <a:cs typeface="Times New Roman" panose="02020603050405020304" pitchFamily="18" charset="0"/>
              </a:rPr>
              <a:t>Question</a:t>
            </a:r>
            <a:r>
              <a:rPr lang="en-US" altLang="en-US" sz="1800" b="1" dirty="0">
                <a:solidFill>
                  <a:srgbClr val="4D5968"/>
                </a:solidFill>
                <a:latin typeface="Segoe UI" panose="020B0502040204020203" pitchFamily="34" charset="0"/>
                <a:cs typeface="Times New Roman" panose="02020603050405020304" pitchFamily="18" charset="0"/>
              </a:rPr>
              <a:t>: </a:t>
            </a:r>
            <a:r>
              <a:rPr lang="en-US" altLang="en-US" sz="1800" b="1" i="1" dirty="0">
                <a:solidFill>
                  <a:srgbClr val="4D5968"/>
                </a:solidFill>
                <a:latin typeface="Segoe UI" panose="020B0502040204020203" pitchFamily="34" charset="0"/>
                <a:cs typeface="Times New Roman" panose="02020603050405020304" pitchFamily="18" charset="0"/>
              </a:rPr>
              <a:t>Do you struggle with the “time” of Bible study? How do you personally cultivate a vibrant intimacy with Jesus even when your time is limited?</a:t>
            </a:r>
            <a:r>
              <a:rPr lang="en-US" altLang="en-US" sz="1800" i="1" dirty="0">
                <a:solidFill>
                  <a:srgbClr val="4D5968"/>
                </a:solidFill>
                <a:latin typeface="Segoe UI" panose="020B0502040204020203" pitchFamily="34" charset="0"/>
                <a:cs typeface="Times New Roman" panose="02020603050405020304" pitchFamily="18" charset="0"/>
              </a:rPr>
              <a:t> Leave a response in the comment section below.</a:t>
            </a:r>
            <a:endParaRPr lang="en-US" altLang="en-US" sz="1800" dirty="0">
              <a:ea typeface="Calibri" panose="020F0502020204030204" pitchFamily="34" charset="0"/>
              <a:cs typeface="Times New Roman" panose="02020603050405020304" pitchFamily="18" charset="0"/>
            </a:endParaRPr>
          </a:p>
          <a:p>
            <a:pPr eaLnBrk="1" hangingPunct="1">
              <a:spcBef>
                <a:spcPct val="0"/>
              </a:spcBef>
            </a:pPr>
            <a:endParaRPr lang="en-US" altLang="en-US" dirty="0"/>
          </a:p>
          <a:p>
            <a:pPr eaLnBrk="1" hangingPunct="1">
              <a:spcBef>
                <a:spcPct val="0"/>
              </a:spcBef>
            </a:pPr>
            <a:r>
              <a:rPr lang="en-US" altLang="en-US" dirty="0"/>
              <a:t>“I don’t have the training” - you don’t need 3 years of seminary school. The bible is understandable but you will have to work at it. </a:t>
            </a:r>
          </a:p>
          <a:p>
            <a:pPr eaLnBrk="1" hangingPunct="1">
              <a:spcBef>
                <a:spcPct val="0"/>
              </a:spcBef>
            </a:pPr>
            <a:endParaRPr lang="en-US" altLang="en-US" dirty="0"/>
          </a:p>
          <a:p>
            <a:pPr eaLnBrk="1" hangingPunct="1">
              <a:spcBef>
                <a:spcPct val="0"/>
              </a:spcBef>
            </a:pPr>
            <a:r>
              <a:rPr lang="en-US" altLang="en-US" dirty="0"/>
              <a:t>You will have questions and you will need to diligently ask, seek and knock. Matthew 7:7</a:t>
            </a:r>
          </a:p>
          <a:p>
            <a:pPr eaLnBrk="1" hangingPunct="1">
              <a:spcBef>
                <a:spcPct val="0"/>
              </a:spcBef>
            </a:pPr>
            <a:endParaRPr lang="en-US" altLang="en-US" dirty="0"/>
          </a:p>
          <a:p>
            <a:pPr eaLnBrk="1" hangingPunct="1">
              <a:spcBef>
                <a:spcPct val="0"/>
              </a:spcBef>
            </a:pPr>
            <a:r>
              <a:rPr lang="en-US" altLang="en-US" dirty="0"/>
              <a:t>The question is not of relevancy but of faith in a God to reveal Himself in such a way that stands the test of time.</a:t>
            </a:r>
          </a:p>
          <a:p>
            <a:pPr eaLnBrk="1" hangingPunct="1">
              <a:spcBef>
                <a:spcPct val="0"/>
              </a:spcBef>
            </a:pPr>
            <a:endParaRPr lang="en-US" altLang="en-US" dirty="0"/>
          </a:p>
          <a:p>
            <a:pPr eaLnBrk="1" hangingPunct="1">
              <a:spcBef>
                <a:spcPct val="0"/>
              </a:spcBef>
            </a:pPr>
            <a:r>
              <a:rPr lang="en-US" altLang="en-US" dirty="0"/>
              <a:t>Understandable? Ephesians 3:3-5; 5:17. </a:t>
            </a:r>
          </a:p>
          <a:p>
            <a:pPr eaLnBrk="1" hangingPunct="1">
              <a:spcBef>
                <a:spcPct val="0"/>
              </a:spcBef>
            </a:pPr>
            <a:endParaRPr lang="en-US" altLang="en-US" dirty="0"/>
          </a:p>
          <a:p>
            <a:pPr eaLnBrk="1" hangingPunct="1">
              <a:spcBef>
                <a:spcPct val="0"/>
              </a:spcBef>
            </a:pPr>
            <a:r>
              <a:rPr lang="en-US" altLang="en-US" dirty="0"/>
              <a:t>Know already what it says? There’s a lifetime of learning to be done and a lifetime of stirring up to do in our minds. 2 Peter 1:12-15</a:t>
            </a:r>
          </a:p>
          <a:p>
            <a:pPr eaLnBrk="1" hangingPunct="1">
              <a:spcBef>
                <a:spcPct val="0"/>
              </a:spcBef>
            </a:pPr>
            <a:endParaRPr lang="en-US" altLang="en-US" dirty="0"/>
          </a:p>
          <a:p>
            <a:pPr eaLnBrk="1" hangingPunct="1">
              <a:spcBef>
                <a:spcPct val="0"/>
              </a:spcBef>
            </a:pPr>
            <a:endParaRPr lang="en-US" altLang="en-US" dirty="0"/>
          </a:p>
          <a:p>
            <a:pPr eaLnBrk="1" hangingPunct="1">
              <a:spcBef>
                <a:spcPct val="0"/>
              </a:spcBef>
            </a:pPr>
            <a:endParaRPr lang="en-US" altLang="en-US" dirty="0"/>
          </a:p>
          <a:p>
            <a:pPr eaLnBrk="1" hangingPunct="1">
              <a:spcBef>
                <a:spcPct val="0"/>
              </a:spcBef>
            </a:pPr>
            <a:endParaRPr lang="en-US" altLang="en-US" dirty="0"/>
          </a:p>
        </p:txBody>
      </p:sp>
      <p:sp>
        <p:nvSpPr>
          <p:cNvPr id="56324" name="Slide Number Placeholder 3">
            <a:extLst>
              <a:ext uri="{FF2B5EF4-FFF2-40B4-BE49-F238E27FC236}">
                <a16:creationId xmlns:a16="http://schemas.microsoft.com/office/drawing/2014/main" id="{C65C7E23-1523-472A-A706-B9A7F320152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36199" indent="-280980">
              <a:defRPr>
                <a:solidFill>
                  <a:schemeClr val="tx1"/>
                </a:solidFill>
                <a:latin typeface="Tahoma" panose="020B0604030504040204" pitchFamily="34" charset="0"/>
                <a:cs typeface="Arial" panose="020B0604020202020204" pitchFamily="34" charset="0"/>
              </a:defRPr>
            </a:lvl2pPr>
            <a:lvl3pPr marL="1130198" indent="-224470">
              <a:defRPr>
                <a:solidFill>
                  <a:schemeClr val="tx1"/>
                </a:solidFill>
                <a:latin typeface="Tahoma" panose="020B0604030504040204" pitchFamily="34" charset="0"/>
                <a:cs typeface="Arial" panose="020B0604020202020204" pitchFamily="34" charset="0"/>
              </a:defRPr>
            </a:lvl3pPr>
            <a:lvl4pPr marL="1585417" indent="-224470">
              <a:defRPr>
                <a:solidFill>
                  <a:schemeClr val="tx1"/>
                </a:solidFill>
                <a:latin typeface="Tahoma" panose="020B0604030504040204" pitchFamily="34" charset="0"/>
                <a:cs typeface="Arial" panose="020B0604020202020204" pitchFamily="34" charset="0"/>
              </a:defRPr>
            </a:lvl4pPr>
            <a:lvl5pPr marL="2037497" indent="-224470">
              <a:defRPr>
                <a:solidFill>
                  <a:schemeClr val="tx1"/>
                </a:solidFill>
                <a:latin typeface="Tahoma" panose="020B0604030504040204" pitchFamily="34" charset="0"/>
                <a:cs typeface="Arial" panose="020B0604020202020204" pitchFamily="34" charset="0"/>
              </a:defRPr>
            </a:lvl5pPr>
            <a:lvl6pPr marL="2489576" indent="-22447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41655" indent="-22447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393735" indent="-22447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45814" indent="-22447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8C74BA2-E13C-43FA-AEA8-AAD04323BF8E}" type="slidenum">
              <a:rPr kumimoji="0" lang="en-US" altLang="en-US" sz="1200" b="0" i="0" u="none" strike="noStrike" kern="1200" cap="none" spc="0" normalizeH="0" baseline="0" noProof="0" smtClean="0">
                <a:ln>
                  <a:noFill/>
                </a:ln>
                <a:solidFill>
                  <a:prstClr val="black"/>
                </a:solidFill>
                <a:effectLst/>
                <a:uLnTx/>
                <a:uFillTx/>
                <a:latin typeface="Tahoma" panose="020B060403050404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altLang="en-US" sz="1200" b="0" i="0" u="none" strike="noStrike" kern="1200" cap="none" spc="0" normalizeH="0" baseline="0" noProof="0">
              <a:ln>
                <a:noFill/>
              </a:ln>
              <a:solidFill>
                <a:prstClr val="black"/>
              </a:solidFill>
              <a:effectLst/>
              <a:uLnTx/>
              <a:uFillTx/>
              <a:latin typeface="Tahoma" panose="020B0604030504040204" pitchFamily="34" charset="0"/>
              <a:ea typeface="+mn-ea"/>
              <a:cs typeface="Arial" panose="020B0604020202020204" pitchFamily="34" charset="0"/>
            </a:endParaRPr>
          </a:p>
        </p:txBody>
      </p:sp>
      <p:sp>
        <p:nvSpPr>
          <p:cNvPr id="2" name="Date Placeholder 1">
            <a:extLst>
              <a:ext uri="{FF2B5EF4-FFF2-40B4-BE49-F238E27FC236}">
                <a16:creationId xmlns:a16="http://schemas.microsoft.com/office/drawing/2014/main" id="{874FE825-D465-4B0D-A19E-82999B737C1C}"/>
              </a:ext>
            </a:extLst>
          </p:cNvPr>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Tahoma" panose="020B0604030504040204" pitchFamily="34" charset="0"/>
                <a:ea typeface="+mn-ea"/>
                <a:cs typeface="Arial" panose="020B0604020202020204" pitchFamily="34" charset="0"/>
              </a:rPr>
              <a:t>3/13/2022 pm</a:t>
            </a:r>
          </a:p>
        </p:txBody>
      </p:sp>
      <p:sp>
        <p:nvSpPr>
          <p:cNvPr id="3" name="Footer Placeholder 2">
            <a:extLst>
              <a:ext uri="{FF2B5EF4-FFF2-40B4-BE49-F238E27FC236}">
                <a16:creationId xmlns:a16="http://schemas.microsoft.com/office/drawing/2014/main" id="{C882F5D9-72AA-49D0-B440-EEDC039AF712}"/>
              </a:ext>
            </a:extLst>
          </p:cNvPr>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Tahoma" panose="020B0604030504040204" pitchFamily="34" charset="0"/>
                <a:ea typeface="+mn-ea"/>
                <a:cs typeface="Arial" panose="020B0604020202020204" pitchFamily="34" charset="0"/>
              </a:rPr>
              <a:t>Effective Bible Study - Know Your Purpose</a:t>
            </a:r>
          </a:p>
        </p:txBody>
      </p:sp>
    </p:spTree>
    <p:extLst>
      <p:ext uri="{BB962C8B-B14F-4D97-AF65-F5344CB8AC3E}">
        <p14:creationId xmlns:p14="http://schemas.microsoft.com/office/powerpoint/2010/main" val="1210859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A6FE3C08-4C34-4838-9F75-3A4DC93AE0F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a:extLst>
              <a:ext uri="{FF2B5EF4-FFF2-40B4-BE49-F238E27FC236}">
                <a16:creationId xmlns:a16="http://schemas.microsoft.com/office/drawing/2014/main" id="{EBD30EE2-C093-431F-BDA1-2F1A5A92ED8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393911" lvl="2" indent="-463068" eaLnBrk="1" hangingPunct="1">
              <a:lnSpc>
                <a:spcPct val="90000"/>
              </a:lnSpc>
              <a:spcBef>
                <a:spcPct val="0"/>
              </a:spcBef>
              <a:buFont typeface="Wingdings" panose="05000000000000000000" pitchFamily="2" charset="2"/>
              <a:buChar char="§"/>
            </a:pPr>
            <a:r>
              <a:rPr lang="en-US" altLang="en-US" sz="2900" dirty="0"/>
              <a:t>There is a difference between the words of men and the word of God.               1 Thessalonians 2:13</a:t>
            </a:r>
          </a:p>
          <a:p>
            <a:pPr marL="1393911" lvl="2" indent="-463068" eaLnBrk="1" hangingPunct="1">
              <a:lnSpc>
                <a:spcPct val="90000"/>
              </a:lnSpc>
              <a:spcBef>
                <a:spcPct val="0"/>
              </a:spcBef>
              <a:buFont typeface="Wingdings" panose="05000000000000000000" pitchFamily="2" charset="2"/>
              <a:buChar char="§"/>
            </a:pPr>
            <a:r>
              <a:rPr lang="en-US" altLang="en-US" sz="2900" dirty="0"/>
              <a:t>The words of the Bible are inspired   (2 Timothy 3:16) – that is, “</a:t>
            </a:r>
            <a:r>
              <a:rPr lang="en-US" altLang="en-US" sz="2900" b="1" u="sng" dirty="0"/>
              <a:t>God-breathed</a:t>
            </a:r>
            <a:r>
              <a:rPr lang="en-US" altLang="en-US" sz="2900" dirty="0"/>
              <a:t>”</a:t>
            </a:r>
          </a:p>
          <a:p>
            <a:pPr marL="1393911" lvl="2" indent="-463068" eaLnBrk="1" hangingPunct="1">
              <a:lnSpc>
                <a:spcPct val="90000"/>
              </a:lnSpc>
              <a:spcBef>
                <a:spcPct val="0"/>
              </a:spcBef>
              <a:buFont typeface="Wingdings" panose="05000000000000000000" pitchFamily="2" charset="2"/>
              <a:buChar char="§"/>
            </a:pPr>
            <a:r>
              <a:rPr lang="en-US" altLang="en-US" sz="2900" dirty="0"/>
              <a:t>Thus, our reverence for the word of God will not allow us to add to or take away from His word (1 Peter 4:11; Acts 20:27; Jer. 26:2)</a:t>
            </a:r>
          </a:p>
          <a:p>
            <a:pPr eaLnBrk="1" hangingPunct="1">
              <a:spcBef>
                <a:spcPct val="0"/>
              </a:spcBef>
            </a:pPr>
            <a:endParaRPr lang="en-US" altLang="en-US" dirty="0"/>
          </a:p>
          <a:p>
            <a:pPr marL="1007760" lvl="1" indent="-541554" eaLnBrk="1" hangingPunct="1">
              <a:spcBef>
                <a:spcPct val="0"/>
              </a:spcBef>
              <a:buFont typeface="Wingdings" panose="05000000000000000000" pitchFamily="2" charset="2"/>
              <a:buAutoNum type="alphaLcParenR" startAt="2"/>
            </a:pPr>
            <a:r>
              <a:rPr lang="en-US" altLang="en-US" dirty="0"/>
              <a:t>An attitude that says “</a:t>
            </a:r>
            <a:r>
              <a:rPr lang="en-US" altLang="en-US" b="1" u="sng" dirty="0"/>
              <a:t>I NEED IT!</a:t>
            </a:r>
            <a:r>
              <a:rPr lang="en-US" altLang="en-US" dirty="0"/>
              <a:t>”.</a:t>
            </a:r>
          </a:p>
          <a:p>
            <a:pPr marL="1393911" lvl="2" indent="-463068" eaLnBrk="1" hangingPunct="1">
              <a:spcBef>
                <a:spcPct val="0"/>
              </a:spcBef>
              <a:buFont typeface="Wingdings" panose="05000000000000000000" pitchFamily="2" charset="2"/>
              <a:buChar char="§"/>
            </a:pPr>
            <a:r>
              <a:rPr lang="en-US" altLang="en-US" sz="2900" dirty="0"/>
              <a:t>Do we “</a:t>
            </a:r>
            <a:r>
              <a:rPr lang="en-US" altLang="en-US" sz="2900" b="1" u="sng" dirty="0"/>
              <a:t>hunger and thirst</a:t>
            </a:r>
            <a:r>
              <a:rPr lang="en-US" altLang="en-US" sz="2900" dirty="0"/>
              <a:t>” for God’s will?  (Matt. 5:6)</a:t>
            </a:r>
          </a:p>
          <a:p>
            <a:pPr marL="1393911" lvl="2" indent="-463068" eaLnBrk="1" hangingPunct="1">
              <a:spcBef>
                <a:spcPct val="0"/>
              </a:spcBef>
            </a:pPr>
            <a:r>
              <a:rPr lang="en-US" altLang="en-US" sz="2900" dirty="0"/>
              <a:t>Job said, “</a:t>
            </a:r>
            <a:r>
              <a:rPr lang="en-US" altLang="en-US" dirty="0"/>
              <a:t>My foot has held fast to His path; I have kept His way and not turned aside. I have not departed from the command of His lips; </a:t>
            </a:r>
            <a:r>
              <a:rPr lang="en-US" altLang="en-US" b="1" u="sng" dirty="0"/>
              <a:t>I have treasured the words of His mouth more than my necessary food</a:t>
            </a:r>
            <a:r>
              <a:rPr lang="en-US" altLang="en-US" dirty="0"/>
              <a:t>. (Job 23:11-12)</a:t>
            </a:r>
          </a:p>
          <a:p>
            <a:pPr eaLnBrk="1" hangingPunct="1">
              <a:spcBef>
                <a:spcPct val="0"/>
              </a:spcBef>
            </a:pPr>
            <a:endParaRPr lang="en-US" altLang="en-US" dirty="0"/>
          </a:p>
        </p:txBody>
      </p:sp>
      <p:sp>
        <p:nvSpPr>
          <p:cNvPr id="19460" name="Slide Number Placeholder 3">
            <a:extLst>
              <a:ext uri="{FF2B5EF4-FFF2-40B4-BE49-F238E27FC236}">
                <a16:creationId xmlns:a16="http://schemas.microsoft.com/office/drawing/2014/main" id="{F3F7873A-040E-4D51-94C2-1DA9F12793A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36199" indent="-280980">
              <a:defRPr>
                <a:solidFill>
                  <a:schemeClr val="tx1"/>
                </a:solidFill>
                <a:latin typeface="Tahoma" panose="020B0604030504040204" pitchFamily="34" charset="0"/>
                <a:cs typeface="Arial" panose="020B0604020202020204" pitchFamily="34" charset="0"/>
              </a:defRPr>
            </a:lvl2pPr>
            <a:lvl3pPr marL="1130198" indent="-224470">
              <a:defRPr>
                <a:solidFill>
                  <a:schemeClr val="tx1"/>
                </a:solidFill>
                <a:latin typeface="Tahoma" panose="020B0604030504040204" pitchFamily="34" charset="0"/>
                <a:cs typeface="Arial" panose="020B0604020202020204" pitchFamily="34" charset="0"/>
              </a:defRPr>
            </a:lvl3pPr>
            <a:lvl4pPr marL="1585417" indent="-224470">
              <a:defRPr>
                <a:solidFill>
                  <a:schemeClr val="tx1"/>
                </a:solidFill>
                <a:latin typeface="Tahoma" panose="020B0604030504040204" pitchFamily="34" charset="0"/>
                <a:cs typeface="Arial" panose="020B0604020202020204" pitchFamily="34" charset="0"/>
              </a:defRPr>
            </a:lvl4pPr>
            <a:lvl5pPr marL="2037497" indent="-224470">
              <a:defRPr>
                <a:solidFill>
                  <a:schemeClr val="tx1"/>
                </a:solidFill>
                <a:latin typeface="Tahoma" panose="020B0604030504040204" pitchFamily="34" charset="0"/>
                <a:cs typeface="Arial" panose="020B0604020202020204" pitchFamily="34" charset="0"/>
              </a:defRPr>
            </a:lvl5pPr>
            <a:lvl6pPr marL="2489576" indent="-22447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41655" indent="-22447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393735" indent="-22447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45814" indent="-22447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C50F24F-0513-409D-9A50-FFB2ABC8FCF1}" type="slidenum">
              <a:rPr kumimoji="0" lang="en-US" altLang="en-US" sz="1200" b="0" i="0" u="none" strike="noStrike" kern="1200" cap="none" spc="0" normalizeH="0" baseline="0" noProof="0" smtClean="0">
                <a:ln>
                  <a:noFill/>
                </a:ln>
                <a:solidFill>
                  <a:prstClr val="black"/>
                </a:solidFill>
                <a:effectLst/>
                <a:uLnTx/>
                <a:uFillTx/>
                <a:latin typeface="Tahoma" panose="020B060403050404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a:ln>
                <a:noFill/>
              </a:ln>
              <a:solidFill>
                <a:prstClr val="black"/>
              </a:solidFill>
              <a:effectLst/>
              <a:uLnTx/>
              <a:uFillTx/>
              <a:latin typeface="Tahoma" panose="020B0604030504040204" pitchFamily="34" charset="0"/>
              <a:ea typeface="+mn-ea"/>
              <a:cs typeface="Arial" panose="020B0604020202020204" pitchFamily="34" charset="0"/>
            </a:endParaRPr>
          </a:p>
        </p:txBody>
      </p:sp>
      <p:sp>
        <p:nvSpPr>
          <p:cNvPr id="2" name="Date Placeholder 1">
            <a:extLst>
              <a:ext uri="{FF2B5EF4-FFF2-40B4-BE49-F238E27FC236}">
                <a16:creationId xmlns:a16="http://schemas.microsoft.com/office/drawing/2014/main" id="{62F3E5BC-E411-4E38-9A0B-1D1E42F155FF}"/>
              </a:ext>
            </a:extLst>
          </p:cNvPr>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Tahoma" panose="020B0604030504040204" pitchFamily="34" charset="0"/>
                <a:ea typeface="+mn-ea"/>
                <a:cs typeface="Arial" panose="020B0604020202020204" pitchFamily="34" charset="0"/>
              </a:rPr>
              <a:t>3/13/2022 pm</a:t>
            </a:r>
          </a:p>
        </p:txBody>
      </p:sp>
      <p:sp>
        <p:nvSpPr>
          <p:cNvPr id="3" name="Footer Placeholder 2">
            <a:extLst>
              <a:ext uri="{FF2B5EF4-FFF2-40B4-BE49-F238E27FC236}">
                <a16:creationId xmlns:a16="http://schemas.microsoft.com/office/drawing/2014/main" id="{0B0130B7-8A57-489B-9724-06919DA209BE}"/>
              </a:ext>
            </a:extLst>
          </p:cNvPr>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Tahoma" panose="020B0604030504040204" pitchFamily="34" charset="0"/>
                <a:ea typeface="+mn-ea"/>
                <a:cs typeface="Arial" panose="020B0604020202020204" pitchFamily="34" charset="0"/>
              </a:rPr>
              <a:t>Effective Bible Study - Know Your Purpose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DA5FF270-AE13-4F76-8ECE-0636B0F48AE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15534ABB-773A-457F-B429-16B09599520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007760" lvl="1" indent="-541554" eaLnBrk="1" hangingPunct="1">
              <a:spcBef>
                <a:spcPct val="0"/>
              </a:spcBef>
              <a:buFont typeface="Wingdings" panose="05000000000000000000" pitchFamily="2" charset="2"/>
              <a:buAutoNum type="alphaLcParenR" startAt="2"/>
            </a:pPr>
            <a:r>
              <a:rPr lang="en-US" altLang="en-US"/>
              <a:t>An attitude that says “</a:t>
            </a:r>
            <a:r>
              <a:rPr lang="en-US" altLang="en-US" b="1" u="sng"/>
              <a:t>I NEED IT!</a:t>
            </a:r>
            <a:r>
              <a:rPr lang="en-US" altLang="en-US"/>
              <a:t>”.</a:t>
            </a:r>
          </a:p>
          <a:p>
            <a:pPr marL="1393911" lvl="2" indent="-463068" eaLnBrk="1" hangingPunct="1">
              <a:spcBef>
                <a:spcPct val="0"/>
              </a:spcBef>
              <a:buFont typeface="Wingdings" panose="05000000000000000000" pitchFamily="2" charset="2"/>
              <a:buChar char="§"/>
            </a:pPr>
            <a:r>
              <a:rPr lang="en-US" altLang="en-US" sz="2900"/>
              <a:t>Do we “</a:t>
            </a:r>
            <a:r>
              <a:rPr lang="en-US" altLang="en-US" sz="2900" b="1" u="sng"/>
              <a:t>hunger and thirst</a:t>
            </a:r>
            <a:r>
              <a:rPr lang="en-US" altLang="en-US" sz="2900"/>
              <a:t>” for God’s will?  (Matt. 5:6)</a:t>
            </a:r>
          </a:p>
          <a:p>
            <a:pPr marL="1393911" lvl="2" indent="-463068" eaLnBrk="1" hangingPunct="1">
              <a:spcBef>
                <a:spcPct val="0"/>
              </a:spcBef>
            </a:pPr>
            <a:r>
              <a:rPr lang="en-US" altLang="en-US" sz="2900"/>
              <a:t>Job said, “</a:t>
            </a:r>
            <a:r>
              <a:rPr lang="en-US" altLang="en-US"/>
              <a:t>My foot has held fast to His path; I have kept His way and not turned aside. I have not departed from the command of His lips; </a:t>
            </a:r>
            <a:r>
              <a:rPr lang="en-US" altLang="en-US" b="1" u="sng"/>
              <a:t>I have treasured the words of His mouth more than my necessary food</a:t>
            </a:r>
            <a:r>
              <a:rPr lang="en-US" altLang="en-US"/>
              <a:t>. (Job 23:11-12)</a:t>
            </a:r>
          </a:p>
          <a:p>
            <a:pPr eaLnBrk="1" hangingPunct="1">
              <a:spcBef>
                <a:spcPct val="0"/>
              </a:spcBef>
            </a:pPr>
            <a:endParaRPr lang="en-US" altLang="en-US"/>
          </a:p>
        </p:txBody>
      </p:sp>
      <p:sp>
        <p:nvSpPr>
          <p:cNvPr id="21508" name="Slide Number Placeholder 3">
            <a:extLst>
              <a:ext uri="{FF2B5EF4-FFF2-40B4-BE49-F238E27FC236}">
                <a16:creationId xmlns:a16="http://schemas.microsoft.com/office/drawing/2014/main" id="{68E8D50E-4D66-4DF3-9B02-A921AA2C4F0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36199" indent="-280980">
              <a:defRPr>
                <a:solidFill>
                  <a:schemeClr val="tx1"/>
                </a:solidFill>
                <a:latin typeface="Tahoma" panose="020B0604030504040204" pitchFamily="34" charset="0"/>
                <a:cs typeface="Arial" panose="020B0604020202020204" pitchFamily="34" charset="0"/>
              </a:defRPr>
            </a:lvl2pPr>
            <a:lvl3pPr marL="1130198" indent="-224470">
              <a:defRPr>
                <a:solidFill>
                  <a:schemeClr val="tx1"/>
                </a:solidFill>
                <a:latin typeface="Tahoma" panose="020B0604030504040204" pitchFamily="34" charset="0"/>
                <a:cs typeface="Arial" panose="020B0604020202020204" pitchFamily="34" charset="0"/>
              </a:defRPr>
            </a:lvl3pPr>
            <a:lvl4pPr marL="1585417" indent="-224470">
              <a:defRPr>
                <a:solidFill>
                  <a:schemeClr val="tx1"/>
                </a:solidFill>
                <a:latin typeface="Tahoma" panose="020B0604030504040204" pitchFamily="34" charset="0"/>
                <a:cs typeface="Arial" panose="020B0604020202020204" pitchFamily="34" charset="0"/>
              </a:defRPr>
            </a:lvl4pPr>
            <a:lvl5pPr marL="2037497" indent="-224470">
              <a:defRPr>
                <a:solidFill>
                  <a:schemeClr val="tx1"/>
                </a:solidFill>
                <a:latin typeface="Tahoma" panose="020B0604030504040204" pitchFamily="34" charset="0"/>
                <a:cs typeface="Arial" panose="020B0604020202020204" pitchFamily="34" charset="0"/>
              </a:defRPr>
            </a:lvl5pPr>
            <a:lvl6pPr marL="2489576" indent="-22447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41655" indent="-22447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393735" indent="-22447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45814" indent="-22447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3FB9A44-A022-4082-B491-C7B521FE1E52}" type="slidenum">
              <a:rPr kumimoji="0" lang="en-US" altLang="en-US" sz="1200" b="0" i="0" u="none" strike="noStrike" kern="1200" cap="none" spc="0" normalizeH="0" baseline="0" noProof="0" smtClean="0">
                <a:ln>
                  <a:noFill/>
                </a:ln>
                <a:solidFill>
                  <a:prstClr val="black"/>
                </a:solidFill>
                <a:effectLst/>
                <a:uLnTx/>
                <a:uFillTx/>
                <a:latin typeface="Tahoma" panose="020B060403050404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a:ln>
                <a:noFill/>
              </a:ln>
              <a:solidFill>
                <a:prstClr val="black"/>
              </a:solidFill>
              <a:effectLst/>
              <a:uLnTx/>
              <a:uFillTx/>
              <a:latin typeface="Tahoma" panose="020B0604030504040204" pitchFamily="34" charset="0"/>
              <a:ea typeface="+mn-ea"/>
              <a:cs typeface="Arial" panose="020B0604020202020204" pitchFamily="34" charset="0"/>
            </a:endParaRPr>
          </a:p>
        </p:txBody>
      </p:sp>
      <p:sp>
        <p:nvSpPr>
          <p:cNvPr id="2" name="Date Placeholder 1">
            <a:extLst>
              <a:ext uri="{FF2B5EF4-FFF2-40B4-BE49-F238E27FC236}">
                <a16:creationId xmlns:a16="http://schemas.microsoft.com/office/drawing/2014/main" id="{50A8E8A8-30AE-48F6-9D54-253E83D8ACA7}"/>
              </a:ext>
            </a:extLst>
          </p:cNvPr>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Tahoma" panose="020B0604030504040204" pitchFamily="34" charset="0"/>
                <a:ea typeface="+mn-ea"/>
                <a:cs typeface="Arial" panose="020B0604020202020204" pitchFamily="34" charset="0"/>
              </a:rPr>
              <a:t>3/13/2022 pm</a:t>
            </a:r>
          </a:p>
        </p:txBody>
      </p:sp>
      <p:sp>
        <p:nvSpPr>
          <p:cNvPr id="3" name="Footer Placeholder 2">
            <a:extLst>
              <a:ext uri="{FF2B5EF4-FFF2-40B4-BE49-F238E27FC236}">
                <a16:creationId xmlns:a16="http://schemas.microsoft.com/office/drawing/2014/main" id="{8BA1A372-AAAE-4666-9FAF-536D549DD2A7}"/>
              </a:ext>
            </a:extLst>
          </p:cNvPr>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Tahoma" panose="020B0604030504040204" pitchFamily="34" charset="0"/>
                <a:ea typeface="+mn-ea"/>
                <a:cs typeface="Arial" panose="020B0604020202020204" pitchFamily="34" charset="0"/>
              </a:rPr>
              <a:t>Effective Bible Study - Know Your Purpose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3DF474F6-5250-4FF8-B7CF-4B92F792934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3FAAC3F6-3634-446F-A8D4-76410B5C1C6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466206" lvl="1" eaLnBrk="1" hangingPunct="1">
              <a:spcBef>
                <a:spcPct val="0"/>
              </a:spcBef>
            </a:pPr>
            <a:endParaRPr lang="en-US" altLang="en-US" dirty="0"/>
          </a:p>
          <a:p>
            <a:pPr eaLnBrk="1" hangingPunct="1">
              <a:spcBef>
                <a:spcPct val="0"/>
              </a:spcBef>
            </a:pPr>
            <a:r>
              <a:rPr lang="en-US" altLang="en-US" dirty="0"/>
              <a:t>Matt 13:44-46</a:t>
            </a:r>
          </a:p>
          <a:p>
            <a:pPr eaLnBrk="1" hangingPunct="1">
              <a:spcBef>
                <a:spcPct val="0"/>
              </a:spcBef>
            </a:pPr>
            <a:r>
              <a:rPr lang="en-US" altLang="en-US" dirty="0"/>
              <a:t>"The kingdom of heaven is like a treasure hidden in the field, which a man found and hid; and from joy over it he goes and sells all that he has, and buys that field. </a:t>
            </a:r>
          </a:p>
          <a:p>
            <a:pPr eaLnBrk="1" hangingPunct="1">
              <a:spcBef>
                <a:spcPct val="0"/>
              </a:spcBef>
            </a:pPr>
            <a:r>
              <a:rPr lang="en-US" altLang="en-US" dirty="0"/>
              <a:t>45 "Again, the kingdom of heaven is like a merchant seeking fine pearls, 46 and upon finding one pearl of great value, he went and sold all that he had, and bought it. </a:t>
            </a:r>
          </a:p>
          <a:p>
            <a:pPr eaLnBrk="1" hangingPunct="1">
              <a:spcBef>
                <a:spcPct val="0"/>
              </a:spcBef>
            </a:pPr>
            <a:endParaRPr lang="en-US" altLang="en-US" dirty="0"/>
          </a:p>
          <a:p>
            <a:pPr eaLnBrk="1" hangingPunct="1">
              <a:spcBef>
                <a:spcPct val="0"/>
              </a:spcBef>
            </a:pPr>
            <a:r>
              <a:rPr lang="en-US" altLang="en-US" dirty="0"/>
              <a:t>Ps 19:10-11</a:t>
            </a:r>
          </a:p>
          <a:p>
            <a:pPr eaLnBrk="1" hangingPunct="1">
              <a:spcBef>
                <a:spcPct val="0"/>
              </a:spcBef>
            </a:pPr>
            <a:r>
              <a:rPr lang="en-US" altLang="en-US" dirty="0"/>
              <a:t>They are more desirable than gold, yes, than much fine gold;</a:t>
            </a:r>
          </a:p>
          <a:p>
            <a:pPr eaLnBrk="1" hangingPunct="1">
              <a:spcBef>
                <a:spcPct val="0"/>
              </a:spcBef>
            </a:pPr>
            <a:r>
              <a:rPr lang="en-US" altLang="en-US" dirty="0"/>
              <a:t>Sweeter also than honey and the drippings of the honeycomb. </a:t>
            </a:r>
          </a:p>
          <a:p>
            <a:pPr eaLnBrk="1" hangingPunct="1">
              <a:spcBef>
                <a:spcPct val="0"/>
              </a:spcBef>
            </a:pPr>
            <a:r>
              <a:rPr lang="en-US" altLang="en-US" dirty="0"/>
              <a:t>11 Moreover, by them Your servant is warned;</a:t>
            </a:r>
          </a:p>
          <a:p>
            <a:pPr eaLnBrk="1" hangingPunct="1">
              <a:spcBef>
                <a:spcPct val="0"/>
              </a:spcBef>
            </a:pPr>
            <a:r>
              <a:rPr lang="en-US" altLang="en-US" dirty="0"/>
              <a:t>In keeping them there is great reward. </a:t>
            </a:r>
          </a:p>
          <a:p>
            <a:pPr eaLnBrk="1" hangingPunct="1">
              <a:spcBef>
                <a:spcPct val="0"/>
              </a:spcBef>
            </a:pPr>
            <a:endParaRPr lang="en-US" altLang="en-US" dirty="0"/>
          </a:p>
          <a:p>
            <a:pPr eaLnBrk="1" hangingPunct="1">
              <a:spcBef>
                <a:spcPct val="0"/>
              </a:spcBef>
            </a:pPr>
            <a:r>
              <a:rPr lang="en-US" altLang="en-US" dirty="0"/>
              <a:t>Ps 119:127-128</a:t>
            </a:r>
          </a:p>
          <a:p>
            <a:pPr eaLnBrk="1" hangingPunct="1">
              <a:spcBef>
                <a:spcPct val="0"/>
              </a:spcBef>
            </a:pPr>
            <a:r>
              <a:rPr lang="en-US" altLang="en-US" dirty="0"/>
              <a:t>Therefore I love Your commandments</a:t>
            </a:r>
          </a:p>
          <a:p>
            <a:pPr eaLnBrk="1" hangingPunct="1">
              <a:spcBef>
                <a:spcPct val="0"/>
              </a:spcBef>
            </a:pPr>
            <a:r>
              <a:rPr lang="en-US" altLang="en-US" dirty="0"/>
              <a:t>Above gold, yes, above fine gold. </a:t>
            </a:r>
          </a:p>
          <a:p>
            <a:pPr eaLnBrk="1" hangingPunct="1">
              <a:spcBef>
                <a:spcPct val="0"/>
              </a:spcBef>
            </a:pPr>
            <a:r>
              <a:rPr lang="en-US" altLang="en-US" dirty="0"/>
              <a:t>128 Therefore I esteem right all Your precepts concerning everything,</a:t>
            </a:r>
          </a:p>
          <a:p>
            <a:pPr eaLnBrk="1" hangingPunct="1">
              <a:spcBef>
                <a:spcPct val="0"/>
              </a:spcBef>
            </a:pPr>
            <a:r>
              <a:rPr lang="en-US" altLang="en-US" dirty="0"/>
              <a:t>I hate every false way. </a:t>
            </a:r>
          </a:p>
          <a:p>
            <a:pPr eaLnBrk="1" hangingPunct="1">
              <a:spcBef>
                <a:spcPct val="0"/>
              </a:spcBef>
            </a:pPr>
            <a:endParaRPr lang="en-US" altLang="en-US" dirty="0"/>
          </a:p>
          <a:p>
            <a:pPr eaLnBrk="1" hangingPunct="1">
              <a:spcBef>
                <a:spcPct val="0"/>
              </a:spcBef>
            </a:pPr>
            <a:r>
              <a:rPr lang="en-US" altLang="en-US" dirty="0"/>
              <a:t>Ps 119:161-163</a:t>
            </a:r>
          </a:p>
          <a:p>
            <a:pPr eaLnBrk="1" hangingPunct="1">
              <a:spcBef>
                <a:spcPct val="0"/>
              </a:spcBef>
            </a:pPr>
            <a:r>
              <a:rPr lang="en-US" altLang="en-US" dirty="0"/>
              <a:t>Princes persecute me without cause,</a:t>
            </a:r>
          </a:p>
          <a:p>
            <a:pPr eaLnBrk="1" hangingPunct="1">
              <a:spcBef>
                <a:spcPct val="0"/>
              </a:spcBef>
            </a:pPr>
            <a:r>
              <a:rPr lang="en-US" altLang="en-US" dirty="0"/>
              <a:t>But my heart stands in awe of Your words. </a:t>
            </a:r>
          </a:p>
          <a:p>
            <a:pPr eaLnBrk="1" hangingPunct="1">
              <a:spcBef>
                <a:spcPct val="0"/>
              </a:spcBef>
            </a:pPr>
            <a:r>
              <a:rPr lang="en-US" altLang="en-US" dirty="0"/>
              <a:t>162 I rejoice at Your word,</a:t>
            </a:r>
          </a:p>
          <a:p>
            <a:pPr eaLnBrk="1" hangingPunct="1">
              <a:spcBef>
                <a:spcPct val="0"/>
              </a:spcBef>
            </a:pPr>
            <a:r>
              <a:rPr lang="en-US" altLang="en-US" dirty="0"/>
              <a:t>As one who finds great spoil. </a:t>
            </a:r>
          </a:p>
          <a:p>
            <a:pPr eaLnBrk="1" hangingPunct="1">
              <a:spcBef>
                <a:spcPct val="0"/>
              </a:spcBef>
            </a:pPr>
            <a:r>
              <a:rPr lang="en-US" altLang="en-US" dirty="0"/>
              <a:t>163 I hate and despise falsehood,</a:t>
            </a:r>
          </a:p>
          <a:p>
            <a:pPr eaLnBrk="1" hangingPunct="1">
              <a:spcBef>
                <a:spcPct val="0"/>
              </a:spcBef>
            </a:pPr>
            <a:r>
              <a:rPr lang="en-US" altLang="en-US" dirty="0"/>
              <a:t>But I love Your law. </a:t>
            </a:r>
          </a:p>
          <a:p>
            <a:pPr eaLnBrk="1" hangingPunct="1">
              <a:spcBef>
                <a:spcPct val="0"/>
              </a:spcBef>
            </a:pPr>
            <a:endParaRPr lang="en-US" altLang="en-US" dirty="0"/>
          </a:p>
          <a:p>
            <a:pPr eaLnBrk="1" hangingPunct="1">
              <a:spcBef>
                <a:spcPct val="0"/>
              </a:spcBef>
            </a:pPr>
            <a:r>
              <a:rPr lang="en-US" altLang="en-US" dirty="0"/>
              <a:t>Matt 6:19-21</a:t>
            </a:r>
          </a:p>
          <a:p>
            <a:pPr eaLnBrk="1" hangingPunct="1">
              <a:spcBef>
                <a:spcPct val="0"/>
              </a:spcBef>
            </a:pPr>
            <a:r>
              <a:rPr lang="en-US" altLang="en-US" dirty="0"/>
              <a:t>Do not store up for yourselves treasures on earth, where moth and rust destroy, and where thieves break in and steal.  20 "But store up for yourselves treasures in heaven, where neither moth nor rust destroys, and where thieves do not break in or steal;  21 for where your treasure is, there your heart will be also. </a:t>
            </a:r>
          </a:p>
          <a:p>
            <a:pPr eaLnBrk="1" hangingPunct="1">
              <a:spcBef>
                <a:spcPct val="0"/>
              </a:spcBef>
            </a:pPr>
            <a:endParaRPr lang="en-US" altLang="en-US" dirty="0"/>
          </a:p>
          <a:p>
            <a:pPr eaLnBrk="1" hangingPunct="1">
              <a:spcBef>
                <a:spcPct val="0"/>
              </a:spcBef>
            </a:pPr>
            <a:r>
              <a:rPr lang="en-US" altLang="en-US" dirty="0"/>
              <a:t>Eph 1:18-19</a:t>
            </a:r>
          </a:p>
          <a:p>
            <a:pPr eaLnBrk="1" hangingPunct="1">
              <a:spcBef>
                <a:spcPct val="0"/>
              </a:spcBef>
            </a:pPr>
            <a:r>
              <a:rPr lang="en-US" altLang="en-US" dirty="0"/>
              <a:t>I pray that the eyes of your heart may be enlightened, so that you will know what is the hope of His calling, what are the riches of the glory of His inheritance in the saints, 19 and what is the surpassing greatness of His power toward us who believe.</a:t>
            </a:r>
          </a:p>
          <a:p>
            <a:pPr eaLnBrk="1" hangingPunct="1">
              <a:spcBef>
                <a:spcPct val="0"/>
              </a:spcBef>
            </a:pPr>
            <a:endParaRPr lang="en-US" altLang="en-US" dirty="0"/>
          </a:p>
          <a:p>
            <a:pPr eaLnBrk="1" hangingPunct="1">
              <a:spcBef>
                <a:spcPct val="0"/>
              </a:spcBef>
            </a:pPr>
            <a:endParaRPr lang="en-US" altLang="en-US" dirty="0"/>
          </a:p>
        </p:txBody>
      </p:sp>
      <p:sp>
        <p:nvSpPr>
          <p:cNvPr id="27652" name="Slide Number Placeholder 3">
            <a:extLst>
              <a:ext uri="{FF2B5EF4-FFF2-40B4-BE49-F238E27FC236}">
                <a16:creationId xmlns:a16="http://schemas.microsoft.com/office/drawing/2014/main" id="{EDF58FD5-7272-4147-A7BD-C0D32A11D32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36199" indent="-280980">
              <a:defRPr>
                <a:solidFill>
                  <a:schemeClr val="tx1"/>
                </a:solidFill>
                <a:latin typeface="Tahoma" panose="020B0604030504040204" pitchFamily="34" charset="0"/>
                <a:cs typeface="Arial" panose="020B0604020202020204" pitchFamily="34" charset="0"/>
              </a:defRPr>
            </a:lvl2pPr>
            <a:lvl3pPr marL="1130198" indent="-224470">
              <a:defRPr>
                <a:solidFill>
                  <a:schemeClr val="tx1"/>
                </a:solidFill>
                <a:latin typeface="Tahoma" panose="020B0604030504040204" pitchFamily="34" charset="0"/>
                <a:cs typeface="Arial" panose="020B0604020202020204" pitchFamily="34" charset="0"/>
              </a:defRPr>
            </a:lvl3pPr>
            <a:lvl4pPr marL="1585417" indent="-224470">
              <a:defRPr>
                <a:solidFill>
                  <a:schemeClr val="tx1"/>
                </a:solidFill>
                <a:latin typeface="Tahoma" panose="020B0604030504040204" pitchFamily="34" charset="0"/>
                <a:cs typeface="Arial" panose="020B0604020202020204" pitchFamily="34" charset="0"/>
              </a:defRPr>
            </a:lvl4pPr>
            <a:lvl5pPr marL="2037497" indent="-224470">
              <a:defRPr>
                <a:solidFill>
                  <a:schemeClr val="tx1"/>
                </a:solidFill>
                <a:latin typeface="Tahoma" panose="020B0604030504040204" pitchFamily="34" charset="0"/>
                <a:cs typeface="Arial" panose="020B0604020202020204" pitchFamily="34" charset="0"/>
              </a:defRPr>
            </a:lvl5pPr>
            <a:lvl6pPr marL="2489576" indent="-22447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41655" indent="-22447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393735" indent="-22447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45814" indent="-22447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1680201-2448-40E4-965F-BB288188C425}" type="slidenum">
              <a:rPr kumimoji="0" lang="en-US" altLang="en-US" sz="1200" b="0" i="0" u="none" strike="noStrike" kern="1200" cap="none" spc="0" normalizeH="0" baseline="0" noProof="0" smtClean="0">
                <a:ln>
                  <a:noFill/>
                </a:ln>
                <a:solidFill>
                  <a:prstClr val="black"/>
                </a:solidFill>
                <a:effectLst/>
                <a:uLnTx/>
                <a:uFillTx/>
                <a:latin typeface="Tahoma" panose="020B060403050404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a:ln>
                <a:noFill/>
              </a:ln>
              <a:solidFill>
                <a:prstClr val="black"/>
              </a:solidFill>
              <a:effectLst/>
              <a:uLnTx/>
              <a:uFillTx/>
              <a:latin typeface="Tahoma" panose="020B0604030504040204" pitchFamily="34" charset="0"/>
              <a:ea typeface="+mn-ea"/>
              <a:cs typeface="Arial" panose="020B0604020202020204" pitchFamily="34" charset="0"/>
            </a:endParaRPr>
          </a:p>
        </p:txBody>
      </p:sp>
      <p:sp>
        <p:nvSpPr>
          <p:cNvPr id="2" name="Date Placeholder 1">
            <a:extLst>
              <a:ext uri="{FF2B5EF4-FFF2-40B4-BE49-F238E27FC236}">
                <a16:creationId xmlns:a16="http://schemas.microsoft.com/office/drawing/2014/main" id="{1D627161-7B99-46D4-AA52-65852C8D6FAC}"/>
              </a:ext>
            </a:extLst>
          </p:cNvPr>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Tahoma" panose="020B0604030504040204" pitchFamily="34" charset="0"/>
                <a:ea typeface="+mn-ea"/>
                <a:cs typeface="Arial" panose="020B0604020202020204" pitchFamily="34" charset="0"/>
              </a:rPr>
              <a:t>3/13/2022 pm</a:t>
            </a:r>
          </a:p>
        </p:txBody>
      </p:sp>
      <p:sp>
        <p:nvSpPr>
          <p:cNvPr id="3" name="Footer Placeholder 2">
            <a:extLst>
              <a:ext uri="{FF2B5EF4-FFF2-40B4-BE49-F238E27FC236}">
                <a16:creationId xmlns:a16="http://schemas.microsoft.com/office/drawing/2014/main" id="{B9ABB6F3-B0EB-4797-B6CD-BCDACDB0E484}"/>
              </a:ext>
            </a:extLst>
          </p:cNvPr>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Tahoma" panose="020B0604030504040204" pitchFamily="34" charset="0"/>
                <a:ea typeface="+mn-ea"/>
                <a:cs typeface="Arial" panose="020B0604020202020204" pitchFamily="34" charset="0"/>
              </a:rPr>
              <a:t>Effective Bible Study - Know Your Purpose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1B4E20C8-4E93-4C7F-AA02-EC3DCC1B5EC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4BC0EB83-7CE8-4913-AFD1-82F0EFB4DED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John 21:20-22</a:t>
            </a:r>
          </a:p>
          <a:p>
            <a:pPr eaLnBrk="1" hangingPunct="1">
              <a:spcBef>
                <a:spcPct val="0"/>
              </a:spcBef>
            </a:pPr>
            <a:r>
              <a:rPr lang="en-US" altLang="en-US" dirty="0"/>
              <a:t>Peter, turning around, saw the disciple whom Jesus loved following them; the one who also had leaned back on His bosom at the supper and said, "Lord, who is the one who betrays You?" 21 So Peter seeing him said to Jesus, "Lord, and what about this man?" 22 Jesus said to him, "If I want him to remain until I come, what is that to you? You follow Me!"</a:t>
            </a:r>
          </a:p>
          <a:p>
            <a:pPr eaLnBrk="1" hangingPunct="1">
              <a:spcBef>
                <a:spcPct val="0"/>
              </a:spcBef>
            </a:pPr>
            <a:endParaRPr lang="en-US" altLang="en-US" dirty="0"/>
          </a:p>
          <a:p>
            <a:pPr eaLnBrk="1" hangingPunct="1">
              <a:spcBef>
                <a:spcPct val="0"/>
              </a:spcBef>
            </a:pPr>
            <a:r>
              <a:rPr lang="en-US" altLang="en-US" dirty="0"/>
              <a:t>Luke 12:41-43</a:t>
            </a:r>
          </a:p>
          <a:p>
            <a:pPr eaLnBrk="1" hangingPunct="1">
              <a:spcBef>
                <a:spcPct val="0"/>
              </a:spcBef>
            </a:pPr>
            <a:r>
              <a:rPr lang="en-US" altLang="en-US" dirty="0"/>
              <a:t> Peter said, "Lord, are You addressing this parable to us, or to everyone else as well?" 42 And the Lord said, "Who then is the faithful and sensible steward, whom his master will put in charge of his servants, to give them their rations at the proper time?  43 "Blessed is that slave whom his master finds so doing when he comes.</a:t>
            </a:r>
          </a:p>
          <a:p>
            <a:pPr eaLnBrk="1" hangingPunct="1">
              <a:spcBef>
                <a:spcPct val="0"/>
              </a:spcBef>
            </a:pPr>
            <a:endParaRPr lang="en-US" altLang="en-US" dirty="0"/>
          </a:p>
          <a:p>
            <a:pPr eaLnBrk="1" hangingPunct="1">
              <a:spcBef>
                <a:spcPct val="0"/>
              </a:spcBef>
            </a:pPr>
            <a:r>
              <a:rPr lang="en-US" altLang="en-US" dirty="0"/>
              <a:t>2 Tim 3:16-17</a:t>
            </a:r>
          </a:p>
          <a:p>
            <a:pPr eaLnBrk="1" hangingPunct="1">
              <a:spcBef>
                <a:spcPct val="0"/>
              </a:spcBef>
            </a:pPr>
            <a:r>
              <a:rPr lang="en-US" altLang="en-US" dirty="0"/>
              <a:t>All Scripture is inspired by God and profitable for teaching, for reproof, for correction, for training in righteousness; 17 so that the man of God may be adequate, equipped for every good work.</a:t>
            </a:r>
          </a:p>
          <a:p>
            <a:pPr eaLnBrk="1" hangingPunct="1">
              <a:spcBef>
                <a:spcPct val="0"/>
              </a:spcBef>
            </a:pPr>
            <a:endParaRPr lang="en-US" altLang="en-US" dirty="0"/>
          </a:p>
          <a:p>
            <a:pPr eaLnBrk="1" hangingPunct="1">
              <a:spcBef>
                <a:spcPct val="0"/>
              </a:spcBef>
            </a:pPr>
            <a:r>
              <a:rPr lang="en-US" altLang="en-US" dirty="0"/>
              <a:t>Contrast with Mark 7:9 and becoming an expert at why </a:t>
            </a:r>
            <a:r>
              <a:rPr lang="en-US" altLang="en-US"/>
              <a:t>it doesn’t apply.</a:t>
            </a:r>
            <a:endParaRPr lang="en-US" altLang="en-US" dirty="0"/>
          </a:p>
        </p:txBody>
      </p:sp>
      <p:sp>
        <p:nvSpPr>
          <p:cNvPr id="23556" name="Slide Number Placeholder 3">
            <a:extLst>
              <a:ext uri="{FF2B5EF4-FFF2-40B4-BE49-F238E27FC236}">
                <a16:creationId xmlns:a16="http://schemas.microsoft.com/office/drawing/2014/main" id="{C8E99E79-14B5-471B-87D5-8EABEFC85DC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36199" indent="-280980">
              <a:defRPr>
                <a:solidFill>
                  <a:schemeClr val="tx1"/>
                </a:solidFill>
                <a:latin typeface="Tahoma" panose="020B0604030504040204" pitchFamily="34" charset="0"/>
                <a:cs typeface="Arial" panose="020B0604020202020204" pitchFamily="34" charset="0"/>
              </a:defRPr>
            </a:lvl2pPr>
            <a:lvl3pPr marL="1130198" indent="-224470">
              <a:defRPr>
                <a:solidFill>
                  <a:schemeClr val="tx1"/>
                </a:solidFill>
                <a:latin typeface="Tahoma" panose="020B0604030504040204" pitchFamily="34" charset="0"/>
                <a:cs typeface="Arial" panose="020B0604020202020204" pitchFamily="34" charset="0"/>
              </a:defRPr>
            </a:lvl3pPr>
            <a:lvl4pPr marL="1585417" indent="-224470">
              <a:defRPr>
                <a:solidFill>
                  <a:schemeClr val="tx1"/>
                </a:solidFill>
                <a:latin typeface="Tahoma" panose="020B0604030504040204" pitchFamily="34" charset="0"/>
                <a:cs typeface="Arial" panose="020B0604020202020204" pitchFamily="34" charset="0"/>
              </a:defRPr>
            </a:lvl4pPr>
            <a:lvl5pPr marL="2037497" indent="-224470">
              <a:defRPr>
                <a:solidFill>
                  <a:schemeClr val="tx1"/>
                </a:solidFill>
                <a:latin typeface="Tahoma" panose="020B0604030504040204" pitchFamily="34" charset="0"/>
                <a:cs typeface="Arial" panose="020B0604020202020204" pitchFamily="34" charset="0"/>
              </a:defRPr>
            </a:lvl5pPr>
            <a:lvl6pPr marL="2489576" indent="-22447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41655" indent="-22447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393735" indent="-22447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45814" indent="-22447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E581F1C-976A-4087-BA37-54C8F75445CE}" type="slidenum">
              <a:rPr kumimoji="0" lang="en-US" altLang="en-US" sz="1200" b="0" i="0" u="none" strike="noStrike" kern="1200" cap="none" spc="0" normalizeH="0" baseline="0" noProof="0" smtClean="0">
                <a:ln>
                  <a:noFill/>
                </a:ln>
                <a:solidFill>
                  <a:prstClr val="black"/>
                </a:solidFill>
                <a:effectLst/>
                <a:uLnTx/>
                <a:uFillTx/>
                <a:latin typeface="Tahoma" panose="020B060403050404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a:ln>
                <a:noFill/>
              </a:ln>
              <a:solidFill>
                <a:prstClr val="black"/>
              </a:solidFill>
              <a:effectLst/>
              <a:uLnTx/>
              <a:uFillTx/>
              <a:latin typeface="Tahoma" panose="020B0604030504040204" pitchFamily="34" charset="0"/>
              <a:ea typeface="+mn-ea"/>
              <a:cs typeface="Arial" panose="020B0604020202020204" pitchFamily="34" charset="0"/>
            </a:endParaRPr>
          </a:p>
        </p:txBody>
      </p:sp>
      <p:sp>
        <p:nvSpPr>
          <p:cNvPr id="2" name="Date Placeholder 1">
            <a:extLst>
              <a:ext uri="{FF2B5EF4-FFF2-40B4-BE49-F238E27FC236}">
                <a16:creationId xmlns:a16="http://schemas.microsoft.com/office/drawing/2014/main" id="{53835082-28E2-48A6-A0A7-CBA3F3EAC7F0}"/>
              </a:ext>
            </a:extLst>
          </p:cNvPr>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Tahoma" panose="020B0604030504040204" pitchFamily="34" charset="0"/>
                <a:ea typeface="+mn-ea"/>
                <a:cs typeface="Arial" panose="020B0604020202020204" pitchFamily="34" charset="0"/>
              </a:rPr>
              <a:t>3/13/2022 pm</a:t>
            </a:r>
          </a:p>
        </p:txBody>
      </p:sp>
      <p:sp>
        <p:nvSpPr>
          <p:cNvPr id="3" name="Footer Placeholder 2">
            <a:extLst>
              <a:ext uri="{FF2B5EF4-FFF2-40B4-BE49-F238E27FC236}">
                <a16:creationId xmlns:a16="http://schemas.microsoft.com/office/drawing/2014/main" id="{61FC83B2-69E0-417F-8C5E-D53F32971CD0}"/>
              </a:ext>
            </a:extLst>
          </p:cNvPr>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Tahoma" panose="020B0604030504040204" pitchFamily="34" charset="0"/>
                <a:ea typeface="+mn-ea"/>
                <a:cs typeface="Arial" panose="020B0604020202020204" pitchFamily="34" charset="0"/>
              </a:rPr>
              <a:t>Effective Bible Study - Know Your Purpose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77C44E47-8C31-4015-A672-16BE056BDAA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a:extLst>
              <a:ext uri="{FF2B5EF4-FFF2-40B4-BE49-F238E27FC236}">
                <a16:creationId xmlns:a16="http://schemas.microsoft.com/office/drawing/2014/main" id="{2E8C4B0E-B8A3-4090-ADD0-F48A72939F0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Ps 1:1-3</a:t>
            </a:r>
          </a:p>
          <a:p>
            <a:pPr eaLnBrk="1" hangingPunct="1">
              <a:spcBef>
                <a:spcPct val="0"/>
              </a:spcBef>
            </a:pPr>
            <a:r>
              <a:rPr lang="en-US" altLang="en-US" dirty="0"/>
              <a:t>How blessed is the man who does not walk in the counsel of the wicked, Nor stand in the path of sinners, Nor sit in the seat of scoffers! </a:t>
            </a:r>
          </a:p>
          <a:p>
            <a:pPr eaLnBrk="1" hangingPunct="1">
              <a:spcBef>
                <a:spcPct val="0"/>
              </a:spcBef>
            </a:pPr>
            <a:r>
              <a:rPr lang="en-US" altLang="en-US" dirty="0"/>
              <a:t>2 But his delight is in the law of the Lord, And in His law he meditates day and night. </a:t>
            </a:r>
          </a:p>
          <a:p>
            <a:pPr eaLnBrk="1" hangingPunct="1">
              <a:spcBef>
                <a:spcPct val="0"/>
              </a:spcBef>
            </a:pPr>
            <a:r>
              <a:rPr lang="en-US" altLang="en-US" dirty="0"/>
              <a:t>3 He will be like a tree firmly planted by streams of water, Which yields its fruit in its season And its leaf does not wither; And in whatever he does, he prospers. </a:t>
            </a:r>
          </a:p>
          <a:p>
            <a:pPr eaLnBrk="1" hangingPunct="1">
              <a:spcBef>
                <a:spcPct val="0"/>
              </a:spcBef>
            </a:pPr>
            <a:endParaRPr lang="en-US" altLang="en-US" dirty="0"/>
          </a:p>
          <a:p>
            <a:pPr eaLnBrk="1" hangingPunct="1">
              <a:spcBef>
                <a:spcPct val="0"/>
              </a:spcBef>
            </a:pPr>
            <a:r>
              <a:rPr lang="en-US" altLang="en-US" dirty="0"/>
              <a:t>Ps 119:47-48</a:t>
            </a:r>
          </a:p>
          <a:p>
            <a:pPr eaLnBrk="1" hangingPunct="1">
              <a:spcBef>
                <a:spcPct val="0"/>
              </a:spcBef>
            </a:pPr>
            <a:r>
              <a:rPr lang="en-US" altLang="en-US" dirty="0"/>
              <a:t>I shall delight in Your commandments, Which I love. </a:t>
            </a:r>
          </a:p>
          <a:p>
            <a:pPr eaLnBrk="1" hangingPunct="1">
              <a:spcBef>
                <a:spcPct val="0"/>
              </a:spcBef>
            </a:pPr>
            <a:r>
              <a:rPr lang="en-US" altLang="en-US" dirty="0"/>
              <a:t>48 And I shall lift up my hands to Your commandments, Which I love; And I will meditate on Your statutes. </a:t>
            </a:r>
          </a:p>
          <a:p>
            <a:pPr eaLnBrk="1" hangingPunct="1">
              <a:spcBef>
                <a:spcPct val="0"/>
              </a:spcBef>
            </a:pPr>
            <a:endParaRPr lang="en-US" altLang="en-US" dirty="0"/>
          </a:p>
          <a:p>
            <a:pPr eaLnBrk="1" hangingPunct="1">
              <a:spcBef>
                <a:spcPct val="0"/>
              </a:spcBef>
            </a:pPr>
            <a:r>
              <a:rPr lang="en-US" altLang="en-US" dirty="0"/>
              <a:t>Ps 119:89-93</a:t>
            </a:r>
          </a:p>
          <a:p>
            <a:pPr eaLnBrk="1" hangingPunct="1">
              <a:spcBef>
                <a:spcPct val="0"/>
              </a:spcBef>
            </a:pPr>
            <a:r>
              <a:rPr lang="en-US" altLang="en-US" dirty="0"/>
              <a:t>Forever, O Lord, Your word is settled in heaven. </a:t>
            </a:r>
          </a:p>
          <a:p>
            <a:pPr eaLnBrk="1" hangingPunct="1">
              <a:spcBef>
                <a:spcPct val="0"/>
              </a:spcBef>
            </a:pPr>
            <a:r>
              <a:rPr lang="en-US" altLang="en-US" dirty="0"/>
              <a:t>90 Your faithfulness continues throughout all generations; You established the earth, and it stands. </a:t>
            </a:r>
          </a:p>
          <a:p>
            <a:pPr eaLnBrk="1" hangingPunct="1">
              <a:spcBef>
                <a:spcPct val="0"/>
              </a:spcBef>
            </a:pPr>
            <a:r>
              <a:rPr lang="en-US" altLang="en-US" dirty="0"/>
              <a:t>91 They stand this day according to Your ordinances, For all things are Your servants. </a:t>
            </a:r>
          </a:p>
          <a:p>
            <a:pPr eaLnBrk="1" hangingPunct="1">
              <a:spcBef>
                <a:spcPct val="0"/>
              </a:spcBef>
            </a:pPr>
            <a:r>
              <a:rPr lang="en-US" altLang="en-US" dirty="0"/>
              <a:t>92 If Your law had not been my delight, Then I would have perished in my affliction. </a:t>
            </a:r>
          </a:p>
          <a:p>
            <a:pPr eaLnBrk="1" hangingPunct="1">
              <a:spcBef>
                <a:spcPct val="0"/>
              </a:spcBef>
            </a:pPr>
            <a:r>
              <a:rPr lang="en-US" altLang="en-US" dirty="0"/>
              <a:t>93 I will never forget Your precepts, For by them You have revived me. </a:t>
            </a:r>
          </a:p>
          <a:p>
            <a:pPr eaLnBrk="1" hangingPunct="1">
              <a:spcBef>
                <a:spcPct val="0"/>
              </a:spcBef>
            </a:pPr>
            <a:endParaRPr lang="en-US" altLang="en-US" dirty="0"/>
          </a:p>
          <a:p>
            <a:pPr eaLnBrk="1" hangingPunct="1">
              <a:spcBef>
                <a:spcPct val="0"/>
              </a:spcBef>
            </a:pPr>
            <a:r>
              <a:rPr lang="en-US" altLang="en-US" dirty="0" err="1"/>
              <a:t>Jer</a:t>
            </a:r>
            <a:r>
              <a:rPr lang="en-US" altLang="en-US" dirty="0"/>
              <a:t> 6:10</a:t>
            </a:r>
          </a:p>
          <a:p>
            <a:pPr eaLnBrk="1" hangingPunct="1">
              <a:spcBef>
                <a:spcPct val="0"/>
              </a:spcBef>
            </a:pPr>
            <a:r>
              <a:rPr lang="en-US" altLang="en-US" dirty="0"/>
              <a:t>To whom shall I speak and give warning That they may hear?</a:t>
            </a:r>
          </a:p>
          <a:p>
            <a:pPr eaLnBrk="1" hangingPunct="1">
              <a:spcBef>
                <a:spcPct val="0"/>
              </a:spcBef>
            </a:pPr>
            <a:r>
              <a:rPr lang="en-US" altLang="en-US" dirty="0"/>
              <a:t>Behold, their ears are closed And they cannot listen.</a:t>
            </a:r>
          </a:p>
          <a:p>
            <a:pPr eaLnBrk="1" hangingPunct="1">
              <a:spcBef>
                <a:spcPct val="0"/>
              </a:spcBef>
            </a:pPr>
            <a:r>
              <a:rPr lang="en-US" altLang="en-US" dirty="0"/>
              <a:t>Behold, the word of the Lord has become a reproach to them; They have no delight in it. </a:t>
            </a:r>
          </a:p>
          <a:p>
            <a:pPr eaLnBrk="1" hangingPunct="1">
              <a:spcBef>
                <a:spcPct val="0"/>
              </a:spcBef>
            </a:pPr>
            <a:endParaRPr lang="en-US" altLang="en-US" dirty="0"/>
          </a:p>
          <a:p>
            <a:pPr eaLnBrk="1" hangingPunct="1">
              <a:spcBef>
                <a:spcPct val="0"/>
              </a:spcBef>
            </a:pPr>
            <a:r>
              <a:rPr lang="en-US" altLang="en-US" dirty="0"/>
              <a:t>Delight - to take pleasure in. Jeremiah 6:10</a:t>
            </a:r>
          </a:p>
          <a:p>
            <a:pPr eaLnBrk="1" hangingPunct="1">
              <a:spcBef>
                <a:spcPct val="0"/>
              </a:spcBef>
            </a:pPr>
            <a:r>
              <a:rPr lang="en-US" altLang="en-US" dirty="0"/>
              <a:t>Delight - enjoyment. Ps. 119:174</a:t>
            </a:r>
          </a:p>
          <a:p>
            <a:pPr eaLnBrk="1" hangingPunct="1">
              <a:spcBef>
                <a:spcPct val="0"/>
              </a:spcBef>
            </a:pPr>
            <a:endParaRPr lang="en-US" altLang="en-US" dirty="0"/>
          </a:p>
        </p:txBody>
      </p:sp>
      <p:sp>
        <p:nvSpPr>
          <p:cNvPr id="25604" name="Slide Number Placeholder 3">
            <a:extLst>
              <a:ext uri="{FF2B5EF4-FFF2-40B4-BE49-F238E27FC236}">
                <a16:creationId xmlns:a16="http://schemas.microsoft.com/office/drawing/2014/main" id="{3A9E51BF-6B25-478E-A5B0-68705DD0C55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36199" indent="-280980">
              <a:defRPr>
                <a:solidFill>
                  <a:schemeClr val="tx1"/>
                </a:solidFill>
                <a:latin typeface="Tahoma" panose="020B0604030504040204" pitchFamily="34" charset="0"/>
                <a:cs typeface="Arial" panose="020B0604020202020204" pitchFamily="34" charset="0"/>
              </a:defRPr>
            </a:lvl2pPr>
            <a:lvl3pPr marL="1130198" indent="-224470">
              <a:defRPr>
                <a:solidFill>
                  <a:schemeClr val="tx1"/>
                </a:solidFill>
                <a:latin typeface="Tahoma" panose="020B0604030504040204" pitchFamily="34" charset="0"/>
                <a:cs typeface="Arial" panose="020B0604020202020204" pitchFamily="34" charset="0"/>
              </a:defRPr>
            </a:lvl3pPr>
            <a:lvl4pPr marL="1585417" indent="-224470">
              <a:defRPr>
                <a:solidFill>
                  <a:schemeClr val="tx1"/>
                </a:solidFill>
                <a:latin typeface="Tahoma" panose="020B0604030504040204" pitchFamily="34" charset="0"/>
                <a:cs typeface="Arial" panose="020B0604020202020204" pitchFamily="34" charset="0"/>
              </a:defRPr>
            </a:lvl4pPr>
            <a:lvl5pPr marL="2037497" indent="-224470">
              <a:defRPr>
                <a:solidFill>
                  <a:schemeClr val="tx1"/>
                </a:solidFill>
                <a:latin typeface="Tahoma" panose="020B0604030504040204" pitchFamily="34" charset="0"/>
                <a:cs typeface="Arial" panose="020B0604020202020204" pitchFamily="34" charset="0"/>
              </a:defRPr>
            </a:lvl5pPr>
            <a:lvl6pPr marL="2489576" indent="-22447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41655" indent="-22447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393735" indent="-22447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45814" indent="-22447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4C4D33E-9454-4546-B79D-1EB1950D0D33}" type="slidenum">
              <a:rPr kumimoji="0" lang="en-US" altLang="en-US" sz="1200" b="0" i="0" u="none" strike="noStrike" kern="1200" cap="none" spc="0" normalizeH="0" baseline="0" noProof="0" smtClean="0">
                <a:ln>
                  <a:noFill/>
                </a:ln>
                <a:solidFill>
                  <a:prstClr val="black"/>
                </a:solidFill>
                <a:effectLst/>
                <a:uLnTx/>
                <a:uFillTx/>
                <a:latin typeface="Tahoma" panose="020B060403050404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a:ln>
                <a:noFill/>
              </a:ln>
              <a:solidFill>
                <a:prstClr val="black"/>
              </a:solidFill>
              <a:effectLst/>
              <a:uLnTx/>
              <a:uFillTx/>
              <a:latin typeface="Tahoma" panose="020B0604030504040204" pitchFamily="34" charset="0"/>
              <a:ea typeface="+mn-ea"/>
              <a:cs typeface="Arial" panose="020B0604020202020204" pitchFamily="34" charset="0"/>
            </a:endParaRPr>
          </a:p>
        </p:txBody>
      </p:sp>
      <p:sp>
        <p:nvSpPr>
          <p:cNvPr id="2" name="Date Placeholder 1">
            <a:extLst>
              <a:ext uri="{FF2B5EF4-FFF2-40B4-BE49-F238E27FC236}">
                <a16:creationId xmlns:a16="http://schemas.microsoft.com/office/drawing/2014/main" id="{161AA14A-CFD1-4D50-800E-B8BFBB223756}"/>
              </a:ext>
            </a:extLst>
          </p:cNvPr>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Tahoma" panose="020B0604030504040204" pitchFamily="34" charset="0"/>
                <a:ea typeface="+mn-ea"/>
                <a:cs typeface="Arial" panose="020B0604020202020204" pitchFamily="34" charset="0"/>
              </a:rPr>
              <a:t>3/13/2022 pm</a:t>
            </a:r>
          </a:p>
        </p:txBody>
      </p:sp>
      <p:sp>
        <p:nvSpPr>
          <p:cNvPr id="3" name="Footer Placeholder 2">
            <a:extLst>
              <a:ext uri="{FF2B5EF4-FFF2-40B4-BE49-F238E27FC236}">
                <a16:creationId xmlns:a16="http://schemas.microsoft.com/office/drawing/2014/main" id="{69BDCD8B-7526-43F8-BD18-5CFE17DA6478}"/>
              </a:ext>
            </a:extLst>
          </p:cNvPr>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Tahoma" panose="020B0604030504040204" pitchFamily="34" charset="0"/>
                <a:ea typeface="+mn-ea"/>
                <a:cs typeface="Arial" panose="020B0604020202020204" pitchFamily="34" charset="0"/>
              </a:rPr>
              <a:t>Effective Bible Study - Know Your Purpose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77C44E47-8C31-4015-A672-16BE056BDAA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a:extLst>
              <a:ext uri="{FF2B5EF4-FFF2-40B4-BE49-F238E27FC236}">
                <a16:creationId xmlns:a16="http://schemas.microsoft.com/office/drawing/2014/main" id="{2E8C4B0E-B8A3-4090-ADD0-F48A72939F0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Acts 17:11</a:t>
            </a:r>
          </a:p>
          <a:p>
            <a:pPr eaLnBrk="1" hangingPunct="1">
              <a:spcBef>
                <a:spcPct val="0"/>
              </a:spcBef>
            </a:pPr>
            <a:r>
              <a:rPr lang="en-US" altLang="en-US" dirty="0"/>
              <a:t>Now these were more noble-minded than those in Thessalonica, for they received the word with great eagerness, examining the Scriptures daily to see whether these things were so.</a:t>
            </a:r>
          </a:p>
          <a:p>
            <a:pPr eaLnBrk="1" hangingPunct="1">
              <a:spcBef>
                <a:spcPct val="0"/>
              </a:spcBef>
            </a:pPr>
            <a:endParaRPr lang="en-US" altLang="en-US" dirty="0"/>
          </a:p>
          <a:p>
            <a:pPr eaLnBrk="1" hangingPunct="1">
              <a:spcBef>
                <a:spcPct val="0"/>
              </a:spcBef>
            </a:pPr>
            <a:r>
              <a:rPr lang="en-US" altLang="en-US" dirty="0"/>
              <a:t>The idea of zeal and “readiness”.</a:t>
            </a:r>
          </a:p>
          <a:p>
            <a:pPr eaLnBrk="1" hangingPunct="1">
              <a:spcBef>
                <a:spcPct val="0"/>
              </a:spcBef>
            </a:pPr>
            <a:endParaRPr lang="en-US" altLang="en-US" dirty="0"/>
          </a:p>
          <a:p>
            <a:pPr eaLnBrk="1" hangingPunct="1">
              <a:spcBef>
                <a:spcPct val="0"/>
              </a:spcBef>
            </a:pPr>
            <a:r>
              <a:rPr lang="en-US" altLang="en-US" dirty="0"/>
              <a:t>Acts 10:33</a:t>
            </a:r>
          </a:p>
          <a:p>
            <a:pPr eaLnBrk="1" hangingPunct="1">
              <a:spcBef>
                <a:spcPct val="0"/>
              </a:spcBef>
            </a:pPr>
            <a:r>
              <a:rPr lang="en-US" altLang="en-US" dirty="0"/>
              <a:t>"So I sent for you immediately, and you have been kind enough to come. Now then, we are all here present before God to hear all that you have been commanded by the Lord." </a:t>
            </a:r>
          </a:p>
          <a:p>
            <a:pPr eaLnBrk="1" hangingPunct="1">
              <a:spcBef>
                <a:spcPct val="0"/>
              </a:spcBef>
            </a:pPr>
            <a:endParaRPr lang="en-US" altLang="en-US" dirty="0"/>
          </a:p>
          <a:p>
            <a:pPr eaLnBrk="1" hangingPunct="1">
              <a:spcBef>
                <a:spcPct val="0"/>
              </a:spcBef>
            </a:pPr>
            <a:r>
              <a:rPr lang="en-US" altLang="en-US" dirty="0"/>
              <a:t>No arm twisting necessary!</a:t>
            </a:r>
          </a:p>
        </p:txBody>
      </p:sp>
      <p:sp>
        <p:nvSpPr>
          <p:cNvPr id="25604" name="Slide Number Placeholder 3">
            <a:extLst>
              <a:ext uri="{FF2B5EF4-FFF2-40B4-BE49-F238E27FC236}">
                <a16:creationId xmlns:a16="http://schemas.microsoft.com/office/drawing/2014/main" id="{3A9E51BF-6B25-478E-A5B0-68705DD0C55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36199" indent="-280980">
              <a:defRPr>
                <a:solidFill>
                  <a:schemeClr val="tx1"/>
                </a:solidFill>
                <a:latin typeface="Tahoma" panose="020B0604030504040204" pitchFamily="34" charset="0"/>
                <a:cs typeface="Arial" panose="020B0604020202020204" pitchFamily="34" charset="0"/>
              </a:defRPr>
            </a:lvl2pPr>
            <a:lvl3pPr marL="1130198" indent="-224470">
              <a:defRPr>
                <a:solidFill>
                  <a:schemeClr val="tx1"/>
                </a:solidFill>
                <a:latin typeface="Tahoma" panose="020B0604030504040204" pitchFamily="34" charset="0"/>
                <a:cs typeface="Arial" panose="020B0604020202020204" pitchFamily="34" charset="0"/>
              </a:defRPr>
            </a:lvl3pPr>
            <a:lvl4pPr marL="1585417" indent="-224470">
              <a:defRPr>
                <a:solidFill>
                  <a:schemeClr val="tx1"/>
                </a:solidFill>
                <a:latin typeface="Tahoma" panose="020B0604030504040204" pitchFamily="34" charset="0"/>
                <a:cs typeface="Arial" panose="020B0604020202020204" pitchFamily="34" charset="0"/>
              </a:defRPr>
            </a:lvl4pPr>
            <a:lvl5pPr marL="2037497" indent="-224470">
              <a:defRPr>
                <a:solidFill>
                  <a:schemeClr val="tx1"/>
                </a:solidFill>
                <a:latin typeface="Tahoma" panose="020B0604030504040204" pitchFamily="34" charset="0"/>
                <a:cs typeface="Arial" panose="020B0604020202020204" pitchFamily="34" charset="0"/>
              </a:defRPr>
            </a:lvl5pPr>
            <a:lvl6pPr marL="2489576" indent="-22447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41655" indent="-22447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393735" indent="-22447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45814" indent="-22447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4C4D33E-9454-4546-B79D-1EB1950D0D33}" type="slidenum">
              <a:rPr kumimoji="0" lang="en-US" altLang="en-US" sz="1200" b="0" i="0" u="none" strike="noStrike" kern="1200" cap="none" spc="0" normalizeH="0" baseline="0" noProof="0" smtClean="0">
                <a:ln>
                  <a:noFill/>
                </a:ln>
                <a:solidFill>
                  <a:prstClr val="black"/>
                </a:solidFill>
                <a:effectLst/>
                <a:uLnTx/>
                <a:uFillTx/>
                <a:latin typeface="Tahoma" panose="020B060403050404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a:ln>
                <a:noFill/>
              </a:ln>
              <a:solidFill>
                <a:prstClr val="black"/>
              </a:solidFill>
              <a:effectLst/>
              <a:uLnTx/>
              <a:uFillTx/>
              <a:latin typeface="Tahoma" panose="020B0604030504040204" pitchFamily="34" charset="0"/>
              <a:ea typeface="+mn-ea"/>
              <a:cs typeface="Arial" panose="020B0604020202020204" pitchFamily="34" charset="0"/>
            </a:endParaRPr>
          </a:p>
        </p:txBody>
      </p:sp>
      <p:sp>
        <p:nvSpPr>
          <p:cNvPr id="2" name="Date Placeholder 1">
            <a:extLst>
              <a:ext uri="{FF2B5EF4-FFF2-40B4-BE49-F238E27FC236}">
                <a16:creationId xmlns:a16="http://schemas.microsoft.com/office/drawing/2014/main" id="{161AA14A-CFD1-4D50-800E-B8BFBB223756}"/>
              </a:ext>
            </a:extLst>
          </p:cNvPr>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Tahoma" panose="020B0604030504040204" pitchFamily="34" charset="0"/>
                <a:ea typeface="+mn-ea"/>
                <a:cs typeface="Arial" panose="020B0604020202020204" pitchFamily="34" charset="0"/>
              </a:rPr>
              <a:t>3/13/2022 pm</a:t>
            </a:r>
          </a:p>
        </p:txBody>
      </p:sp>
      <p:sp>
        <p:nvSpPr>
          <p:cNvPr id="3" name="Footer Placeholder 2">
            <a:extLst>
              <a:ext uri="{FF2B5EF4-FFF2-40B4-BE49-F238E27FC236}">
                <a16:creationId xmlns:a16="http://schemas.microsoft.com/office/drawing/2014/main" id="{69BDCD8B-7526-43F8-BD18-5CFE17DA6478}"/>
              </a:ext>
            </a:extLst>
          </p:cNvPr>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Tahoma" panose="020B0604030504040204" pitchFamily="34" charset="0"/>
                <a:ea typeface="+mn-ea"/>
                <a:cs typeface="Arial" panose="020B0604020202020204" pitchFamily="34" charset="0"/>
              </a:rPr>
              <a:t>Effective Bible Study - Know Your Purpose</a:t>
            </a:r>
          </a:p>
        </p:txBody>
      </p:sp>
    </p:spTree>
    <p:extLst>
      <p:ext uri="{BB962C8B-B14F-4D97-AF65-F5344CB8AC3E}">
        <p14:creationId xmlns:p14="http://schemas.microsoft.com/office/powerpoint/2010/main" val="879378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FA3721DE-2351-46C9-8F76-17D3E9560BD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id="{17DECA8E-4B70-497C-BAF0-F2BFAFA1F2E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9700" name="Slide Number Placeholder 3">
            <a:extLst>
              <a:ext uri="{FF2B5EF4-FFF2-40B4-BE49-F238E27FC236}">
                <a16:creationId xmlns:a16="http://schemas.microsoft.com/office/drawing/2014/main" id="{26EFC130-9D88-4721-B177-C8D8DDF54E0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36199" indent="-280980">
              <a:defRPr>
                <a:solidFill>
                  <a:schemeClr val="tx1"/>
                </a:solidFill>
                <a:latin typeface="Tahoma" panose="020B0604030504040204" pitchFamily="34" charset="0"/>
                <a:cs typeface="Arial" panose="020B0604020202020204" pitchFamily="34" charset="0"/>
              </a:defRPr>
            </a:lvl2pPr>
            <a:lvl3pPr marL="1130198" indent="-224470">
              <a:defRPr>
                <a:solidFill>
                  <a:schemeClr val="tx1"/>
                </a:solidFill>
                <a:latin typeface="Tahoma" panose="020B0604030504040204" pitchFamily="34" charset="0"/>
                <a:cs typeface="Arial" panose="020B0604020202020204" pitchFamily="34" charset="0"/>
              </a:defRPr>
            </a:lvl3pPr>
            <a:lvl4pPr marL="1585417" indent="-224470">
              <a:defRPr>
                <a:solidFill>
                  <a:schemeClr val="tx1"/>
                </a:solidFill>
                <a:latin typeface="Tahoma" panose="020B0604030504040204" pitchFamily="34" charset="0"/>
                <a:cs typeface="Arial" panose="020B0604020202020204" pitchFamily="34" charset="0"/>
              </a:defRPr>
            </a:lvl4pPr>
            <a:lvl5pPr marL="2037497" indent="-224470">
              <a:defRPr>
                <a:solidFill>
                  <a:schemeClr val="tx1"/>
                </a:solidFill>
                <a:latin typeface="Tahoma" panose="020B0604030504040204" pitchFamily="34" charset="0"/>
                <a:cs typeface="Arial" panose="020B0604020202020204" pitchFamily="34" charset="0"/>
              </a:defRPr>
            </a:lvl5pPr>
            <a:lvl6pPr marL="2489576" indent="-22447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41655" indent="-22447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393735" indent="-22447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45814" indent="-22447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D57A937-F5BD-4965-87C5-4AC0190121AD}" type="slidenum">
              <a:rPr kumimoji="0" lang="en-US" altLang="en-US" sz="1200" b="0" i="0" u="none" strike="noStrike" kern="1200" cap="none" spc="0" normalizeH="0" baseline="0" noProof="0" smtClean="0">
                <a:ln>
                  <a:noFill/>
                </a:ln>
                <a:solidFill>
                  <a:prstClr val="black"/>
                </a:solidFill>
                <a:effectLst/>
                <a:uLnTx/>
                <a:uFillTx/>
                <a:latin typeface="Tahoma" panose="020B060403050404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a:ln>
                <a:noFill/>
              </a:ln>
              <a:solidFill>
                <a:prstClr val="black"/>
              </a:solidFill>
              <a:effectLst/>
              <a:uLnTx/>
              <a:uFillTx/>
              <a:latin typeface="Tahoma" panose="020B0604030504040204" pitchFamily="34" charset="0"/>
              <a:ea typeface="+mn-ea"/>
              <a:cs typeface="Arial" panose="020B0604020202020204" pitchFamily="34" charset="0"/>
            </a:endParaRPr>
          </a:p>
        </p:txBody>
      </p:sp>
      <p:sp>
        <p:nvSpPr>
          <p:cNvPr id="2" name="Date Placeholder 1">
            <a:extLst>
              <a:ext uri="{FF2B5EF4-FFF2-40B4-BE49-F238E27FC236}">
                <a16:creationId xmlns:a16="http://schemas.microsoft.com/office/drawing/2014/main" id="{E34500AA-1C59-4812-AB5E-DAA5F3615AE7}"/>
              </a:ext>
            </a:extLst>
          </p:cNvPr>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Tahoma" panose="020B0604030504040204" pitchFamily="34" charset="0"/>
                <a:ea typeface="+mn-ea"/>
                <a:cs typeface="Arial" panose="020B0604020202020204" pitchFamily="34" charset="0"/>
              </a:rPr>
              <a:t>3/13/2022 pm</a:t>
            </a:r>
          </a:p>
        </p:txBody>
      </p:sp>
      <p:sp>
        <p:nvSpPr>
          <p:cNvPr id="3" name="Footer Placeholder 2">
            <a:extLst>
              <a:ext uri="{FF2B5EF4-FFF2-40B4-BE49-F238E27FC236}">
                <a16:creationId xmlns:a16="http://schemas.microsoft.com/office/drawing/2014/main" id="{AFAF8AE9-E448-4635-962F-1A1CCEB2DBDC}"/>
              </a:ext>
            </a:extLst>
          </p:cNvPr>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Tahoma" panose="020B0604030504040204" pitchFamily="34" charset="0"/>
                <a:ea typeface="+mn-ea"/>
                <a:cs typeface="Arial" panose="020B0604020202020204" pitchFamily="34" charset="0"/>
              </a:rPr>
              <a:t>Effective Bible Study - Know Your Purpose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344B5EF6-D9C1-4494-AFEE-B47478D38F9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a:extLst>
              <a:ext uri="{FF2B5EF4-FFF2-40B4-BE49-F238E27FC236}">
                <a16:creationId xmlns:a16="http://schemas.microsoft.com/office/drawing/2014/main" id="{65895582-4054-4B0D-A3A0-D6DF939260F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If indeed the God of all Creation has spoken, ought I not listen?</a:t>
            </a:r>
          </a:p>
        </p:txBody>
      </p:sp>
      <p:sp>
        <p:nvSpPr>
          <p:cNvPr id="31748" name="Slide Number Placeholder 3">
            <a:extLst>
              <a:ext uri="{FF2B5EF4-FFF2-40B4-BE49-F238E27FC236}">
                <a16:creationId xmlns:a16="http://schemas.microsoft.com/office/drawing/2014/main" id="{5D558EE0-7313-478B-805D-CD8D2F98506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36199" indent="-280980">
              <a:defRPr>
                <a:solidFill>
                  <a:schemeClr val="tx1"/>
                </a:solidFill>
                <a:latin typeface="Tahoma" panose="020B0604030504040204" pitchFamily="34" charset="0"/>
                <a:cs typeface="Arial" panose="020B0604020202020204" pitchFamily="34" charset="0"/>
              </a:defRPr>
            </a:lvl2pPr>
            <a:lvl3pPr marL="1130198" indent="-224470">
              <a:defRPr>
                <a:solidFill>
                  <a:schemeClr val="tx1"/>
                </a:solidFill>
                <a:latin typeface="Tahoma" panose="020B0604030504040204" pitchFamily="34" charset="0"/>
                <a:cs typeface="Arial" panose="020B0604020202020204" pitchFamily="34" charset="0"/>
              </a:defRPr>
            </a:lvl3pPr>
            <a:lvl4pPr marL="1585417" indent="-224470">
              <a:defRPr>
                <a:solidFill>
                  <a:schemeClr val="tx1"/>
                </a:solidFill>
                <a:latin typeface="Tahoma" panose="020B0604030504040204" pitchFamily="34" charset="0"/>
                <a:cs typeface="Arial" panose="020B0604020202020204" pitchFamily="34" charset="0"/>
              </a:defRPr>
            </a:lvl4pPr>
            <a:lvl5pPr marL="2037497" indent="-224470">
              <a:defRPr>
                <a:solidFill>
                  <a:schemeClr val="tx1"/>
                </a:solidFill>
                <a:latin typeface="Tahoma" panose="020B0604030504040204" pitchFamily="34" charset="0"/>
                <a:cs typeface="Arial" panose="020B0604020202020204" pitchFamily="34" charset="0"/>
              </a:defRPr>
            </a:lvl5pPr>
            <a:lvl6pPr marL="2489576" indent="-22447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41655" indent="-22447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393735" indent="-22447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45814" indent="-22447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440AC16-46CB-4BBF-ABE7-3AB66D44AFCD}" type="slidenum">
              <a:rPr kumimoji="0" lang="en-US" altLang="en-US" sz="1200" b="0" i="0" u="none" strike="noStrike" kern="1200" cap="none" spc="0" normalizeH="0" baseline="0" noProof="0" smtClean="0">
                <a:ln>
                  <a:noFill/>
                </a:ln>
                <a:solidFill>
                  <a:prstClr val="black"/>
                </a:solidFill>
                <a:effectLst/>
                <a:uLnTx/>
                <a:uFillTx/>
                <a:latin typeface="Tahoma" panose="020B060403050404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altLang="en-US" sz="1200" b="0" i="0" u="none" strike="noStrike" kern="1200" cap="none" spc="0" normalizeH="0" baseline="0" noProof="0">
              <a:ln>
                <a:noFill/>
              </a:ln>
              <a:solidFill>
                <a:prstClr val="black"/>
              </a:solidFill>
              <a:effectLst/>
              <a:uLnTx/>
              <a:uFillTx/>
              <a:latin typeface="Tahoma" panose="020B0604030504040204" pitchFamily="34" charset="0"/>
              <a:ea typeface="+mn-ea"/>
              <a:cs typeface="Arial" panose="020B0604020202020204" pitchFamily="34" charset="0"/>
            </a:endParaRPr>
          </a:p>
        </p:txBody>
      </p:sp>
      <p:sp>
        <p:nvSpPr>
          <p:cNvPr id="2" name="Date Placeholder 1">
            <a:extLst>
              <a:ext uri="{FF2B5EF4-FFF2-40B4-BE49-F238E27FC236}">
                <a16:creationId xmlns:a16="http://schemas.microsoft.com/office/drawing/2014/main" id="{F0687F69-223F-4095-977B-93051C1CDD7F}"/>
              </a:ext>
            </a:extLst>
          </p:cNvPr>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Tahoma" panose="020B0604030504040204" pitchFamily="34" charset="0"/>
                <a:ea typeface="+mn-ea"/>
                <a:cs typeface="Arial" panose="020B0604020202020204" pitchFamily="34" charset="0"/>
              </a:rPr>
              <a:t>3/13/2022 pm</a:t>
            </a:r>
          </a:p>
        </p:txBody>
      </p:sp>
      <p:sp>
        <p:nvSpPr>
          <p:cNvPr id="3" name="Footer Placeholder 2">
            <a:extLst>
              <a:ext uri="{FF2B5EF4-FFF2-40B4-BE49-F238E27FC236}">
                <a16:creationId xmlns:a16="http://schemas.microsoft.com/office/drawing/2014/main" id="{5FFB2884-8976-49E6-8957-0AC2C2E5F5C4}"/>
              </a:ext>
            </a:extLst>
          </p:cNvPr>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Tahoma" panose="020B0604030504040204" pitchFamily="34" charset="0"/>
                <a:ea typeface="+mn-ea"/>
                <a:cs typeface="Arial" panose="020B0604020202020204" pitchFamily="34" charset="0"/>
              </a:rPr>
              <a:t>Effective Bible Study - Know Your Purpose</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FB0C5F42-AF7F-4E6A-9CEB-5FE41D34F994}"/>
              </a:ext>
            </a:extLst>
          </p:cNvPr>
          <p:cNvGrpSpPr>
            <a:grpSpLocks/>
          </p:cNvGrpSpPr>
          <p:nvPr/>
        </p:nvGrpSpPr>
        <p:grpSpPr bwMode="auto">
          <a:xfrm>
            <a:off x="0" y="6350"/>
            <a:ext cx="12187238" cy="6851650"/>
            <a:chOff x="0" y="4"/>
            <a:chExt cx="5758" cy="4316"/>
          </a:xfrm>
        </p:grpSpPr>
        <p:sp>
          <p:nvSpPr>
            <p:cNvPr id="5" name="Freeform 3">
              <a:extLst>
                <a:ext uri="{FF2B5EF4-FFF2-40B4-BE49-F238E27FC236}">
                  <a16:creationId xmlns:a16="http://schemas.microsoft.com/office/drawing/2014/main" id="{36331E6D-A5EC-4920-B9B4-23B8A6385338}"/>
                </a:ext>
              </a:extLst>
            </p:cNvPr>
            <p:cNvSpPr>
              <a:spLocks/>
            </p:cNvSpPr>
            <p:nvPr/>
          </p:nvSpPr>
          <p:spPr bwMode="hidden">
            <a:xfrm>
              <a:off x="558" y="1161"/>
              <a:ext cx="5200" cy="3159"/>
            </a:xfrm>
            <a:custGeom>
              <a:avLst/>
              <a:gdLst>
                <a:gd name="T0" fmla="*/ 0 w 5184"/>
                <a:gd name="T1" fmla="*/ 3159 h 3159"/>
                <a:gd name="T2" fmla="*/ 5232 w 5184"/>
                <a:gd name="T3" fmla="*/ 3159 h 3159"/>
                <a:gd name="T4" fmla="*/ 5232 w 5184"/>
                <a:gd name="T5" fmla="*/ 0 h 3159"/>
                <a:gd name="T6" fmla="*/ 0 w 5184"/>
                <a:gd name="T7" fmla="*/ 0 h 3159"/>
                <a:gd name="T8" fmla="*/ 0 w 5184"/>
                <a:gd name="T9" fmla="*/ 3159 h 3159"/>
                <a:gd name="T10" fmla="*/ 0 w 5184"/>
                <a:gd name="T11" fmla="*/ 3159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84" h="3159">
                  <a:moveTo>
                    <a:pt x="0" y="3159"/>
                  </a:moveTo>
                  <a:lnTo>
                    <a:pt x="5184" y="3159"/>
                  </a:lnTo>
                  <a:lnTo>
                    <a:pt x="5184" y="0"/>
                  </a:lnTo>
                  <a:lnTo>
                    <a:pt x="0" y="0"/>
                  </a:lnTo>
                  <a:lnTo>
                    <a:pt x="0" y="3159"/>
                  </a:lnTo>
                  <a:close/>
                </a:path>
              </a:pathLst>
            </a:cu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 name="Freeform 4">
              <a:extLst>
                <a:ext uri="{FF2B5EF4-FFF2-40B4-BE49-F238E27FC236}">
                  <a16:creationId xmlns:a16="http://schemas.microsoft.com/office/drawing/2014/main" id="{9E926CCB-B74D-41F1-A23B-8159E9B0A4B4}"/>
                </a:ext>
              </a:extLst>
            </p:cNvPr>
            <p:cNvSpPr>
              <a:spLocks/>
            </p:cNvSpPr>
            <p:nvPr/>
          </p:nvSpPr>
          <p:spPr bwMode="hidden">
            <a:xfrm>
              <a:off x="0" y="1161"/>
              <a:ext cx="558" cy="3159"/>
            </a:xfrm>
            <a:custGeom>
              <a:avLst/>
              <a:gdLst>
                <a:gd name="T0" fmla="*/ 0 w 556"/>
                <a:gd name="T1" fmla="*/ 0 h 3159"/>
                <a:gd name="T2" fmla="*/ 0 w 556"/>
                <a:gd name="T3" fmla="*/ 3159 h 3159"/>
                <a:gd name="T4" fmla="*/ 562 w 556"/>
                <a:gd name="T5" fmla="*/ 3159 h 3159"/>
                <a:gd name="T6" fmla="*/ 562 w 556"/>
                <a:gd name="T7" fmla="*/ 0 h 3159"/>
                <a:gd name="T8" fmla="*/ 0 w 556"/>
                <a:gd name="T9" fmla="*/ 0 h 3159"/>
                <a:gd name="T10" fmla="*/ 0 w 556"/>
                <a:gd name="T11" fmla="*/ 0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6" h="3159">
                  <a:moveTo>
                    <a:pt x="0" y="0"/>
                  </a:moveTo>
                  <a:lnTo>
                    <a:pt x="0" y="3159"/>
                  </a:lnTo>
                  <a:lnTo>
                    <a:pt x="556" y="3159"/>
                  </a:lnTo>
                  <a:lnTo>
                    <a:pt x="556" y="0"/>
                  </a:lnTo>
                  <a:lnTo>
                    <a:pt x="0"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7" name="Group 5">
              <a:extLst>
                <a:ext uri="{FF2B5EF4-FFF2-40B4-BE49-F238E27FC236}">
                  <a16:creationId xmlns:a16="http://schemas.microsoft.com/office/drawing/2014/main" id="{10D6C815-5F44-4185-925E-5BAC65C1FA30}"/>
                </a:ext>
              </a:extLst>
            </p:cNvPr>
            <p:cNvGrpSpPr>
              <a:grpSpLocks/>
            </p:cNvGrpSpPr>
            <p:nvPr userDrawn="1"/>
          </p:nvGrpSpPr>
          <p:grpSpPr bwMode="auto">
            <a:xfrm>
              <a:off x="0" y="4"/>
              <a:ext cx="5758" cy="4316"/>
              <a:chOff x="0" y="4"/>
              <a:chExt cx="5758" cy="4316"/>
            </a:xfrm>
          </p:grpSpPr>
          <p:sp>
            <p:nvSpPr>
              <p:cNvPr id="8" name="Freeform 6">
                <a:extLst>
                  <a:ext uri="{FF2B5EF4-FFF2-40B4-BE49-F238E27FC236}">
                    <a16:creationId xmlns:a16="http://schemas.microsoft.com/office/drawing/2014/main" id="{8F748E21-2C32-4466-94B9-FE568DF7C05F}"/>
                  </a:ext>
                </a:extLst>
              </p:cNvPr>
              <p:cNvSpPr>
                <a:spLocks/>
              </p:cNvSpPr>
              <p:nvPr/>
            </p:nvSpPr>
            <p:spPr bwMode="ltGray">
              <a:xfrm>
                <a:off x="552" y="4"/>
                <a:ext cx="12" cy="695"/>
              </a:xfrm>
              <a:custGeom>
                <a:avLst/>
                <a:gdLst>
                  <a:gd name="T0" fmla="*/ 12 w 12"/>
                  <a:gd name="T1" fmla="*/ 0 h 695"/>
                  <a:gd name="T2" fmla="*/ 0 w 12"/>
                  <a:gd name="T3" fmla="*/ 0 h 695"/>
                  <a:gd name="T4" fmla="*/ 0 w 12"/>
                  <a:gd name="T5" fmla="*/ 695 h 695"/>
                  <a:gd name="T6" fmla="*/ 12 w 12"/>
                  <a:gd name="T7" fmla="*/ 695 h 695"/>
                  <a:gd name="T8" fmla="*/ 12 w 12"/>
                  <a:gd name="T9" fmla="*/ 0 h 695"/>
                  <a:gd name="T10" fmla="*/ 12 w 12"/>
                  <a:gd name="T11" fmla="*/ 0 h 69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695">
                    <a:moveTo>
                      <a:pt x="12" y="0"/>
                    </a:moveTo>
                    <a:lnTo>
                      <a:pt x="0" y="0"/>
                    </a:lnTo>
                    <a:lnTo>
                      <a:pt x="0" y="695"/>
                    </a:lnTo>
                    <a:lnTo>
                      <a:pt x="12" y="695"/>
                    </a:lnTo>
                    <a:lnTo>
                      <a:pt x="12"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 name="Freeform 7">
                <a:extLst>
                  <a:ext uri="{FF2B5EF4-FFF2-40B4-BE49-F238E27FC236}">
                    <a16:creationId xmlns:a16="http://schemas.microsoft.com/office/drawing/2014/main" id="{D578BC2E-99A3-4720-971F-BFFEFFEFD9DB}"/>
                  </a:ext>
                </a:extLst>
              </p:cNvPr>
              <p:cNvSpPr>
                <a:spLocks/>
              </p:cNvSpPr>
              <p:nvPr/>
            </p:nvSpPr>
            <p:spPr bwMode="ltGray">
              <a:xfrm>
                <a:off x="552" y="1623"/>
                <a:ext cx="12" cy="2697"/>
              </a:xfrm>
              <a:custGeom>
                <a:avLst/>
                <a:gdLst>
                  <a:gd name="T0" fmla="*/ 0 w 12"/>
                  <a:gd name="T1" fmla="*/ 2697 h 2697"/>
                  <a:gd name="T2" fmla="*/ 12 w 12"/>
                  <a:gd name="T3" fmla="*/ 2697 h 2697"/>
                  <a:gd name="T4" fmla="*/ 12 w 12"/>
                  <a:gd name="T5" fmla="*/ 0 h 2697"/>
                  <a:gd name="T6" fmla="*/ 0 w 12"/>
                  <a:gd name="T7" fmla="*/ 0 h 2697"/>
                  <a:gd name="T8" fmla="*/ 0 w 12"/>
                  <a:gd name="T9" fmla="*/ 2697 h 2697"/>
                  <a:gd name="T10" fmla="*/ 0 w 12"/>
                  <a:gd name="T11" fmla="*/ 2697 h 26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697">
                    <a:moveTo>
                      <a:pt x="0" y="2697"/>
                    </a:moveTo>
                    <a:lnTo>
                      <a:pt x="12" y="2697"/>
                    </a:lnTo>
                    <a:lnTo>
                      <a:pt x="12" y="0"/>
                    </a:lnTo>
                    <a:lnTo>
                      <a:pt x="0" y="0"/>
                    </a:lnTo>
                    <a:lnTo>
                      <a:pt x="0" y="2697"/>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 name="Freeform 8">
                <a:extLst>
                  <a:ext uri="{FF2B5EF4-FFF2-40B4-BE49-F238E27FC236}">
                    <a16:creationId xmlns:a16="http://schemas.microsoft.com/office/drawing/2014/main" id="{8C2A79BB-473C-4869-8D01-730D73BB704E}"/>
                  </a:ext>
                </a:extLst>
              </p:cNvPr>
              <p:cNvSpPr>
                <a:spLocks/>
              </p:cNvSpPr>
              <p:nvPr/>
            </p:nvSpPr>
            <p:spPr bwMode="ltGray">
              <a:xfrm>
                <a:off x="1019" y="1155"/>
                <a:ext cx="4739" cy="12"/>
              </a:xfrm>
              <a:custGeom>
                <a:avLst/>
                <a:gdLst>
                  <a:gd name="T0" fmla="*/ 4769 w 4724"/>
                  <a:gd name="T1" fmla="*/ 0 h 12"/>
                  <a:gd name="T2" fmla="*/ 0 w 4724"/>
                  <a:gd name="T3" fmla="*/ 0 h 12"/>
                  <a:gd name="T4" fmla="*/ 0 w 4724"/>
                  <a:gd name="T5" fmla="*/ 12 h 12"/>
                  <a:gd name="T6" fmla="*/ 4769 w 4724"/>
                  <a:gd name="T7" fmla="*/ 12 h 12"/>
                  <a:gd name="T8" fmla="*/ 4769 w 4724"/>
                  <a:gd name="T9" fmla="*/ 0 h 12"/>
                  <a:gd name="T10" fmla="*/ 4769 w 4724"/>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24" h="12">
                    <a:moveTo>
                      <a:pt x="4724" y="0"/>
                    </a:moveTo>
                    <a:lnTo>
                      <a:pt x="0" y="0"/>
                    </a:lnTo>
                    <a:lnTo>
                      <a:pt x="0" y="12"/>
                    </a:lnTo>
                    <a:lnTo>
                      <a:pt x="4724" y="12"/>
                    </a:lnTo>
                    <a:lnTo>
                      <a:pt x="4724" y="0"/>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 name="Freeform 9">
                <a:extLst>
                  <a:ext uri="{FF2B5EF4-FFF2-40B4-BE49-F238E27FC236}">
                    <a16:creationId xmlns:a16="http://schemas.microsoft.com/office/drawing/2014/main" id="{3FFC1A4B-5B11-40D4-A4C8-CD59740AFAAE}"/>
                  </a:ext>
                </a:extLst>
              </p:cNvPr>
              <p:cNvSpPr>
                <a:spLocks/>
              </p:cNvSpPr>
              <p:nvPr/>
            </p:nvSpPr>
            <p:spPr bwMode="ltGray">
              <a:xfrm>
                <a:off x="552" y="1371"/>
                <a:ext cx="12" cy="252"/>
              </a:xfrm>
              <a:custGeom>
                <a:avLst/>
                <a:gdLst>
                  <a:gd name="T0" fmla="*/ 0 w 12"/>
                  <a:gd name="T1" fmla="*/ 252 h 252"/>
                  <a:gd name="T2" fmla="*/ 12 w 12"/>
                  <a:gd name="T3" fmla="*/ 252 h 252"/>
                  <a:gd name="T4" fmla="*/ 12 w 12"/>
                  <a:gd name="T5" fmla="*/ 0 h 252"/>
                  <a:gd name="T6" fmla="*/ 0 w 12"/>
                  <a:gd name="T7" fmla="*/ 0 h 252"/>
                  <a:gd name="T8" fmla="*/ 0 w 12"/>
                  <a:gd name="T9" fmla="*/ 252 h 252"/>
                  <a:gd name="T10" fmla="*/ 0 w 12"/>
                  <a:gd name="T11" fmla="*/ 252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0" y="252"/>
                    </a:moveTo>
                    <a:lnTo>
                      <a:pt x="12" y="252"/>
                    </a:lnTo>
                    <a:lnTo>
                      <a:pt x="12" y="0"/>
                    </a:lnTo>
                    <a:lnTo>
                      <a:pt x="0" y="0"/>
                    </a:lnTo>
                    <a:lnTo>
                      <a:pt x="0" y="252"/>
                    </a:lnTo>
                    <a:close/>
                  </a:path>
                </a:pathLst>
              </a:custGeom>
              <a:gradFill rotWithShape="0">
                <a:gsLst>
                  <a:gs pos="0">
                    <a:schemeClr val="accent2"/>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10">
                <a:extLst>
                  <a:ext uri="{FF2B5EF4-FFF2-40B4-BE49-F238E27FC236}">
                    <a16:creationId xmlns:a16="http://schemas.microsoft.com/office/drawing/2014/main" id="{0BF64890-5A90-4998-B0B6-F5C050B7573B}"/>
                  </a:ext>
                </a:extLst>
              </p:cNvPr>
              <p:cNvSpPr>
                <a:spLocks/>
              </p:cNvSpPr>
              <p:nvPr/>
            </p:nvSpPr>
            <p:spPr bwMode="ltGray">
              <a:xfrm>
                <a:off x="552" y="699"/>
                <a:ext cx="12" cy="252"/>
              </a:xfrm>
              <a:custGeom>
                <a:avLst/>
                <a:gdLst>
                  <a:gd name="T0" fmla="*/ 12 w 12"/>
                  <a:gd name="T1" fmla="*/ 0 h 252"/>
                  <a:gd name="T2" fmla="*/ 0 w 12"/>
                  <a:gd name="T3" fmla="*/ 0 h 252"/>
                  <a:gd name="T4" fmla="*/ 0 w 12"/>
                  <a:gd name="T5" fmla="*/ 252 h 252"/>
                  <a:gd name="T6" fmla="*/ 12 w 12"/>
                  <a:gd name="T7" fmla="*/ 252 h 252"/>
                  <a:gd name="T8" fmla="*/ 12 w 12"/>
                  <a:gd name="T9" fmla="*/ 0 h 252"/>
                  <a:gd name="T10" fmla="*/ 12 w 12"/>
                  <a:gd name="T11" fmla="*/ 0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12" y="0"/>
                    </a:moveTo>
                    <a:lnTo>
                      <a:pt x="0" y="0"/>
                    </a:lnTo>
                    <a:lnTo>
                      <a:pt x="0" y="252"/>
                    </a:lnTo>
                    <a:lnTo>
                      <a:pt x="12" y="252"/>
                    </a:lnTo>
                    <a:lnTo>
                      <a:pt x="12" y="0"/>
                    </a:lnTo>
                    <a:close/>
                  </a:path>
                </a:pathLst>
              </a:custGeom>
              <a:gradFill rotWithShape="0">
                <a:gsLst>
                  <a:gs pos="0">
                    <a:schemeClr val="bg2"/>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11">
                <a:extLst>
                  <a:ext uri="{FF2B5EF4-FFF2-40B4-BE49-F238E27FC236}">
                    <a16:creationId xmlns:a16="http://schemas.microsoft.com/office/drawing/2014/main" id="{F294F883-A060-4011-9F60-A216F406E2AD}"/>
                  </a:ext>
                </a:extLst>
              </p:cNvPr>
              <p:cNvSpPr>
                <a:spLocks/>
              </p:cNvSpPr>
              <p:nvPr/>
            </p:nvSpPr>
            <p:spPr bwMode="ltGray">
              <a:xfrm>
                <a:off x="552" y="951"/>
                <a:ext cx="12" cy="420"/>
              </a:xfrm>
              <a:custGeom>
                <a:avLst/>
                <a:gdLst/>
                <a:ahLst/>
                <a:cxnLst>
                  <a:cxn ang="0">
                    <a:pos x="0" y="0"/>
                  </a:cxn>
                  <a:cxn ang="0">
                    <a:pos x="0" y="420"/>
                  </a:cxn>
                  <a:cxn ang="0">
                    <a:pos x="12" y="420"/>
                  </a:cxn>
                  <a:cxn ang="0">
                    <a:pos x="12" y="0"/>
                  </a:cxn>
                  <a:cxn ang="0">
                    <a:pos x="0" y="0"/>
                  </a:cxn>
                  <a:cxn ang="0">
                    <a:pos x="0" y="0"/>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w="9525">
                <a:noFill/>
                <a:round/>
                <a:headEnd/>
                <a:tailEnd/>
              </a:ln>
            </p:spPr>
            <p:txBody>
              <a:bodyPr/>
              <a:lstStyle/>
              <a:p>
                <a:pPr eaLnBrk="1" hangingPunct="1">
                  <a:defRPr/>
                </a:pPr>
                <a:endParaRPr lang="en-US">
                  <a:cs typeface="Arial" charset="0"/>
                </a:endParaRPr>
              </a:p>
            </p:txBody>
          </p:sp>
          <p:sp>
            <p:nvSpPr>
              <p:cNvPr id="14" name="Freeform 12">
                <a:extLst>
                  <a:ext uri="{FF2B5EF4-FFF2-40B4-BE49-F238E27FC236}">
                    <a16:creationId xmlns:a16="http://schemas.microsoft.com/office/drawing/2014/main" id="{61978563-73D3-401D-BCE7-11CD3758CA1C}"/>
                  </a:ext>
                </a:extLst>
              </p:cNvPr>
              <p:cNvSpPr>
                <a:spLocks/>
              </p:cNvSpPr>
              <p:nvPr/>
            </p:nvSpPr>
            <p:spPr bwMode="ltGray">
              <a:xfrm>
                <a:off x="0" y="1155"/>
                <a:ext cx="351" cy="12"/>
              </a:xfrm>
              <a:custGeom>
                <a:avLst/>
                <a:gdLst>
                  <a:gd name="T0" fmla="*/ 0 w 251"/>
                  <a:gd name="T1" fmla="*/ 0 h 12"/>
                  <a:gd name="T2" fmla="*/ 0 w 251"/>
                  <a:gd name="T3" fmla="*/ 12 h 12"/>
                  <a:gd name="T4" fmla="*/ 687 w 251"/>
                  <a:gd name="T5" fmla="*/ 12 h 12"/>
                  <a:gd name="T6" fmla="*/ 687 w 251"/>
                  <a:gd name="T7" fmla="*/ 0 h 12"/>
                  <a:gd name="T8" fmla="*/ 0 w 251"/>
                  <a:gd name="T9" fmla="*/ 0 h 12"/>
                  <a:gd name="T10" fmla="*/ 0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0" y="0"/>
                    </a:moveTo>
                    <a:lnTo>
                      <a:pt x="0" y="12"/>
                    </a:lnTo>
                    <a:lnTo>
                      <a:pt x="251" y="12"/>
                    </a:lnTo>
                    <a:lnTo>
                      <a:pt x="251" y="0"/>
                    </a:lnTo>
                    <a:lnTo>
                      <a:pt x="0" y="0"/>
                    </a:lnTo>
                    <a:close/>
                  </a:path>
                </a:pathLst>
              </a:custGeom>
              <a:gradFill rotWithShape="0">
                <a:gsLst>
                  <a:gs pos="0">
                    <a:schemeClr val="bg2"/>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 name="Freeform 13">
                <a:extLst>
                  <a:ext uri="{FF2B5EF4-FFF2-40B4-BE49-F238E27FC236}">
                    <a16:creationId xmlns:a16="http://schemas.microsoft.com/office/drawing/2014/main" id="{C1857231-2B97-4515-8533-6D4845862D7B}"/>
                  </a:ext>
                </a:extLst>
              </p:cNvPr>
              <p:cNvSpPr>
                <a:spLocks/>
              </p:cNvSpPr>
              <p:nvPr/>
            </p:nvSpPr>
            <p:spPr bwMode="ltGray">
              <a:xfrm>
                <a:off x="767" y="1155"/>
                <a:ext cx="252" cy="12"/>
              </a:xfrm>
              <a:custGeom>
                <a:avLst/>
                <a:gdLst>
                  <a:gd name="T0" fmla="*/ 254 w 251"/>
                  <a:gd name="T1" fmla="*/ 0 h 12"/>
                  <a:gd name="T2" fmla="*/ 0 w 251"/>
                  <a:gd name="T3" fmla="*/ 0 h 12"/>
                  <a:gd name="T4" fmla="*/ 0 w 251"/>
                  <a:gd name="T5" fmla="*/ 12 h 12"/>
                  <a:gd name="T6" fmla="*/ 254 w 251"/>
                  <a:gd name="T7" fmla="*/ 12 h 12"/>
                  <a:gd name="T8" fmla="*/ 254 w 251"/>
                  <a:gd name="T9" fmla="*/ 0 h 12"/>
                  <a:gd name="T10" fmla="*/ 254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251" y="0"/>
                    </a:moveTo>
                    <a:lnTo>
                      <a:pt x="0" y="0"/>
                    </a:lnTo>
                    <a:lnTo>
                      <a:pt x="0" y="12"/>
                    </a:lnTo>
                    <a:lnTo>
                      <a:pt x="251" y="12"/>
                    </a:lnTo>
                    <a:lnTo>
                      <a:pt x="251" y="0"/>
                    </a:lnTo>
                    <a:close/>
                  </a:path>
                </a:pathLst>
              </a:custGeom>
              <a:gradFill rotWithShape="0">
                <a:gsLst>
                  <a:gs pos="0">
                    <a:schemeClr val="accent2"/>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 name="Freeform 14">
                <a:extLst>
                  <a:ext uri="{FF2B5EF4-FFF2-40B4-BE49-F238E27FC236}">
                    <a16:creationId xmlns:a16="http://schemas.microsoft.com/office/drawing/2014/main" id="{894514E7-1916-49A2-9716-A8263EF67432}"/>
                  </a:ext>
                </a:extLst>
              </p:cNvPr>
              <p:cNvSpPr>
                <a:spLocks/>
              </p:cNvSpPr>
              <p:nvPr/>
            </p:nvSpPr>
            <p:spPr bwMode="ltGray">
              <a:xfrm>
                <a:off x="348" y="1155"/>
                <a:ext cx="419" cy="12"/>
              </a:xfrm>
              <a:custGeom>
                <a:avLst/>
                <a:gdLst/>
                <a:ahLst/>
                <a:cxnLst>
                  <a:cxn ang="0">
                    <a:pos x="0" y="0"/>
                  </a:cxn>
                  <a:cxn ang="0">
                    <a:pos x="0" y="12"/>
                  </a:cxn>
                  <a:cxn ang="0">
                    <a:pos x="418" y="12"/>
                  </a:cxn>
                  <a:cxn ang="0">
                    <a:pos x="418" y="0"/>
                  </a:cxn>
                  <a:cxn ang="0">
                    <a:pos x="0" y="0"/>
                  </a:cxn>
                  <a:cxn ang="0">
                    <a:pos x="0" y="0"/>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w="9525">
                <a:noFill/>
                <a:round/>
                <a:headEnd/>
                <a:tailEnd/>
              </a:ln>
            </p:spPr>
            <p:txBody>
              <a:bodyPr/>
              <a:lstStyle/>
              <a:p>
                <a:pPr eaLnBrk="1" hangingPunct="1">
                  <a:defRPr/>
                </a:pPr>
                <a:endParaRPr lang="en-US">
                  <a:cs typeface="Arial" charset="0"/>
                </a:endParaRPr>
              </a:p>
            </p:txBody>
          </p:sp>
        </p:grpSp>
      </p:grpSp>
      <p:grpSp>
        <p:nvGrpSpPr>
          <p:cNvPr id="17" name="Group 2">
            <a:extLst>
              <a:ext uri="{FF2B5EF4-FFF2-40B4-BE49-F238E27FC236}">
                <a16:creationId xmlns:a16="http://schemas.microsoft.com/office/drawing/2014/main" id="{85AB366D-C618-44A6-84EF-76D033479072}"/>
              </a:ext>
            </a:extLst>
          </p:cNvPr>
          <p:cNvGrpSpPr>
            <a:grpSpLocks/>
          </p:cNvGrpSpPr>
          <p:nvPr/>
        </p:nvGrpSpPr>
        <p:grpSpPr bwMode="auto">
          <a:xfrm>
            <a:off x="0" y="6350"/>
            <a:ext cx="12187238" cy="6851650"/>
            <a:chOff x="0" y="4"/>
            <a:chExt cx="5758" cy="4316"/>
          </a:xfrm>
        </p:grpSpPr>
        <p:grpSp>
          <p:nvGrpSpPr>
            <p:cNvPr id="18" name="Group 3">
              <a:extLst>
                <a:ext uri="{FF2B5EF4-FFF2-40B4-BE49-F238E27FC236}">
                  <a16:creationId xmlns:a16="http://schemas.microsoft.com/office/drawing/2014/main" id="{B8EA0D12-BA43-440B-8AD8-F4183971460C}"/>
                </a:ext>
              </a:extLst>
            </p:cNvPr>
            <p:cNvGrpSpPr>
              <a:grpSpLocks/>
            </p:cNvGrpSpPr>
            <p:nvPr/>
          </p:nvGrpSpPr>
          <p:grpSpPr bwMode="auto">
            <a:xfrm>
              <a:off x="0" y="1161"/>
              <a:ext cx="5758" cy="3159"/>
              <a:chOff x="0" y="1161"/>
              <a:chExt cx="5758" cy="3159"/>
            </a:xfrm>
          </p:grpSpPr>
          <p:sp>
            <p:nvSpPr>
              <p:cNvPr id="29" name="Freeform 4">
                <a:extLst>
                  <a:ext uri="{FF2B5EF4-FFF2-40B4-BE49-F238E27FC236}">
                    <a16:creationId xmlns:a16="http://schemas.microsoft.com/office/drawing/2014/main" id="{7112A13A-7FE4-45DB-B6D0-FE92926FF0AA}"/>
                  </a:ext>
                </a:extLst>
              </p:cNvPr>
              <p:cNvSpPr>
                <a:spLocks/>
              </p:cNvSpPr>
              <p:nvPr/>
            </p:nvSpPr>
            <p:spPr bwMode="hidden">
              <a:xfrm>
                <a:off x="558" y="1161"/>
                <a:ext cx="5200" cy="3159"/>
              </a:xfrm>
              <a:custGeom>
                <a:avLst/>
                <a:gdLst>
                  <a:gd name="T0" fmla="*/ 0 w 5184"/>
                  <a:gd name="T1" fmla="*/ 3159 h 3159"/>
                  <a:gd name="T2" fmla="*/ 5232 w 5184"/>
                  <a:gd name="T3" fmla="*/ 3159 h 3159"/>
                  <a:gd name="T4" fmla="*/ 5232 w 5184"/>
                  <a:gd name="T5" fmla="*/ 0 h 3159"/>
                  <a:gd name="T6" fmla="*/ 0 w 5184"/>
                  <a:gd name="T7" fmla="*/ 0 h 3159"/>
                  <a:gd name="T8" fmla="*/ 0 w 5184"/>
                  <a:gd name="T9" fmla="*/ 3159 h 3159"/>
                  <a:gd name="T10" fmla="*/ 0 w 5184"/>
                  <a:gd name="T11" fmla="*/ 3159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84" h="3159">
                    <a:moveTo>
                      <a:pt x="0" y="3159"/>
                    </a:moveTo>
                    <a:lnTo>
                      <a:pt x="5184" y="3159"/>
                    </a:lnTo>
                    <a:lnTo>
                      <a:pt x="5184" y="0"/>
                    </a:lnTo>
                    <a:lnTo>
                      <a:pt x="0" y="0"/>
                    </a:lnTo>
                    <a:lnTo>
                      <a:pt x="0" y="3159"/>
                    </a:lnTo>
                    <a:close/>
                  </a:path>
                </a:pathLst>
              </a:cu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 name="Freeform 5">
                <a:extLst>
                  <a:ext uri="{FF2B5EF4-FFF2-40B4-BE49-F238E27FC236}">
                    <a16:creationId xmlns:a16="http://schemas.microsoft.com/office/drawing/2014/main" id="{ECF52E6E-6DFC-4256-87EB-905A18C25860}"/>
                  </a:ext>
                </a:extLst>
              </p:cNvPr>
              <p:cNvSpPr>
                <a:spLocks/>
              </p:cNvSpPr>
              <p:nvPr/>
            </p:nvSpPr>
            <p:spPr bwMode="hidden">
              <a:xfrm>
                <a:off x="0" y="1161"/>
                <a:ext cx="558" cy="3159"/>
              </a:xfrm>
              <a:custGeom>
                <a:avLst/>
                <a:gdLst>
                  <a:gd name="T0" fmla="*/ 0 w 556"/>
                  <a:gd name="T1" fmla="*/ 0 h 3159"/>
                  <a:gd name="T2" fmla="*/ 0 w 556"/>
                  <a:gd name="T3" fmla="*/ 3159 h 3159"/>
                  <a:gd name="T4" fmla="*/ 562 w 556"/>
                  <a:gd name="T5" fmla="*/ 3159 h 3159"/>
                  <a:gd name="T6" fmla="*/ 562 w 556"/>
                  <a:gd name="T7" fmla="*/ 0 h 3159"/>
                  <a:gd name="T8" fmla="*/ 0 w 556"/>
                  <a:gd name="T9" fmla="*/ 0 h 3159"/>
                  <a:gd name="T10" fmla="*/ 0 w 556"/>
                  <a:gd name="T11" fmla="*/ 0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6" h="3159">
                    <a:moveTo>
                      <a:pt x="0" y="0"/>
                    </a:moveTo>
                    <a:lnTo>
                      <a:pt x="0" y="3159"/>
                    </a:lnTo>
                    <a:lnTo>
                      <a:pt x="556" y="3159"/>
                    </a:lnTo>
                    <a:lnTo>
                      <a:pt x="556" y="0"/>
                    </a:lnTo>
                    <a:lnTo>
                      <a:pt x="0"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9" name="Freeform 6">
              <a:extLst>
                <a:ext uri="{FF2B5EF4-FFF2-40B4-BE49-F238E27FC236}">
                  <a16:creationId xmlns:a16="http://schemas.microsoft.com/office/drawing/2014/main" id="{A080F2E3-6972-43E6-982D-F339F223B409}"/>
                </a:ext>
              </a:extLst>
            </p:cNvPr>
            <p:cNvSpPr>
              <a:spLocks/>
            </p:cNvSpPr>
            <p:nvPr/>
          </p:nvSpPr>
          <p:spPr bwMode="ltGray">
            <a:xfrm>
              <a:off x="552" y="951"/>
              <a:ext cx="12" cy="420"/>
            </a:xfrm>
            <a:custGeom>
              <a:avLst/>
              <a:gdLst/>
              <a:ahLst/>
              <a:cxnLst>
                <a:cxn ang="0">
                  <a:pos x="0" y="0"/>
                </a:cxn>
                <a:cxn ang="0">
                  <a:pos x="0" y="420"/>
                </a:cxn>
                <a:cxn ang="0">
                  <a:pos x="12" y="420"/>
                </a:cxn>
                <a:cxn ang="0">
                  <a:pos x="12" y="0"/>
                </a:cxn>
                <a:cxn ang="0">
                  <a:pos x="0" y="0"/>
                </a:cxn>
                <a:cxn ang="0">
                  <a:pos x="0" y="0"/>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w="9525">
              <a:noFill/>
              <a:round/>
              <a:headEnd/>
              <a:tailEnd/>
            </a:ln>
          </p:spPr>
          <p:txBody>
            <a:bodyPr/>
            <a:lstStyle/>
            <a:p>
              <a:pPr eaLnBrk="1" hangingPunct="1">
                <a:defRPr/>
              </a:pPr>
              <a:endParaRPr lang="en-US">
                <a:cs typeface="Arial" charset="0"/>
              </a:endParaRPr>
            </a:p>
          </p:txBody>
        </p:sp>
        <p:sp>
          <p:nvSpPr>
            <p:cNvPr id="20" name="Freeform 7">
              <a:extLst>
                <a:ext uri="{FF2B5EF4-FFF2-40B4-BE49-F238E27FC236}">
                  <a16:creationId xmlns:a16="http://schemas.microsoft.com/office/drawing/2014/main" id="{55FB4948-40C0-4A9B-A4D9-46FF6AABE75E}"/>
                </a:ext>
              </a:extLst>
            </p:cNvPr>
            <p:cNvSpPr>
              <a:spLocks/>
            </p:cNvSpPr>
            <p:nvPr/>
          </p:nvSpPr>
          <p:spPr bwMode="ltGray">
            <a:xfrm>
              <a:off x="767" y="1155"/>
              <a:ext cx="252" cy="12"/>
            </a:xfrm>
            <a:custGeom>
              <a:avLst/>
              <a:gdLst>
                <a:gd name="T0" fmla="*/ 254 w 251"/>
                <a:gd name="T1" fmla="*/ 0 h 12"/>
                <a:gd name="T2" fmla="*/ 0 w 251"/>
                <a:gd name="T3" fmla="*/ 0 h 12"/>
                <a:gd name="T4" fmla="*/ 0 w 251"/>
                <a:gd name="T5" fmla="*/ 12 h 12"/>
                <a:gd name="T6" fmla="*/ 254 w 251"/>
                <a:gd name="T7" fmla="*/ 12 h 12"/>
                <a:gd name="T8" fmla="*/ 254 w 251"/>
                <a:gd name="T9" fmla="*/ 0 h 12"/>
                <a:gd name="T10" fmla="*/ 254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251" y="0"/>
                  </a:moveTo>
                  <a:lnTo>
                    <a:pt x="0" y="0"/>
                  </a:lnTo>
                  <a:lnTo>
                    <a:pt x="0" y="12"/>
                  </a:lnTo>
                  <a:lnTo>
                    <a:pt x="251" y="12"/>
                  </a:lnTo>
                  <a:lnTo>
                    <a:pt x="251" y="0"/>
                  </a:lnTo>
                  <a:close/>
                </a:path>
              </a:pathLst>
            </a:custGeom>
            <a:gradFill rotWithShape="0">
              <a:gsLst>
                <a:gs pos="0">
                  <a:schemeClr val="accent2"/>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 name="Freeform 8">
              <a:extLst>
                <a:ext uri="{FF2B5EF4-FFF2-40B4-BE49-F238E27FC236}">
                  <a16:creationId xmlns:a16="http://schemas.microsoft.com/office/drawing/2014/main" id="{3F2A57E8-BE56-4067-BC60-0018F8D47140}"/>
                </a:ext>
              </a:extLst>
            </p:cNvPr>
            <p:cNvSpPr>
              <a:spLocks/>
            </p:cNvSpPr>
            <p:nvPr/>
          </p:nvSpPr>
          <p:spPr bwMode="ltGray">
            <a:xfrm>
              <a:off x="0" y="1155"/>
              <a:ext cx="351" cy="12"/>
            </a:xfrm>
            <a:custGeom>
              <a:avLst/>
              <a:gdLst>
                <a:gd name="T0" fmla="*/ 0 w 251"/>
                <a:gd name="T1" fmla="*/ 0 h 12"/>
                <a:gd name="T2" fmla="*/ 0 w 251"/>
                <a:gd name="T3" fmla="*/ 12 h 12"/>
                <a:gd name="T4" fmla="*/ 687 w 251"/>
                <a:gd name="T5" fmla="*/ 12 h 12"/>
                <a:gd name="T6" fmla="*/ 687 w 251"/>
                <a:gd name="T7" fmla="*/ 0 h 12"/>
                <a:gd name="T8" fmla="*/ 0 w 251"/>
                <a:gd name="T9" fmla="*/ 0 h 12"/>
                <a:gd name="T10" fmla="*/ 0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0" y="0"/>
                  </a:moveTo>
                  <a:lnTo>
                    <a:pt x="0" y="12"/>
                  </a:lnTo>
                  <a:lnTo>
                    <a:pt x="251" y="12"/>
                  </a:lnTo>
                  <a:lnTo>
                    <a:pt x="251" y="0"/>
                  </a:lnTo>
                  <a:lnTo>
                    <a:pt x="0" y="0"/>
                  </a:lnTo>
                  <a:close/>
                </a:path>
              </a:pathLst>
            </a:custGeom>
            <a:gradFill rotWithShape="0">
              <a:gsLst>
                <a:gs pos="0">
                  <a:schemeClr val="bg2"/>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22" name="Group 9">
              <a:extLst>
                <a:ext uri="{FF2B5EF4-FFF2-40B4-BE49-F238E27FC236}">
                  <a16:creationId xmlns:a16="http://schemas.microsoft.com/office/drawing/2014/main" id="{8B1456CE-C61B-40C1-98B4-B5380D73AAE4}"/>
                </a:ext>
              </a:extLst>
            </p:cNvPr>
            <p:cNvGrpSpPr>
              <a:grpSpLocks/>
            </p:cNvGrpSpPr>
            <p:nvPr/>
          </p:nvGrpSpPr>
          <p:grpSpPr bwMode="auto">
            <a:xfrm>
              <a:off x="348" y="4"/>
              <a:ext cx="5410" cy="4316"/>
              <a:chOff x="348" y="4"/>
              <a:chExt cx="5410" cy="4316"/>
            </a:xfrm>
          </p:grpSpPr>
          <p:sp>
            <p:nvSpPr>
              <p:cNvPr id="23" name="Freeform 10">
                <a:extLst>
                  <a:ext uri="{FF2B5EF4-FFF2-40B4-BE49-F238E27FC236}">
                    <a16:creationId xmlns:a16="http://schemas.microsoft.com/office/drawing/2014/main" id="{FC344D05-D61B-4A36-8F92-8F05F51E5D1F}"/>
                  </a:ext>
                </a:extLst>
              </p:cNvPr>
              <p:cNvSpPr>
                <a:spLocks/>
              </p:cNvSpPr>
              <p:nvPr/>
            </p:nvSpPr>
            <p:spPr bwMode="ltGray">
              <a:xfrm>
                <a:off x="552" y="4"/>
                <a:ext cx="12" cy="695"/>
              </a:xfrm>
              <a:custGeom>
                <a:avLst/>
                <a:gdLst>
                  <a:gd name="T0" fmla="*/ 12 w 12"/>
                  <a:gd name="T1" fmla="*/ 0 h 695"/>
                  <a:gd name="T2" fmla="*/ 0 w 12"/>
                  <a:gd name="T3" fmla="*/ 0 h 695"/>
                  <a:gd name="T4" fmla="*/ 0 w 12"/>
                  <a:gd name="T5" fmla="*/ 695 h 695"/>
                  <a:gd name="T6" fmla="*/ 12 w 12"/>
                  <a:gd name="T7" fmla="*/ 695 h 695"/>
                  <a:gd name="T8" fmla="*/ 12 w 12"/>
                  <a:gd name="T9" fmla="*/ 0 h 695"/>
                  <a:gd name="T10" fmla="*/ 12 w 12"/>
                  <a:gd name="T11" fmla="*/ 0 h 69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695">
                    <a:moveTo>
                      <a:pt x="12" y="0"/>
                    </a:moveTo>
                    <a:lnTo>
                      <a:pt x="0" y="0"/>
                    </a:lnTo>
                    <a:lnTo>
                      <a:pt x="0" y="695"/>
                    </a:lnTo>
                    <a:lnTo>
                      <a:pt x="12" y="695"/>
                    </a:lnTo>
                    <a:lnTo>
                      <a:pt x="12"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 name="Freeform 11">
                <a:extLst>
                  <a:ext uri="{FF2B5EF4-FFF2-40B4-BE49-F238E27FC236}">
                    <a16:creationId xmlns:a16="http://schemas.microsoft.com/office/drawing/2014/main" id="{FD55551A-31E6-48FE-AEE0-9BE73B501BDE}"/>
                  </a:ext>
                </a:extLst>
              </p:cNvPr>
              <p:cNvSpPr>
                <a:spLocks/>
              </p:cNvSpPr>
              <p:nvPr/>
            </p:nvSpPr>
            <p:spPr bwMode="ltGray">
              <a:xfrm>
                <a:off x="552" y="1623"/>
                <a:ext cx="12" cy="2697"/>
              </a:xfrm>
              <a:custGeom>
                <a:avLst/>
                <a:gdLst>
                  <a:gd name="T0" fmla="*/ 0 w 12"/>
                  <a:gd name="T1" fmla="*/ 2697 h 2697"/>
                  <a:gd name="T2" fmla="*/ 12 w 12"/>
                  <a:gd name="T3" fmla="*/ 2697 h 2697"/>
                  <a:gd name="T4" fmla="*/ 12 w 12"/>
                  <a:gd name="T5" fmla="*/ 0 h 2697"/>
                  <a:gd name="T6" fmla="*/ 0 w 12"/>
                  <a:gd name="T7" fmla="*/ 0 h 2697"/>
                  <a:gd name="T8" fmla="*/ 0 w 12"/>
                  <a:gd name="T9" fmla="*/ 2697 h 2697"/>
                  <a:gd name="T10" fmla="*/ 0 w 12"/>
                  <a:gd name="T11" fmla="*/ 2697 h 26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697">
                    <a:moveTo>
                      <a:pt x="0" y="2697"/>
                    </a:moveTo>
                    <a:lnTo>
                      <a:pt x="12" y="2697"/>
                    </a:lnTo>
                    <a:lnTo>
                      <a:pt x="12" y="0"/>
                    </a:lnTo>
                    <a:lnTo>
                      <a:pt x="0" y="0"/>
                    </a:lnTo>
                    <a:lnTo>
                      <a:pt x="0" y="2697"/>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 name="Freeform 12">
                <a:extLst>
                  <a:ext uri="{FF2B5EF4-FFF2-40B4-BE49-F238E27FC236}">
                    <a16:creationId xmlns:a16="http://schemas.microsoft.com/office/drawing/2014/main" id="{4E594EE6-1576-48F8-8380-D6510A914529}"/>
                  </a:ext>
                </a:extLst>
              </p:cNvPr>
              <p:cNvSpPr>
                <a:spLocks/>
              </p:cNvSpPr>
              <p:nvPr/>
            </p:nvSpPr>
            <p:spPr bwMode="ltGray">
              <a:xfrm>
                <a:off x="1019" y="1155"/>
                <a:ext cx="4739" cy="12"/>
              </a:xfrm>
              <a:custGeom>
                <a:avLst/>
                <a:gdLst>
                  <a:gd name="T0" fmla="*/ 4769 w 4724"/>
                  <a:gd name="T1" fmla="*/ 0 h 12"/>
                  <a:gd name="T2" fmla="*/ 0 w 4724"/>
                  <a:gd name="T3" fmla="*/ 0 h 12"/>
                  <a:gd name="T4" fmla="*/ 0 w 4724"/>
                  <a:gd name="T5" fmla="*/ 12 h 12"/>
                  <a:gd name="T6" fmla="*/ 4769 w 4724"/>
                  <a:gd name="T7" fmla="*/ 12 h 12"/>
                  <a:gd name="T8" fmla="*/ 4769 w 4724"/>
                  <a:gd name="T9" fmla="*/ 0 h 12"/>
                  <a:gd name="T10" fmla="*/ 4769 w 4724"/>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24" h="12">
                    <a:moveTo>
                      <a:pt x="4724" y="0"/>
                    </a:moveTo>
                    <a:lnTo>
                      <a:pt x="0" y="0"/>
                    </a:lnTo>
                    <a:lnTo>
                      <a:pt x="0" y="12"/>
                    </a:lnTo>
                    <a:lnTo>
                      <a:pt x="4724" y="12"/>
                    </a:lnTo>
                    <a:lnTo>
                      <a:pt x="4724" y="0"/>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 name="Freeform 13">
                <a:extLst>
                  <a:ext uri="{FF2B5EF4-FFF2-40B4-BE49-F238E27FC236}">
                    <a16:creationId xmlns:a16="http://schemas.microsoft.com/office/drawing/2014/main" id="{6D24BB77-67E8-4DCA-8AE0-51D292ACB18E}"/>
                  </a:ext>
                </a:extLst>
              </p:cNvPr>
              <p:cNvSpPr>
                <a:spLocks/>
              </p:cNvSpPr>
              <p:nvPr/>
            </p:nvSpPr>
            <p:spPr bwMode="ltGray">
              <a:xfrm>
                <a:off x="552" y="1371"/>
                <a:ext cx="12" cy="252"/>
              </a:xfrm>
              <a:custGeom>
                <a:avLst/>
                <a:gdLst>
                  <a:gd name="T0" fmla="*/ 0 w 12"/>
                  <a:gd name="T1" fmla="*/ 252 h 252"/>
                  <a:gd name="T2" fmla="*/ 12 w 12"/>
                  <a:gd name="T3" fmla="*/ 252 h 252"/>
                  <a:gd name="T4" fmla="*/ 12 w 12"/>
                  <a:gd name="T5" fmla="*/ 0 h 252"/>
                  <a:gd name="T6" fmla="*/ 0 w 12"/>
                  <a:gd name="T7" fmla="*/ 0 h 252"/>
                  <a:gd name="T8" fmla="*/ 0 w 12"/>
                  <a:gd name="T9" fmla="*/ 252 h 252"/>
                  <a:gd name="T10" fmla="*/ 0 w 12"/>
                  <a:gd name="T11" fmla="*/ 252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0" y="252"/>
                    </a:moveTo>
                    <a:lnTo>
                      <a:pt x="12" y="252"/>
                    </a:lnTo>
                    <a:lnTo>
                      <a:pt x="12" y="0"/>
                    </a:lnTo>
                    <a:lnTo>
                      <a:pt x="0" y="0"/>
                    </a:lnTo>
                    <a:lnTo>
                      <a:pt x="0" y="252"/>
                    </a:lnTo>
                    <a:close/>
                  </a:path>
                </a:pathLst>
              </a:custGeom>
              <a:gradFill rotWithShape="0">
                <a:gsLst>
                  <a:gs pos="0">
                    <a:schemeClr val="accent2"/>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 name="Freeform 14">
                <a:extLst>
                  <a:ext uri="{FF2B5EF4-FFF2-40B4-BE49-F238E27FC236}">
                    <a16:creationId xmlns:a16="http://schemas.microsoft.com/office/drawing/2014/main" id="{339A4A46-0F57-46D6-92DE-B07C9FC4F9D9}"/>
                  </a:ext>
                </a:extLst>
              </p:cNvPr>
              <p:cNvSpPr>
                <a:spLocks/>
              </p:cNvSpPr>
              <p:nvPr/>
            </p:nvSpPr>
            <p:spPr bwMode="ltGray">
              <a:xfrm>
                <a:off x="552" y="699"/>
                <a:ext cx="12" cy="252"/>
              </a:xfrm>
              <a:custGeom>
                <a:avLst/>
                <a:gdLst>
                  <a:gd name="T0" fmla="*/ 12 w 12"/>
                  <a:gd name="T1" fmla="*/ 0 h 252"/>
                  <a:gd name="T2" fmla="*/ 0 w 12"/>
                  <a:gd name="T3" fmla="*/ 0 h 252"/>
                  <a:gd name="T4" fmla="*/ 0 w 12"/>
                  <a:gd name="T5" fmla="*/ 252 h 252"/>
                  <a:gd name="T6" fmla="*/ 12 w 12"/>
                  <a:gd name="T7" fmla="*/ 252 h 252"/>
                  <a:gd name="T8" fmla="*/ 12 w 12"/>
                  <a:gd name="T9" fmla="*/ 0 h 252"/>
                  <a:gd name="T10" fmla="*/ 12 w 12"/>
                  <a:gd name="T11" fmla="*/ 0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12" y="0"/>
                    </a:moveTo>
                    <a:lnTo>
                      <a:pt x="0" y="0"/>
                    </a:lnTo>
                    <a:lnTo>
                      <a:pt x="0" y="252"/>
                    </a:lnTo>
                    <a:lnTo>
                      <a:pt x="12" y="252"/>
                    </a:lnTo>
                    <a:lnTo>
                      <a:pt x="12" y="0"/>
                    </a:lnTo>
                    <a:close/>
                  </a:path>
                </a:pathLst>
              </a:custGeom>
              <a:gradFill rotWithShape="0">
                <a:gsLst>
                  <a:gs pos="0">
                    <a:schemeClr val="bg2"/>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 name="Freeform 15">
                <a:extLst>
                  <a:ext uri="{FF2B5EF4-FFF2-40B4-BE49-F238E27FC236}">
                    <a16:creationId xmlns:a16="http://schemas.microsoft.com/office/drawing/2014/main" id="{41040FB7-BBBA-4BB8-8B16-5E9E09E1544D}"/>
                  </a:ext>
                </a:extLst>
              </p:cNvPr>
              <p:cNvSpPr>
                <a:spLocks/>
              </p:cNvSpPr>
              <p:nvPr/>
            </p:nvSpPr>
            <p:spPr bwMode="ltGray">
              <a:xfrm>
                <a:off x="348" y="1155"/>
                <a:ext cx="419" cy="12"/>
              </a:xfrm>
              <a:custGeom>
                <a:avLst/>
                <a:gdLst/>
                <a:ahLst/>
                <a:cxnLst>
                  <a:cxn ang="0">
                    <a:pos x="0" y="0"/>
                  </a:cxn>
                  <a:cxn ang="0">
                    <a:pos x="0" y="12"/>
                  </a:cxn>
                  <a:cxn ang="0">
                    <a:pos x="418" y="12"/>
                  </a:cxn>
                  <a:cxn ang="0">
                    <a:pos x="418" y="0"/>
                  </a:cxn>
                  <a:cxn ang="0">
                    <a:pos x="0" y="0"/>
                  </a:cxn>
                  <a:cxn ang="0">
                    <a:pos x="0" y="0"/>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w="9525">
                <a:noFill/>
                <a:round/>
                <a:headEnd/>
                <a:tailEnd/>
              </a:ln>
            </p:spPr>
            <p:txBody>
              <a:bodyPr/>
              <a:lstStyle/>
              <a:p>
                <a:pPr eaLnBrk="1" hangingPunct="1">
                  <a:defRPr/>
                </a:pPr>
                <a:endParaRPr lang="en-US">
                  <a:cs typeface="Arial" charset="0"/>
                </a:endParaRPr>
              </a:p>
            </p:txBody>
          </p:sp>
        </p:grpSp>
      </p:grpSp>
      <p:sp>
        <p:nvSpPr>
          <p:cNvPr id="23568" name="Rectangle 16"/>
          <p:cNvSpPr>
            <a:spLocks noGrp="1" noChangeArrowheads="1"/>
          </p:cNvSpPr>
          <p:nvPr>
            <p:ph type="ctrTitle" sz="quarter"/>
          </p:nvPr>
        </p:nvSpPr>
        <p:spPr>
          <a:xfrm>
            <a:off x="1422400" y="1997076"/>
            <a:ext cx="9448800" cy="1431925"/>
          </a:xfrm>
        </p:spPr>
        <p:txBody>
          <a:bodyPr anchor="b"/>
          <a:lstStyle>
            <a:lvl1pPr>
              <a:defRPr/>
            </a:lvl1pPr>
          </a:lstStyle>
          <a:p>
            <a:r>
              <a:rPr lang="en-US"/>
              <a:t>Click to edit Master title style</a:t>
            </a:r>
          </a:p>
        </p:txBody>
      </p:sp>
      <p:sp>
        <p:nvSpPr>
          <p:cNvPr id="23569" name="Rectangle 17"/>
          <p:cNvSpPr>
            <a:spLocks noGrp="1" noChangeArrowheads="1"/>
          </p:cNvSpPr>
          <p:nvPr>
            <p:ph type="subTitle" sz="quarter" idx="1"/>
          </p:nvPr>
        </p:nvSpPr>
        <p:spPr>
          <a:xfrm>
            <a:off x="1422400" y="3886200"/>
            <a:ext cx="8534400" cy="1752600"/>
          </a:xfrm>
        </p:spPr>
        <p:txBody>
          <a:bodyPr/>
          <a:lstStyle>
            <a:lvl1pPr marL="0" indent="0">
              <a:buFont typeface="Wingdings" pitchFamily="2" charset="2"/>
              <a:buNone/>
              <a:defRPr/>
            </a:lvl1pPr>
          </a:lstStyle>
          <a:p>
            <a:r>
              <a:rPr lang="en-US"/>
              <a:t>Click to edit Master subtitle style</a:t>
            </a:r>
          </a:p>
        </p:txBody>
      </p:sp>
      <p:sp>
        <p:nvSpPr>
          <p:cNvPr id="31" name="Rectangle 18">
            <a:extLst>
              <a:ext uri="{FF2B5EF4-FFF2-40B4-BE49-F238E27FC236}">
                <a16:creationId xmlns:a16="http://schemas.microsoft.com/office/drawing/2014/main" id="{5A636B38-206F-4654-8112-21C5A2B77DD5}"/>
              </a:ext>
            </a:extLst>
          </p:cNvPr>
          <p:cNvSpPr>
            <a:spLocks noGrp="1" noChangeArrowheads="1"/>
          </p:cNvSpPr>
          <p:nvPr>
            <p:ph type="dt" sz="quarter" idx="10"/>
          </p:nvPr>
        </p:nvSpPr>
        <p:spPr/>
        <p:txBody>
          <a:bodyPr/>
          <a:lstStyle>
            <a:lvl1pPr>
              <a:defRPr/>
            </a:lvl1pPr>
          </a:lstStyle>
          <a:p>
            <a:pPr>
              <a:defRPr/>
            </a:pPr>
            <a:endParaRPr lang="en-US"/>
          </a:p>
        </p:txBody>
      </p:sp>
      <p:sp>
        <p:nvSpPr>
          <p:cNvPr id="32" name="Rectangle 19">
            <a:extLst>
              <a:ext uri="{FF2B5EF4-FFF2-40B4-BE49-F238E27FC236}">
                <a16:creationId xmlns:a16="http://schemas.microsoft.com/office/drawing/2014/main" id="{DC23DB45-2935-4C33-BE50-069B52ECBD4D}"/>
              </a:ext>
            </a:extLst>
          </p:cNvPr>
          <p:cNvSpPr>
            <a:spLocks noGrp="1" noChangeArrowheads="1"/>
          </p:cNvSpPr>
          <p:nvPr>
            <p:ph type="ftr" sz="quarter" idx="11"/>
          </p:nvPr>
        </p:nvSpPr>
        <p:spPr>
          <a:xfrm>
            <a:off x="4470400" y="6248400"/>
            <a:ext cx="3860800" cy="457200"/>
          </a:xfrm>
        </p:spPr>
        <p:txBody>
          <a:bodyPr/>
          <a:lstStyle>
            <a:lvl1pPr>
              <a:defRPr/>
            </a:lvl1pPr>
          </a:lstStyle>
          <a:p>
            <a:pPr>
              <a:defRPr/>
            </a:pPr>
            <a:endParaRPr lang="en-US"/>
          </a:p>
        </p:txBody>
      </p:sp>
      <p:sp>
        <p:nvSpPr>
          <p:cNvPr id="33" name="Rectangle 20">
            <a:extLst>
              <a:ext uri="{FF2B5EF4-FFF2-40B4-BE49-F238E27FC236}">
                <a16:creationId xmlns:a16="http://schemas.microsoft.com/office/drawing/2014/main" id="{EDF8DAD7-C095-43D8-8653-6F7CAAAC9351}"/>
              </a:ext>
            </a:extLst>
          </p:cNvPr>
          <p:cNvSpPr>
            <a:spLocks noGrp="1" noChangeArrowheads="1"/>
          </p:cNvSpPr>
          <p:nvPr>
            <p:ph type="sldNum" sz="quarter" idx="12"/>
          </p:nvPr>
        </p:nvSpPr>
        <p:spPr/>
        <p:txBody>
          <a:bodyPr/>
          <a:lstStyle>
            <a:lvl1pPr>
              <a:defRPr/>
            </a:lvl1pPr>
          </a:lstStyle>
          <a:p>
            <a:pPr>
              <a:defRPr/>
            </a:pPr>
            <a:fld id="{6DADD511-F7C1-42F6-B825-CE6507DF70F7}" type="slidenum">
              <a:rPr lang="en-US" altLang="en-US"/>
              <a:pPr>
                <a:defRPr/>
              </a:pPr>
              <a:t>‹#›</a:t>
            </a:fld>
            <a:endParaRPr lang="en-US" altLang="en-US"/>
          </a:p>
        </p:txBody>
      </p:sp>
      <p:pic>
        <p:nvPicPr>
          <p:cNvPr id="2" name="Picture 1">
            <a:extLst>
              <a:ext uri="{FF2B5EF4-FFF2-40B4-BE49-F238E27FC236}">
                <a16:creationId xmlns:a16="http://schemas.microsoft.com/office/drawing/2014/main" id="{575550BA-10E4-4EB7-B22A-782734FAEB96}"/>
              </a:ext>
            </a:extLst>
          </p:cNvPr>
          <p:cNvPicPr>
            <a:picLocks noChangeAspect="1"/>
          </p:cNvPicPr>
          <p:nvPr userDrawn="1"/>
        </p:nvPicPr>
        <p:blipFill>
          <a:blip r:embed="rId2"/>
          <a:stretch>
            <a:fillRect/>
          </a:stretch>
        </p:blipFill>
        <p:spPr>
          <a:xfrm>
            <a:off x="-4762" y="-6349"/>
            <a:ext cx="12192000" cy="6857999"/>
          </a:xfrm>
          <a:prstGeom prst="rect">
            <a:avLst/>
          </a:prstGeom>
        </p:spPr>
      </p:pic>
    </p:spTree>
    <p:extLst>
      <p:ext uri="{BB962C8B-B14F-4D97-AF65-F5344CB8AC3E}">
        <p14:creationId xmlns:p14="http://schemas.microsoft.com/office/powerpoint/2010/main" val="8065653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7">
            <a:extLst>
              <a:ext uri="{FF2B5EF4-FFF2-40B4-BE49-F238E27FC236}">
                <a16:creationId xmlns:a16="http://schemas.microsoft.com/office/drawing/2014/main" id="{03FBA4F9-4529-4BC5-8D76-021C92B1DBF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8">
            <a:extLst>
              <a:ext uri="{FF2B5EF4-FFF2-40B4-BE49-F238E27FC236}">
                <a16:creationId xmlns:a16="http://schemas.microsoft.com/office/drawing/2014/main" id="{C43BEC3C-275A-42FB-84F7-F15FC823409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9">
            <a:extLst>
              <a:ext uri="{FF2B5EF4-FFF2-40B4-BE49-F238E27FC236}">
                <a16:creationId xmlns:a16="http://schemas.microsoft.com/office/drawing/2014/main" id="{93A52627-EBA4-4A6A-9C7E-432D9318C149}"/>
              </a:ext>
            </a:extLst>
          </p:cNvPr>
          <p:cNvSpPr>
            <a:spLocks noGrp="1" noChangeArrowheads="1"/>
          </p:cNvSpPr>
          <p:nvPr>
            <p:ph type="sldNum" sz="quarter" idx="12"/>
          </p:nvPr>
        </p:nvSpPr>
        <p:spPr>
          <a:ln/>
        </p:spPr>
        <p:txBody>
          <a:bodyPr/>
          <a:lstStyle>
            <a:lvl1pPr>
              <a:defRPr/>
            </a:lvl1pPr>
          </a:lstStyle>
          <a:p>
            <a:pPr>
              <a:defRPr/>
            </a:pPr>
            <a:fld id="{43A6A1FC-DFEC-4F42-8D41-211A732CD0FE}" type="slidenum">
              <a:rPr lang="en-US" altLang="en-US"/>
              <a:pPr>
                <a:defRPr/>
              </a:pPr>
              <a:t>‹#›</a:t>
            </a:fld>
            <a:endParaRPr lang="en-US" altLang="en-US"/>
          </a:p>
        </p:txBody>
      </p:sp>
    </p:spTree>
    <p:extLst>
      <p:ext uri="{BB962C8B-B14F-4D97-AF65-F5344CB8AC3E}">
        <p14:creationId xmlns:p14="http://schemas.microsoft.com/office/powerpoint/2010/main" val="5296153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66200" y="304800"/>
            <a:ext cx="2514600" cy="5791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422400" y="304800"/>
            <a:ext cx="7340600" cy="5791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7">
            <a:extLst>
              <a:ext uri="{FF2B5EF4-FFF2-40B4-BE49-F238E27FC236}">
                <a16:creationId xmlns:a16="http://schemas.microsoft.com/office/drawing/2014/main" id="{34F25235-46B7-4BDE-A58A-71825CD19C7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8">
            <a:extLst>
              <a:ext uri="{FF2B5EF4-FFF2-40B4-BE49-F238E27FC236}">
                <a16:creationId xmlns:a16="http://schemas.microsoft.com/office/drawing/2014/main" id="{D113FA26-82C0-4960-B4FC-6DDE0406465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9">
            <a:extLst>
              <a:ext uri="{FF2B5EF4-FFF2-40B4-BE49-F238E27FC236}">
                <a16:creationId xmlns:a16="http://schemas.microsoft.com/office/drawing/2014/main" id="{67D7DCA5-14FB-4609-B0C9-B70791ED2615}"/>
              </a:ext>
            </a:extLst>
          </p:cNvPr>
          <p:cNvSpPr>
            <a:spLocks noGrp="1" noChangeArrowheads="1"/>
          </p:cNvSpPr>
          <p:nvPr>
            <p:ph type="sldNum" sz="quarter" idx="12"/>
          </p:nvPr>
        </p:nvSpPr>
        <p:spPr>
          <a:ln/>
        </p:spPr>
        <p:txBody>
          <a:bodyPr/>
          <a:lstStyle>
            <a:lvl1pPr>
              <a:defRPr/>
            </a:lvl1pPr>
          </a:lstStyle>
          <a:p>
            <a:pPr>
              <a:defRPr/>
            </a:pPr>
            <a:fld id="{D7CC00A6-EF40-4073-B265-C8107165771D}" type="slidenum">
              <a:rPr lang="en-US" altLang="en-US"/>
              <a:pPr>
                <a:defRPr/>
              </a:pPr>
              <a:t>‹#›</a:t>
            </a:fld>
            <a:endParaRPr lang="en-US" altLang="en-US"/>
          </a:p>
        </p:txBody>
      </p:sp>
    </p:spTree>
    <p:extLst>
      <p:ext uri="{BB962C8B-B14F-4D97-AF65-F5344CB8AC3E}">
        <p14:creationId xmlns:p14="http://schemas.microsoft.com/office/powerpoint/2010/main" val="34681859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19">
            <a:extLst>
              <a:ext uri="{FF2B5EF4-FFF2-40B4-BE49-F238E27FC236}">
                <a16:creationId xmlns:a16="http://schemas.microsoft.com/office/drawing/2014/main" id="{7B84DE30-6034-4629-B38A-E7852237135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7">
            <a:extLst>
              <a:ext uri="{FF2B5EF4-FFF2-40B4-BE49-F238E27FC236}">
                <a16:creationId xmlns:a16="http://schemas.microsoft.com/office/drawing/2014/main" id="{DF512AEF-EF43-4DEA-8B73-4B2FC09AB2F7}"/>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18">
            <a:extLst>
              <a:ext uri="{FF2B5EF4-FFF2-40B4-BE49-F238E27FC236}">
                <a16:creationId xmlns:a16="http://schemas.microsoft.com/office/drawing/2014/main" id="{130EAC23-51D3-4315-85DA-8A626A408287}"/>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19">
            <a:extLst>
              <a:ext uri="{FF2B5EF4-FFF2-40B4-BE49-F238E27FC236}">
                <a16:creationId xmlns:a16="http://schemas.microsoft.com/office/drawing/2014/main" id="{1685BA69-F4E1-4BCD-89CD-E1C80C28FC56}"/>
              </a:ext>
            </a:extLst>
          </p:cNvPr>
          <p:cNvSpPr>
            <a:spLocks noGrp="1" noChangeArrowheads="1"/>
          </p:cNvSpPr>
          <p:nvPr>
            <p:ph type="sldNum" sz="quarter" idx="12"/>
          </p:nvPr>
        </p:nvSpPr>
        <p:spPr/>
        <p:txBody>
          <a:bodyPr/>
          <a:lstStyle>
            <a:lvl1pPr>
              <a:defRPr/>
            </a:lvl1pPr>
          </a:lstStyle>
          <a:p>
            <a:pPr>
              <a:defRPr/>
            </a:pPr>
            <a:fld id="{B6D85C10-3A10-41A2-A377-C9A9B38F26E1}" type="slidenum">
              <a:rPr lang="en-US" altLang="en-US"/>
              <a:pPr>
                <a:defRPr/>
              </a:pPr>
              <a:t>‹#›</a:t>
            </a:fld>
            <a:endParaRPr lang="en-US" altLang="en-US"/>
          </a:p>
        </p:txBody>
      </p:sp>
    </p:spTree>
    <p:extLst>
      <p:ext uri="{BB962C8B-B14F-4D97-AF65-F5344CB8AC3E}">
        <p14:creationId xmlns:p14="http://schemas.microsoft.com/office/powerpoint/2010/main" val="17564603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7">
            <a:extLst>
              <a:ext uri="{FF2B5EF4-FFF2-40B4-BE49-F238E27FC236}">
                <a16:creationId xmlns:a16="http://schemas.microsoft.com/office/drawing/2014/main" id="{2FF7BC97-85D5-4CC8-9C14-97CBAE5709A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8">
            <a:extLst>
              <a:ext uri="{FF2B5EF4-FFF2-40B4-BE49-F238E27FC236}">
                <a16:creationId xmlns:a16="http://schemas.microsoft.com/office/drawing/2014/main" id="{79696138-3983-40C3-AF2D-DDABA02D064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9">
            <a:extLst>
              <a:ext uri="{FF2B5EF4-FFF2-40B4-BE49-F238E27FC236}">
                <a16:creationId xmlns:a16="http://schemas.microsoft.com/office/drawing/2014/main" id="{982CE276-E49A-4872-855B-42E6E33AD92A}"/>
              </a:ext>
            </a:extLst>
          </p:cNvPr>
          <p:cNvSpPr>
            <a:spLocks noGrp="1" noChangeArrowheads="1"/>
          </p:cNvSpPr>
          <p:nvPr>
            <p:ph type="sldNum" sz="quarter" idx="12"/>
          </p:nvPr>
        </p:nvSpPr>
        <p:spPr>
          <a:ln/>
        </p:spPr>
        <p:txBody>
          <a:bodyPr/>
          <a:lstStyle>
            <a:lvl1pPr>
              <a:defRPr/>
            </a:lvl1pPr>
          </a:lstStyle>
          <a:p>
            <a:pPr>
              <a:defRPr/>
            </a:pPr>
            <a:fld id="{E76C9DC8-BBF3-4D70-B040-AF39BFB6C2A7}" type="slidenum">
              <a:rPr lang="en-US" altLang="en-US"/>
              <a:pPr>
                <a:defRPr/>
              </a:pPr>
              <a:t>‹#›</a:t>
            </a:fld>
            <a:endParaRPr lang="en-US" altLang="en-US"/>
          </a:p>
        </p:txBody>
      </p:sp>
    </p:spTree>
    <p:extLst>
      <p:ext uri="{BB962C8B-B14F-4D97-AF65-F5344CB8AC3E}">
        <p14:creationId xmlns:p14="http://schemas.microsoft.com/office/powerpoint/2010/main" val="27728140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422400" y="1981200"/>
            <a:ext cx="4927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53200" y="1981200"/>
            <a:ext cx="4927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7">
            <a:extLst>
              <a:ext uri="{FF2B5EF4-FFF2-40B4-BE49-F238E27FC236}">
                <a16:creationId xmlns:a16="http://schemas.microsoft.com/office/drawing/2014/main" id="{05687FB0-6AAF-4120-9F30-BCE6D92E631B}"/>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8">
            <a:extLst>
              <a:ext uri="{FF2B5EF4-FFF2-40B4-BE49-F238E27FC236}">
                <a16:creationId xmlns:a16="http://schemas.microsoft.com/office/drawing/2014/main" id="{97E2D6A2-0B45-4D0B-944E-18AD7D22BE2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9">
            <a:extLst>
              <a:ext uri="{FF2B5EF4-FFF2-40B4-BE49-F238E27FC236}">
                <a16:creationId xmlns:a16="http://schemas.microsoft.com/office/drawing/2014/main" id="{3FA8B572-E64D-43F2-ABD3-3E04B1758E05}"/>
              </a:ext>
            </a:extLst>
          </p:cNvPr>
          <p:cNvSpPr>
            <a:spLocks noGrp="1" noChangeArrowheads="1"/>
          </p:cNvSpPr>
          <p:nvPr>
            <p:ph type="sldNum" sz="quarter" idx="12"/>
          </p:nvPr>
        </p:nvSpPr>
        <p:spPr>
          <a:ln/>
        </p:spPr>
        <p:txBody>
          <a:bodyPr/>
          <a:lstStyle>
            <a:lvl1pPr>
              <a:defRPr/>
            </a:lvl1pPr>
          </a:lstStyle>
          <a:p>
            <a:pPr>
              <a:defRPr/>
            </a:pPr>
            <a:fld id="{E86A19D3-0914-46C1-87EE-64A000140374}" type="slidenum">
              <a:rPr lang="en-US" altLang="en-US"/>
              <a:pPr>
                <a:defRPr/>
              </a:pPr>
              <a:t>‹#›</a:t>
            </a:fld>
            <a:endParaRPr lang="en-US" altLang="en-US"/>
          </a:p>
        </p:txBody>
      </p:sp>
    </p:spTree>
    <p:extLst>
      <p:ext uri="{BB962C8B-B14F-4D97-AF65-F5344CB8AC3E}">
        <p14:creationId xmlns:p14="http://schemas.microsoft.com/office/powerpoint/2010/main" val="34855631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7">
            <a:extLst>
              <a:ext uri="{FF2B5EF4-FFF2-40B4-BE49-F238E27FC236}">
                <a16:creationId xmlns:a16="http://schemas.microsoft.com/office/drawing/2014/main" id="{CF6FFC19-AB79-4FFC-A38E-973518390001}"/>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18">
            <a:extLst>
              <a:ext uri="{FF2B5EF4-FFF2-40B4-BE49-F238E27FC236}">
                <a16:creationId xmlns:a16="http://schemas.microsoft.com/office/drawing/2014/main" id="{581BF4F4-0EAC-4D52-B70F-43509CE4FDD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19">
            <a:extLst>
              <a:ext uri="{FF2B5EF4-FFF2-40B4-BE49-F238E27FC236}">
                <a16:creationId xmlns:a16="http://schemas.microsoft.com/office/drawing/2014/main" id="{25820262-27BC-41E5-9619-399BC6B868C4}"/>
              </a:ext>
            </a:extLst>
          </p:cNvPr>
          <p:cNvSpPr>
            <a:spLocks noGrp="1" noChangeArrowheads="1"/>
          </p:cNvSpPr>
          <p:nvPr>
            <p:ph type="sldNum" sz="quarter" idx="12"/>
          </p:nvPr>
        </p:nvSpPr>
        <p:spPr>
          <a:ln/>
        </p:spPr>
        <p:txBody>
          <a:bodyPr/>
          <a:lstStyle>
            <a:lvl1pPr>
              <a:defRPr/>
            </a:lvl1pPr>
          </a:lstStyle>
          <a:p>
            <a:pPr>
              <a:defRPr/>
            </a:pPr>
            <a:fld id="{08B303ED-1C4A-4C7A-809D-FAB9294EAFD7}" type="slidenum">
              <a:rPr lang="en-US" altLang="en-US"/>
              <a:pPr>
                <a:defRPr/>
              </a:pPr>
              <a:t>‹#›</a:t>
            </a:fld>
            <a:endParaRPr lang="en-US" altLang="en-US"/>
          </a:p>
        </p:txBody>
      </p:sp>
    </p:spTree>
    <p:extLst>
      <p:ext uri="{BB962C8B-B14F-4D97-AF65-F5344CB8AC3E}">
        <p14:creationId xmlns:p14="http://schemas.microsoft.com/office/powerpoint/2010/main" val="33922842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7">
            <a:extLst>
              <a:ext uri="{FF2B5EF4-FFF2-40B4-BE49-F238E27FC236}">
                <a16:creationId xmlns:a16="http://schemas.microsoft.com/office/drawing/2014/main" id="{1362C86D-287F-4002-AA79-3180E332C547}"/>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18">
            <a:extLst>
              <a:ext uri="{FF2B5EF4-FFF2-40B4-BE49-F238E27FC236}">
                <a16:creationId xmlns:a16="http://schemas.microsoft.com/office/drawing/2014/main" id="{AC55B005-6444-4CC0-9753-6318F0573A6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19">
            <a:extLst>
              <a:ext uri="{FF2B5EF4-FFF2-40B4-BE49-F238E27FC236}">
                <a16:creationId xmlns:a16="http://schemas.microsoft.com/office/drawing/2014/main" id="{8CB5FCE8-F466-4360-B85B-D477867BC891}"/>
              </a:ext>
            </a:extLst>
          </p:cNvPr>
          <p:cNvSpPr>
            <a:spLocks noGrp="1" noChangeArrowheads="1"/>
          </p:cNvSpPr>
          <p:nvPr>
            <p:ph type="sldNum" sz="quarter" idx="12"/>
          </p:nvPr>
        </p:nvSpPr>
        <p:spPr>
          <a:ln/>
        </p:spPr>
        <p:txBody>
          <a:bodyPr/>
          <a:lstStyle>
            <a:lvl1pPr>
              <a:defRPr/>
            </a:lvl1pPr>
          </a:lstStyle>
          <a:p>
            <a:pPr>
              <a:defRPr/>
            </a:pPr>
            <a:fld id="{6B11CD86-89FD-4BA4-9DAC-F51BEE587600}" type="slidenum">
              <a:rPr lang="en-US" altLang="en-US"/>
              <a:pPr>
                <a:defRPr/>
              </a:pPr>
              <a:t>‹#›</a:t>
            </a:fld>
            <a:endParaRPr lang="en-US" altLang="en-US"/>
          </a:p>
        </p:txBody>
      </p:sp>
    </p:spTree>
    <p:extLst>
      <p:ext uri="{BB962C8B-B14F-4D97-AF65-F5344CB8AC3E}">
        <p14:creationId xmlns:p14="http://schemas.microsoft.com/office/powerpoint/2010/main" val="1662046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7">
            <a:extLst>
              <a:ext uri="{FF2B5EF4-FFF2-40B4-BE49-F238E27FC236}">
                <a16:creationId xmlns:a16="http://schemas.microsoft.com/office/drawing/2014/main" id="{FE07DB09-9F8B-4EAF-907E-212AE89A6761}"/>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18">
            <a:extLst>
              <a:ext uri="{FF2B5EF4-FFF2-40B4-BE49-F238E27FC236}">
                <a16:creationId xmlns:a16="http://schemas.microsoft.com/office/drawing/2014/main" id="{80BFC66B-9415-478C-859A-CA0AEE554A9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19">
            <a:extLst>
              <a:ext uri="{FF2B5EF4-FFF2-40B4-BE49-F238E27FC236}">
                <a16:creationId xmlns:a16="http://schemas.microsoft.com/office/drawing/2014/main" id="{9689743A-5CC7-4932-89A4-6A7FA37E955C}"/>
              </a:ext>
            </a:extLst>
          </p:cNvPr>
          <p:cNvSpPr>
            <a:spLocks noGrp="1" noChangeArrowheads="1"/>
          </p:cNvSpPr>
          <p:nvPr>
            <p:ph type="sldNum" sz="quarter" idx="12"/>
          </p:nvPr>
        </p:nvSpPr>
        <p:spPr>
          <a:ln/>
        </p:spPr>
        <p:txBody>
          <a:bodyPr/>
          <a:lstStyle>
            <a:lvl1pPr>
              <a:defRPr/>
            </a:lvl1pPr>
          </a:lstStyle>
          <a:p>
            <a:pPr>
              <a:defRPr/>
            </a:pPr>
            <a:fld id="{0903E53D-C018-42FF-BF1E-59FCFB8905AD}" type="slidenum">
              <a:rPr lang="en-US" altLang="en-US"/>
              <a:pPr>
                <a:defRPr/>
              </a:pPr>
              <a:t>‹#›</a:t>
            </a:fld>
            <a:endParaRPr lang="en-US" altLang="en-US"/>
          </a:p>
        </p:txBody>
      </p:sp>
    </p:spTree>
    <p:extLst>
      <p:ext uri="{BB962C8B-B14F-4D97-AF65-F5344CB8AC3E}">
        <p14:creationId xmlns:p14="http://schemas.microsoft.com/office/powerpoint/2010/main" val="600474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7">
            <a:extLst>
              <a:ext uri="{FF2B5EF4-FFF2-40B4-BE49-F238E27FC236}">
                <a16:creationId xmlns:a16="http://schemas.microsoft.com/office/drawing/2014/main" id="{F0968805-CA76-4689-8D4B-FBE53E70B866}"/>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8">
            <a:extLst>
              <a:ext uri="{FF2B5EF4-FFF2-40B4-BE49-F238E27FC236}">
                <a16:creationId xmlns:a16="http://schemas.microsoft.com/office/drawing/2014/main" id="{BB68A13F-A798-4381-B401-7C4892D3F69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9">
            <a:extLst>
              <a:ext uri="{FF2B5EF4-FFF2-40B4-BE49-F238E27FC236}">
                <a16:creationId xmlns:a16="http://schemas.microsoft.com/office/drawing/2014/main" id="{FC9B644F-506D-4B21-983C-329DA4D8450C}"/>
              </a:ext>
            </a:extLst>
          </p:cNvPr>
          <p:cNvSpPr>
            <a:spLocks noGrp="1" noChangeArrowheads="1"/>
          </p:cNvSpPr>
          <p:nvPr>
            <p:ph type="sldNum" sz="quarter" idx="12"/>
          </p:nvPr>
        </p:nvSpPr>
        <p:spPr>
          <a:ln/>
        </p:spPr>
        <p:txBody>
          <a:bodyPr/>
          <a:lstStyle>
            <a:lvl1pPr>
              <a:defRPr/>
            </a:lvl1pPr>
          </a:lstStyle>
          <a:p>
            <a:pPr>
              <a:defRPr/>
            </a:pPr>
            <a:fld id="{CEC5159E-C9D1-474A-9952-30151AFA5B95}" type="slidenum">
              <a:rPr lang="en-US" altLang="en-US"/>
              <a:pPr>
                <a:defRPr/>
              </a:pPr>
              <a:t>‹#›</a:t>
            </a:fld>
            <a:endParaRPr lang="en-US" altLang="en-US"/>
          </a:p>
        </p:txBody>
      </p:sp>
    </p:spTree>
    <p:extLst>
      <p:ext uri="{BB962C8B-B14F-4D97-AF65-F5344CB8AC3E}">
        <p14:creationId xmlns:p14="http://schemas.microsoft.com/office/powerpoint/2010/main" val="18874497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7">
            <a:extLst>
              <a:ext uri="{FF2B5EF4-FFF2-40B4-BE49-F238E27FC236}">
                <a16:creationId xmlns:a16="http://schemas.microsoft.com/office/drawing/2014/main" id="{BF333AE9-510D-4EF0-B9BC-F3404A1856BA}"/>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8">
            <a:extLst>
              <a:ext uri="{FF2B5EF4-FFF2-40B4-BE49-F238E27FC236}">
                <a16:creationId xmlns:a16="http://schemas.microsoft.com/office/drawing/2014/main" id="{52A39545-2E6E-476C-846B-C6B2456D02D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9">
            <a:extLst>
              <a:ext uri="{FF2B5EF4-FFF2-40B4-BE49-F238E27FC236}">
                <a16:creationId xmlns:a16="http://schemas.microsoft.com/office/drawing/2014/main" id="{D024C851-41A1-49F2-85AB-532FFEB417D3}"/>
              </a:ext>
            </a:extLst>
          </p:cNvPr>
          <p:cNvSpPr>
            <a:spLocks noGrp="1" noChangeArrowheads="1"/>
          </p:cNvSpPr>
          <p:nvPr>
            <p:ph type="sldNum" sz="quarter" idx="12"/>
          </p:nvPr>
        </p:nvSpPr>
        <p:spPr>
          <a:ln/>
        </p:spPr>
        <p:txBody>
          <a:bodyPr/>
          <a:lstStyle>
            <a:lvl1pPr>
              <a:defRPr/>
            </a:lvl1pPr>
          </a:lstStyle>
          <a:p>
            <a:pPr>
              <a:defRPr/>
            </a:pPr>
            <a:fld id="{D5A4054C-1CF7-496C-9CE8-3E325250259B}" type="slidenum">
              <a:rPr lang="en-US" altLang="en-US"/>
              <a:pPr>
                <a:defRPr/>
              </a:pPr>
              <a:t>‹#›</a:t>
            </a:fld>
            <a:endParaRPr lang="en-US" altLang="en-US"/>
          </a:p>
        </p:txBody>
      </p:sp>
    </p:spTree>
    <p:extLst>
      <p:ext uri="{BB962C8B-B14F-4D97-AF65-F5344CB8AC3E}">
        <p14:creationId xmlns:p14="http://schemas.microsoft.com/office/powerpoint/2010/main" val="29920296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666C3178-A348-44B3-8EE6-8B83285B9551}"/>
              </a:ext>
            </a:extLst>
          </p:cNvPr>
          <p:cNvGrpSpPr>
            <a:grpSpLocks/>
          </p:cNvGrpSpPr>
          <p:nvPr/>
        </p:nvGrpSpPr>
        <p:grpSpPr bwMode="auto">
          <a:xfrm>
            <a:off x="0" y="6350"/>
            <a:ext cx="12187238" cy="6851650"/>
            <a:chOff x="0" y="4"/>
            <a:chExt cx="5758" cy="4316"/>
          </a:xfrm>
        </p:grpSpPr>
        <p:sp>
          <p:nvSpPr>
            <p:cNvPr id="1032" name="Freeform 3">
              <a:extLst>
                <a:ext uri="{FF2B5EF4-FFF2-40B4-BE49-F238E27FC236}">
                  <a16:creationId xmlns:a16="http://schemas.microsoft.com/office/drawing/2014/main" id="{9BAFA9DE-C5E2-473C-9DAA-7BBA30B928DE}"/>
                </a:ext>
              </a:extLst>
            </p:cNvPr>
            <p:cNvSpPr>
              <a:spLocks/>
            </p:cNvSpPr>
            <p:nvPr/>
          </p:nvSpPr>
          <p:spPr bwMode="hidden">
            <a:xfrm>
              <a:off x="558" y="1161"/>
              <a:ext cx="5200" cy="3159"/>
            </a:xfrm>
            <a:custGeom>
              <a:avLst/>
              <a:gdLst>
                <a:gd name="T0" fmla="*/ 0 w 5184"/>
                <a:gd name="T1" fmla="*/ 3159 h 3159"/>
                <a:gd name="T2" fmla="*/ 5232 w 5184"/>
                <a:gd name="T3" fmla="*/ 3159 h 3159"/>
                <a:gd name="T4" fmla="*/ 5232 w 5184"/>
                <a:gd name="T5" fmla="*/ 0 h 3159"/>
                <a:gd name="T6" fmla="*/ 0 w 5184"/>
                <a:gd name="T7" fmla="*/ 0 h 3159"/>
                <a:gd name="T8" fmla="*/ 0 w 5184"/>
                <a:gd name="T9" fmla="*/ 3159 h 3159"/>
                <a:gd name="T10" fmla="*/ 0 w 5184"/>
                <a:gd name="T11" fmla="*/ 3159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84" h="3159">
                  <a:moveTo>
                    <a:pt x="0" y="3159"/>
                  </a:moveTo>
                  <a:lnTo>
                    <a:pt x="5184" y="3159"/>
                  </a:lnTo>
                  <a:lnTo>
                    <a:pt x="5184" y="0"/>
                  </a:lnTo>
                  <a:lnTo>
                    <a:pt x="0" y="0"/>
                  </a:lnTo>
                  <a:lnTo>
                    <a:pt x="0" y="3159"/>
                  </a:lnTo>
                  <a:close/>
                </a:path>
              </a:pathLst>
            </a:cu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3" name="Freeform 4">
              <a:extLst>
                <a:ext uri="{FF2B5EF4-FFF2-40B4-BE49-F238E27FC236}">
                  <a16:creationId xmlns:a16="http://schemas.microsoft.com/office/drawing/2014/main" id="{9AE92268-ED11-41CA-95D2-AB6980BB235D}"/>
                </a:ext>
              </a:extLst>
            </p:cNvPr>
            <p:cNvSpPr>
              <a:spLocks/>
            </p:cNvSpPr>
            <p:nvPr/>
          </p:nvSpPr>
          <p:spPr bwMode="hidden">
            <a:xfrm>
              <a:off x="0" y="1161"/>
              <a:ext cx="558" cy="3159"/>
            </a:xfrm>
            <a:custGeom>
              <a:avLst/>
              <a:gdLst>
                <a:gd name="T0" fmla="*/ 0 w 556"/>
                <a:gd name="T1" fmla="*/ 0 h 3159"/>
                <a:gd name="T2" fmla="*/ 0 w 556"/>
                <a:gd name="T3" fmla="*/ 3159 h 3159"/>
                <a:gd name="T4" fmla="*/ 562 w 556"/>
                <a:gd name="T5" fmla="*/ 3159 h 3159"/>
                <a:gd name="T6" fmla="*/ 562 w 556"/>
                <a:gd name="T7" fmla="*/ 0 h 3159"/>
                <a:gd name="T8" fmla="*/ 0 w 556"/>
                <a:gd name="T9" fmla="*/ 0 h 3159"/>
                <a:gd name="T10" fmla="*/ 0 w 556"/>
                <a:gd name="T11" fmla="*/ 0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6" h="3159">
                  <a:moveTo>
                    <a:pt x="0" y="0"/>
                  </a:moveTo>
                  <a:lnTo>
                    <a:pt x="0" y="3159"/>
                  </a:lnTo>
                  <a:lnTo>
                    <a:pt x="556" y="3159"/>
                  </a:lnTo>
                  <a:lnTo>
                    <a:pt x="556" y="0"/>
                  </a:lnTo>
                  <a:lnTo>
                    <a:pt x="0"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034" name="Group 5">
              <a:extLst>
                <a:ext uri="{FF2B5EF4-FFF2-40B4-BE49-F238E27FC236}">
                  <a16:creationId xmlns:a16="http://schemas.microsoft.com/office/drawing/2014/main" id="{B7D97F59-C799-4A89-BDC4-7804F9F712EC}"/>
                </a:ext>
              </a:extLst>
            </p:cNvPr>
            <p:cNvGrpSpPr>
              <a:grpSpLocks/>
            </p:cNvGrpSpPr>
            <p:nvPr userDrawn="1"/>
          </p:nvGrpSpPr>
          <p:grpSpPr bwMode="auto">
            <a:xfrm>
              <a:off x="0" y="4"/>
              <a:ext cx="5758" cy="4316"/>
              <a:chOff x="0" y="4"/>
              <a:chExt cx="5758" cy="4316"/>
            </a:xfrm>
          </p:grpSpPr>
          <p:sp>
            <p:nvSpPr>
              <p:cNvPr id="1035" name="Freeform 6">
                <a:extLst>
                  <a:ext uri="{FF2B5EF4-FFF2-40B4-BE49-F238E27FC236}">
                    <a16:creationId xmlns:a16="http://schemas.microsoft.com/office/drawing/2014/main" id="{74A4B173-63ED-4A9B-AFE0-D183143645AB}"/>
                  </a:ext>
                </a:extLst>
              </p:cNvPr>
              <p:cNvSpPr>
                <a:spLocks/>
              </p:cNvSpPr>
              <p:nvPr/>
            </p:nvSpPr>
            <p:spPr bwMode="ltGray">
              <a:xfrm>
                <a:off x="552" y="4"/>
                <a:ext cx="12" cy="695"/>
              </a:xfrm>
              <a:custGeom>
                <a:avLst/>
                <a:gdLst>
                  <a:gd name="T0" fmla="*/ 12 w 12"/>
                  <a:gd name="T1" fmla="*/ 0 h 695"/>
                  <a:gd name="T2" fmla="*/ 0 w 12"/>
                  <a:gd name="T3" fmla="*/ 0 h 695"/>
                  <a:gd name="T4" fmla="*/ 0 w 12"/>
                  <a:gd name="T5" fmla="*/ 695 h 695"/>
                  <a:gd name="T6" fmla="*/ 12 w 12"/>
                  <a:gd name="T7" fmla="*/ 695 h 695"/>
                  <a:gd name="T8" fmla="*/ 12 w 12"/>
                  <a:gd name="T9" fmla="*/ 0 h 695"/>
                  <a:gd name="T10" fmla="*/ 12 w 12"/>
                  <a:gd name="T11" fmla="*/ 0 h 69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695">
                    <a:moveTo>
                      <a:pt x="12" y="0"/>
                    </a:moveTo>
                    <a:lnTo>
                      <a:pt x="0" y="0"/>
                    </a:lnTo>
                    <a:lnTo>
                      <a:pt x="0" y="695"/>
                    </a:lnTo>
                    <a:lnTo>
                      <a:pt x="12" y="695"/>
                    </a:lnTo>
                    <a:lnTo>
                      <a:pt x="12"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6" name="Freeform 7">
                <a:extLst>
                  <a:ext uri="{FF2B5EF4-FFF2-40B4-BE49-F238E27FC236}">
                    <a16:creationId xmlns:a16="http://schemas.microsoft.com/office/drawing/2014/main" id="{0BECF775-EAC7-4460-AACD-31EB18341AF7}"/>
                  </a:ext>
                </a:extLst>
              </p:cNvPr>
              <p:cNvSpPr>
                <a:spLocks/>
              </p:cNvSpPr>
              <p:nvPr/>
            </p:nvSpPr>
            <p:spPr bwMode="ltGray">
              <a:xfrm>
                <a:off x="552" y="1623"/>
                <a:ext cx="12" cy="2697"/>
              </a:xfrm>
              <a:custGeom>
                <a:avLst/>
                <a:gdLst>
                  <a:gd name="T0" fmla="*/ 0 w 12"/>
                  <a:gd name="T1" fmla="*/ 2697 h 2697"/>
                  <a:gd name="T2" fmla="*/ 12 w 12"/>
                  <a:gd name="T3" fmla="*/ 2697 h 2697"/>
                  <a:gd name="T4" fmla="*/ 12 w 12"/>
                  <a:gd name="T5" fmla="*/ 0 h 2697"/>
                  <a:gd name="T6" fmla="*/ 0 w 12"/>
                  <a:gd name="T7" fmla="*/ 0 h 2697"/>
                  <a:gd name="T8" fmla="*/ 0 w 12"/>
                  <a:gd name="T9" fmla="*/ 2697 h 2697"/>
                  <a:gd name="T10" fmla="*/ 0 w 12"/>
                  <a:gd name="T11" fmla="*/ 2697 h 26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697">
                    <a:moveTo>
                      <a:pt x="0" y="2697"/>
                    </a:moveTo>
                    <a:lnTo>
                      <a:pt x="12" y="2697"/>
                    </a:lnTo>
                    <a:lnTo>
                      <a:pt x="12" y="0"/>
                    </a:lnTo>
                    <a:lnTo>
                      <a:pt x="0" y="0"/>
                    </a:lnTo>
                    <a:lnTo>
                      <a:pt x="0" y="2697"/>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7" name="Freeform 8">
                <a:extLst>
                  <a:ext uri="{FF2B5EF4-FFF2-40B4-BE49-F238E27FC236}">
                    <a16:creationId xmlns:a16="http://schemas.microsoft.com/office/drawing/2014/main" id="{22A000B9-D173-4FE6-918C-1D0BA892173C}"/>
                  </a:ext>
                </a:extLst>
              </p:cNvPr>
              <p:cNvSpPr>
                <a:spLocks/>
              </p:cNvSpPr>
              <p:nvPr/>
            </p:nvSpPr>
            <p:spPr bwMode="ltGray">
              <a:xfrm>
                <a:off x="1019" y="1155"/>
                <a:ext cx="4739" cy="12"/>
              </a:xfrm>
              <a:custGeom>
                <a:avLst/>
                <a:gdLst>
                  <a:gd name="T0" fmla="*/ 4769 w 4724"/>
                  <a:gd name="T1" fmla="*/ 0 h 12"/>
                  <a:gd name="T2" fmla="*/ 0 w 4724"/>
                  <a:gd name="T3" fmla="*/ 0 h 12"/>
                  <a:gd name="T4" fmla="*/ 0 w 4724"/>
                  <a:gd name="T5" fmla="*/ 12 h 12"/>
                  <a:gd name="T6" fmla="*/ 4769 w 4724"/>
                  <a:gd name="T7" fmla="*/ 12 h 12"/>
                  <a:gd name="T8" fmla="*/ 4769 w 4724"/>
                  <a:gd name="T9" fmla="*/ 0 h 12"/>
                  <a:gd name="T10" fmla="*/ 4769 w 4724"/>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24" h="12">
                    <a:moveTo>
                      <a:pt x="4724" y="0"/>
                    </a:moveTo>
                    <a:lnTo>
                      <a:pt x="0" y="0"/>
                    </a:lnTo>
                    <a:lnTo>
                      <a:pt x="0" y="12"/>
                    </a:lnTo>
                    <a:lnTo>
                      <a:pt x="4724" y="12"/>
                    </a:lnTo>
                    <a:lnTo>
                      <a:pt x="4724" y="0"/>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8" name="Freeform 9">
                <a:extLst>
                  <a:ext uri="{FF2B5EF4-FFF2-40B4-BE49-F238E27FC236}">
                    <a16:creationId xmlns:a16="http://schemas.microsoft.com/office/drawing/2014/main" id="{A5B9C1F3-436E-4D00-A129-4678A23B493A}"/>
                  </a:ext>
                </a:extLst>
              </p:cNvPr>
              <p:cNvSpPr>
                <a:spLocks/>
              </p:cNvSpPr>
              <p:nvPr/>
            </p:nvSpPr>
            <p:spPr bwMode="ltGray">
              <a:xfrm>
                <a:off x="552" y="1371"/>
                <a:ext cx="12" cy="252"/>
              </a:xfrm>
              <a:custGeom>
                <a:avLst/>
                <a:gdLst>
                  <a:gd name="T0" fmla="*/ 0 w 12"/>
                  <a:gd name="T1" fmla="*/ 252 h 252"/>
                  <a:gd name="T2" fmla="*/ 12 w 12"/>
                  <a:gd name="T3" fmla="*/ 252 h 252"/>
                  <a:gd name="T4" fmla="*/ 12 w 12"/>
                  <a:gd name="T5" fmla="*/ 0 h 252"/>
                  <a:gd name="T6" fmla="*/ 0 w 12"/>
                  <a:gd name="T7" fmla="*/ 0 h 252"/>
                  <a:gd name="T8" fmla="*/ 0 w 12"/>
                  <a:gd name="T9" fmla="*/ 252 h 252"/>
                  <a:gd name="T10" fmla="*/ 0 w 12"/>
                  <a:gd name="T11" fmla="*/ 252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0" y="252"/>
                    </a:moveTo>
                    <a:lnTo>
                      <a:pt x="12" y="252"/>
                    </a:lnTo>
                    <a:lnTo>
                      <a:pt x="12" y="0"/>
                    </a:lnTo>
                    <a:lnTo>
                      <a:pt x="0" y="0"/>
                    </a:lnTo>
                    <a:lnTo>
                      <a:pt x="0" y="252"/>
                    </a:lnTo>
                    <a:close/>
                  </a:path>
                </a:pathLst>
              </a:custGeom>
              <a:gradFill rotWithShape="0">
                <a:gsLst>
                  <a:gs pos="0">
                    <a:schemeClr val="accent2"/>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9" name="Freeform 10">
                <a:extLst>
                  <a:ext uri="{FF2B5EF4-FFF2-40B4-BE49-F238E27FC236}">
                    <a16:creationId xmlns:a16="http://schemas.microsoft.com/office/drawing/2014/main" id="{222CFEBC-A31C-4762-BFF4-064B4A484D59}"/>
                  </a:ext>
                </a:extLst>
              </p:cNvPr>
              <p:cNvSpPr>
                <a:spLocks/>
              </p:cNvSpPr>
              <p:nvPr/>
            </p:nvSpPr>
            <p:spPr bwMode="ltGray">
              <a:xfrm>
                <a:off x="552" y="699"/>
                <a:ext cx="12" cy="252"/>
              </a:xfrm>
              <a:custGeom>
                <a:avLst/>
                <a:gdLst>
                  <a:gd name="T0" fmla="*/ 12 w 12"/>
                  <a:gd name="T1" fmla="*/ 0 h 252"/>
                  <a:gd name="T2" fmla="*/ 0 w 12"/>
                  <a:gd name="T3" fmla="*/ 0 h 252"/>
                  <a:gd name="T4" fmla="*/ 0 w 12"/>
                  <a:gd name="T5" fmla="*/ 252 h 252"/>
                  <a:gd name="T6" fmla="*/ 12 w 12"/>
                  <a:gd name="T7" fmla="*/ 252 h 252"/>
                  <a:gd name="T8" fmla="*/ 12 w 12"/>
                  <a:gd name="T9" fmla="*/ 0 h 252"/>
                  <a:gd name="T10" fmla="*/ 12 w 12"/>
                  <a:gd name="T11" fmla="*/ 0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12" y="0"/>
                    </a:moveTo>
                    <a:lnTo>
                      <a:pt x="0" y="0"/>
                    </a:lnTo>
                    <a:lnTo>
                      <a:pt x="0" y="252"/>
                    </a:lnTo>
                    <a:lnTo>
                      <a:pt x="12" y="252"/>
                    </a:lnTo>
                    <a:lnTo>
                      <a:pt x="12" y="0"/>
                    </a:lnTo>
                    <a:close/>
                  </a:path>
                </a:pathLst>
              </a:custGeom>
              <a:gradFill rotWithShape="0">
                <a:gsLst>
                  <a:gs pos="0">
                    <a:schemeClr val="bg2"/>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39" name="Freeform 11">
                <a:extLst>
                  <a:ext uri="{FF2B5EF4-FFF2-40B4-BE49-F238E27FC236}">
                    <a16:creationId xmlns:a16="http://schemas.microsoft.com/office/drawing/2014/main" id="{EAC36FE4-53E8-4DE7-8ADA-53B30F15667E}"/>
                  </a:ext>
                </a:extLst>
              </p:cNvPr>
              <p:cNvSpPr>
                <a:spLocks/>
              </p:cNvSpPr>
              <p:nvPr/>
            </p:nvSpPr>
            <p:spPr bwMode="ltGray">
              <a:xfrm>
                <a:off x="552" y="951"/>
                <a:ext cx="12" cy="420"/>
              </a:xfrm>
              <a:custGeom>
                <a:avLst/>
                <a:gdLst/>
                <a:ahLst/>
                <a:cxnLst>
                  <a:cxn ang="0">
                    <a:pos x="0" y="0"/>
                  </a:cxn>
                  <a:cxn ang="0">
                    <a:pos x="0" y="420"/>
                  </a:cxn>
                  <a:cxn ang="0">
                    <a:pos x="12" y="420"/>
                  </a:cxn>
                  <a:cxn ang="0">
                    <a:pos x="12" y="0"/>
                  </a:cxn>
                  <a:cxn ang="0">
                    <a:pos x="0" y="0"/>
                  </a:cxn>
                  <a:cxn ang="0">
                    <a:pos x="0" y="0"/>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w="9525">
                <a:noFill/>
                <a:round/>
                <a:headEnd/>
                <a:tailEnd/>
              </a:ln>
            </p:spPr>
            <p:txBody>
              <a:bodyPr/>
              <a:lstStyle/>
              <a:p>
                <a:pPr eaLnBrk="1" hangingPunct="1">
                  <a:defRPr/>
                </a:pPr>
                <a:endParaRPr lang="en-US">
                  <a:cs typeface="Arial" charset="0"/>
                </a:endParaRPr>
              </a:p>
            </p:txBody>
          </p:sp>
          <p:sp>
            <p:nvSpPr>
              <p:cNvPr id="1041" name="Freeform 12">
                <a:extLst>
                  <a:ext uri="{FF2B5EF4-FFF2-40B4-BE49-F238E27FC236}">
                    <a16:creationId xmlns:a16="http://schemas.microsoft.com/office/drawing/2014/main" id="{1729CD98-2161-4762-A7FA-9A960D94D102}"/>
                  </a:ext>
                </a:extLst>
              </p:cNvPr>
              <p:cNvSpPr>
                <a:spLocks/>
              </p:cNvSpPr>
              <p:nvPr/>
            </p:nvSpPr>
            <p:spPr bwMode="ltGray">
              <a:xfrm>
                <a:off x="0" y="1155"/>
                <a:ext cx="351" cy="12"/>
              </a:xfrm>
              <a:custGeom>
                <a:avLst/>
                <a:gdLst>
                  <a:gd name="T0" fmla="*/ 0 w 251"/>
                  <a:gd name="T1" fmla="*/ 0 h 12"/>
                  <a:gd name="T2" fmla="*/ 0 w 251"/>
                  <a:gd name="T3" fmla="*/ 12 h 12"/>
                  <a:gd name="T4" fmla="*/ 687 w 251"/>
                  <a:gd name="T5" fmla="*/ 12 h 12"/>
                  <a:gd name="T6" fmla="*/ 687 w 251"/>
                  <a:gd name="T7" fmla="*/ 0 h 12"/>
                  <a:gd name="T8" fmla="*/ 0 w 251"/>
                  <a:gd name="T9" fmla="*/ 0 h 12"/>
                  <a:gd name="T10" fmla="*/ 0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0" y="0"/>
                    </a:moveTo>
                    <a:lnTo>
                      <a:pt x="0" y="12"/>
                    </a:lnTo>
                    <a:lnTo>
                      <a:pt x="251" y="12"/>
                    </a:lnTo>
                    <a:lnTo>
                      <a:pt x="251" y="0"/>
                    </a:lnTo>
                    <a:lnTo>
                      <a:pt x="0" y="0"/>
                    </a:lnTo>
                    <a:close/>
                  </a:path>
                </a:pathLst>
              </a:custGeom>
              <a:gradFill rotWithShape="0">
                <a:gsLst>
                  <a:gs pos="0">
                    <a:schemeClr val="bg2"/>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2" name="Freeform 13">
                <a:extLst>
                  <a:ext uri="{FF2B5EF4-FFF2-40B4-BE49-F238E27FC236}">
                    <a16:creationId xmlns:a16="http://schemas.microsoft.com/office/drawing/2014/main" id="{99C0644E-2840-4ED7-98F4-6BEA21BF3F15}"/>
                  </a:ext>
                </a:extLst>
              </p:cNvPr>
              <p:cNvSpPr>
                <a:spLocks/>
              </p:cNvSpPr>
              <p:nvPr/>
            </p:nvSpPr>
            <p:spPr bwMode="ltGray">
              <a:xfrm>
                <a:off x="767" y="1155"/>
                <a:ext cx="252" cy="12"/>
              </a:xfrm>
              <a:custGeom>
                <a:avLst/>
                <a:gdLst>
                  <a:gd name="T0" fmla="*/ 254 w 251"/>
                  <a:gd name="T1" fmla="*/ 0 h 12"/>
                  <a:gd name="T2" fmla="*/ 0 w 251"/>
                  <a:gd name="T3" fmla="*/ 0 h 12"/>
                  <a:gd name="T4" fmla="*/ 0 w 251"/>
                  <a:gd name="T5" fmla="*/ 12 h 12"/>
                  <a:gd name="T6" fmla="*/ 254 w 251"/>
                  <a:gd name="T7" fmla="*/ 12 h 12"/>
                  <a:gd name="T8" fmla="*/ 254 w 251"/>
                  <a:gd name="T9" fmla="*/ 0 h 12"/>
                  <a:gd name="T10" fmla="*/ 254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251" y="0"/>
                    </a:moveTo>
                    <a:lnTo>
                      <a:pt x="0" y="0"/>
                    </a:lnTo>
                    <a:lnTo>
                      <a:pt x="0" y="12"/>
                    </a:lnTo>
                    <a:lnTo>
                      <a:pt x="251" y="12"/>
                    </a:lnTo>
                    <a:lnTo>
                      <a:pt x="251" y="0"/>
                    </a:lnTo>
                    <a:close/>
                  </a:path>
                </a:pathLst>
              </a:custGeom>
              <a:gradFill rotWithShape="0">
                <a:gsLst>
                  <a:gs pos="0">
                    <a:schemeClr val="accent2"/>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42" name="Freeform 14">
                <a:extLst>
                  <a:ext uri="{FF2B5EF4-FFF2-40B4-BE49-F238E27FC236}">
                    <a16:creationId xmlns:a16="http://schemas.microsoft.com/office/drawing/2014/main" id="{A2EDEBE8-0DCB-4072-89E1-B29864E349D7}"/>
                  </a:ext>
                </a:extLst>
              </p:cNvPr>
              <p:cNvSpPr>
                <a:spLocks/>
              </p:cNvSpPr>
              <p:nvPr/>
            </p:nvSpPr>
            <p:spPr bwMode="ltGray">
              <a:xfrm>
                <a:off x="348" y="1155"/>
                <a:ext cx="419" cy="12"/>
              </a:xfrm>
              <a:custGeom>
                <a:avLst/>
                <a:gdLst/>
                <a:ahLst/>
                <a:cxnLst>
                  <a:cxn ang="0">
                    <a:pos x="0" y="0"/>
                  </a:cxn>
                  <a:cxn ang="0">
                    <a:pos x="0" y="12"/>
                  </a:cxn>
                  <a:cxn ang="0">
                    <a:pos x="418" y="12"/>
                  </a:cxn>
                  <a:cxn ang="0">
                    <a:pos x="418" y="0"/>
                  </a:cxn>
                  <a:cxn ang="0">
                    <a:pos x="0" y="0"/>
                  </a:cxn>
                  <a:cxn ang="0">
                    <a:pos x="0" y="0"/>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w="9525">
                <a:noFill/>
                <a:round/>
                <a:headEnd/>
                <a:tailEnd/>
              </a:ln>
            </p:spPr>
            <p:txBody>
              <a:bodyPr/>
              <a:lstStyle/>
              <a:p>
                <a:pPr eaLnBrk="1" hangingPunct="1">
                  <a:defRPr/>
                </a:pPr>
                <a:endParaRPr lang="en-US">
                  <a:cs typeface="Arial" charset="0"/>
                </a:endParaRPr>
              </a:p>
            </p:txBody>
          </p:sp>
        </p:grpSp>
      </p:grpSp>
      <p:sp>
        <p:nvSpPr>
          <p:cNvPr id="22543" name="Rectangle 15">
            <a:extLst>
              <a:ext uri="{FF2B5EF4-FFF2-40B4-BE49-F238E27FC236}">
                <a16:creationId xmlns:a16="http://schemas.microsoft.com/office/drawing/2014/main" id="{822D72DE-5776-489C-BA82-1C739253A0CA}"/>
              </a:ext>
            </a:extLst>
          </p:cNvPr>
          <p:cNvSpPr>
            <a:spLocks noGrp="1" noChangeArrowheads="1"/>
          </p:cNvSpPr>
          <p:nvPr>
            <p:ph type="title"/>
          </p:nvPr>
        </p:nvSpPr>
        <p:spPr bwMode="auto">
          <a:xfrm>
            <a:off x="1422400" y="304800"/>
            <a:ext cx="10058400" cy="14319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2544" name="Rectangle 16">
            <a:extLst>
              <a:ext uri="{FF2B5EF4-FFF2-40B4-BE49-F238E27FC236}">
                <a16:creationId xmlns:a16="http://schemas.microsoft.com/office/drawing/2014/main" id="{FD02994C-35D7-4F46-8B93-EE7BF1A0FDA6}"/>
              </a:ext>
            </a:extLst>
          </p:cNvPr>
          <p:cNvSpPr>
            <a:spLocks noGrp="1" noChangeArrowheads="1"/>
          </p:cNvSpPr>
          <p:nvPr>
            <p:ph type="body" idx="1"/>
          </p:nvPr>
        </p:nvSpPr>
        <p:spPr bwMode="auto">
          <a:xfrm>
            <a:off x="1422400" y="1981200"/>
            <a:ext cx="10058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545" name="Rectangle 17">
            <a:extLst>
              <a:ext uri="{FF2B5EF4-FFF2-40B4-BE49-F238E27FC236}">
                <a16:creationId xmlns:a16="http://schemas.microsoft.com/office/drawing/2014/main" id="{5BA416FD-6B3B-47CF-A5BE-4242BADB28C7}"/>
              </a:ext>
            </a:extLst>
          </p:cNvPr>
          <p:cNvSpPr>
            <a:spLocks noGrp="1" noChangeArrowheads="1"/>
          </p:cNvSpPr>
          <p:nvPr>
            <p:ph type="dt" sz="half" idx="2"/>
          </p:nvPr>
        </p:nvSpPr>
        <p:spPr bwMode="auto">
          <a:xfrm>
            <a:off x="1422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00000"/>
                  </a:outerShdw>
                </a:effectLst>
                <a:cs typeface="Arial" charset="0"/>
              </a:defRPr>
            </a:lvl1pPr>
          </a:lstStyle>
          <a:p>
            <a:pPr>
              <a:defRPr/>
            </a:pPr>
            <a:endParaRPr lang="en-US"/>
          </a:p>
        </p:txBody>
      </p:sp>
      <p:sp>
        <p:nvSpPr>
          <p:cNvPr id="22546" name="Rectangle 18">
            <a:extLst>
              <a:ext uri="{FF2B5EF4-FFF2-40B4-BE49-F238E27FC236}">
                <a16:creationId xmlns:a16="http://schemas.microsoft.com/office/drawing/2014/main" id="{A2DA3F8A-0436-47C3-97C6-D815836864EC}"/>
              </a:ext>
            </a:extLst>
          </p:cNvPr>
          <p:cNvSpPr>
            <a:spLocks noGrp="1" noChangeArrowheads="1"/>
          </p:cNvSpPr>
          <p:nvPr>
            <p:ph type="ftr" sz="quarter" idx="3"/>
          </p:nvPr>
        </p:nvSpPr>
        <p:spPr bwMode="auto">
          <a:xfrm>
            <a:off x="45720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00000"/>
                  </a:outerShdw>
                </a:effectLst>
                <a:cs typeface="Arial" charset="0"/>
              </a:defRPr>
            </a:lvl1pPr>
          </a:lstStyle>
          <a:p>
            <a:pPr>
              <a:defRPr/>
            </a:pPr>
            <a:endParaRPr lang="en-US"/>
          </a:p>
        </p:txBody>
      </p:sp>
      <p:sp>
        <p:nvSpPr>
          <p:cNvPr id="22547" name="Rectangle 19">
            <a:extLst>
              <a:ext uri="{FF2B5EF4-FFF2-40B4-BE49-F238E27FC236}">
                <a16:creationId xmlns:a16="http://schemas.microsoft.com/office/drawing/2014/main" id="{C051EE65-A069-42D8-9B67-C02675F4FFD3}"/>
              </a:ext>
            </a:extLst>
          </p:cNvPr>
          <p:cNvSpPr>
            <a:spLocks noGrp="1" noChangeArrowheads="1"/>
          </p:cNvSpPr>
          <p:nvPr>
            <p:ph type="sldNum" sz="quarter" idx="4"/>
          </p:nvPr>
        </p:nvSpPr>
        <p:spPr bwMode="auto">
          <a:xfrm>
            <a:off x="89408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000000"/>
                  </a:outerShdw>
                </a:effectLst>
              </a:defRPr>
            </a:lvl1pPr>
          </a:lstStyle>
          <a:p>
            <a:pPr>
              <a:defRPr/>
            </a:pPr>
            <a:fld id="{CC5B6668-7658-48BF-A843-2BFAB0FE8BE6}" type="slidenum">
              <a:rPr lang="en-US" altLang="en-US"/>
              <a:pPr>
                <a:defRPr/>
              </a:pPr>
              <a:t>‹#›</a:t>
            </a:fld>
            <a:endParaRPr lang="en-US" altLang="en-US"/>
          </a:p>
        </p:txBody>
      </p:sp>
    </p:spTree>
    <p:extLst>
      <p:ext uri="{BB962C8B-B14F-4D97-AF65-F5344CB8AC3E}">
        <p14:creationId xmlns:p14="http://schemas.microsoft.com/office/powerpoint/2010/main" val="902759751"/>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2544">
                                            <p:txEl>
                                              <p:pRg st="0" end="0"/>
                                            </p:txEl>
                                          </p:spTgt>
                                        </p:tgtEl>
                                        <p:attrNameLst>
                                          <p:attrName>style.visibility</p:attrName>
                                        </p:attrNameLst>
                                      </p:cBhvr>
                                      <p:to>
                                        <p:strVal val="visible"/>
                                      </p:to>
                                    </p:set>
                                    <p:animEffect transition="in" filter="dissolve">
                                      <p:cBhvr>
                                        <p:cTn id="7" dur="500"/>
                                        <p:tgtEl>
                                          <p:spTgt spid="2254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2544">
                                            <p:txEl>
                                              <p:pRg st="1" end="1"/>
                                            </p:txEl>
                                          </p:spTgt>
                                        </p:tgtEl>
                                        <p:attrNameLst>
                                          <p:attrName>style.visibility</p:attrName>
                                        </p:attrNameLst>
                                      </p:cBhvr>
                                      <p:to>
                                        <p:strVal val="visible"/>
                                      </p:to>
                                    </p:set>
                                    <p:animEffect transition="in" filter="dissolve">
                                      <p:cBhvr>
                                        <p:cTn id="12" dur="500"/>
                                        <p:tgtEl>
                                          <p:spTgt spid="2254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2544">
                                            <p:txEl>
                                              <p:pRg st="2" end="2"/>
                                            </p:txEl>
                                          </p:spTgt>
                                        </p:tgtEl>
                                        <p:attrNameLst>
                                          <p:attrName>style.visibility</p:attrName>
                                        </p:attrNameLst>
                                      </p:cBhvr>
                                      <p:to>
                                        <p:strVal val="visible"/>
                                      </p:to>
                                    </p:set>
                                    <p:animEffect transition="in" filter="dissolve">
                                      <p:cBhvr>
                                        <p:cTn id="17" dur="500"/>
                                        <p:tgtEl>
                                          <p:spTgt spid="22544">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2544">
                                            <p:txEl>
                                              <p:pRg st="3" end="3"/>
                                            </p:txEl>
                                          </p:spTgt>
                                        </p:tgtEl>
                                        <p:attrNameLst>
                                          <p:attrName>style.visibility</p:attrName>
                                        </p:attrNameLst>
                                      </p:cBhvr>
                                      <p:to>
                                        <p:strVal val="visible"/>
                                      </p:to>
                                    </p:set>
                                    <p:animEffect transition="in" filter="dissolve">
                                      <p:cBhvr>
                                        <p:cTn id="22" dur="500"/>
                                        <p:tgtEl>
                                          <p:spTgt spid="22544">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2544">
                                            <p:txEl>
                                              <p:pRg st="4" end="4"/>
                                            </p:txEl>
                                          </p:spTgt>
                                        </p:tgtEl>
                                        <p:attrNameLst>
                                          <p:attrName>style.visibility</p:attrName>
                                        </p:attrNameLst>
                                      </p:cBhvr>
                                      <p:to>
                                        <p:strVal val="visible"/>
                                      </p:to>
                                    </p:set>
                                    <p:animEffect transition="in" filter="dissolve">
                                      <p:cBhvr>
                                        <p:cTn id="27" dur="500"/>
                                        <p:tgtEl>
                                          <p:spTgt spid="2254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44" grpId="0" build="p">
        <p:tmplLst>
          <p:tmpl lvl="1">
            <p:tnLst>
              <p:par>
                <p:cTn presetID="9" presetClass="entr" presetSubtype="0" fill="hold" nodeType="clickEffect">
                  <p:stCondLst>
                    <p:cond delay="0"/>
                  </p:stCondLst>
                  <p:childTnLst>
                    <p:set>
                      <p:cBhvr>
                        <p:cTn dur="1" fill="hold">
                          <p:stCondLst>
                            <p:cond delay="0"/>
                          </p:stCondLst>
                        </p:cTn>
                        <p:tgtEl>
                          <p:spTgt spid="22544"/>
                        </p:tgtEl>
                        <p:attrNameLst>
                          <p:attrName>style.visibility</p:attrName>
                        </p:attrNameLst>
                      </p:cBhvr>
                      <p:to>
                        <p:strVal val="visible"/>
                      </p:to>
                    </p:set>
                    <p:animEffect transition="in" filter="dissolve">
                      <p:cBhvr>
                        <p:cTn dur="500"/>
                        <p:tgtEl>
                          <p:spTgt spid="22544"/>
                        </p:tgtEl>
                      </p:cBhvr>
                    </p:animEffect>
                  </p:childTnLst>
                </p:cTn>
              </p:par>
            </p:tnLst>
          </p:tmpl>
          <p:tmpl lvl="2">
            <p:tnLst>
              <p:par>
                <p:cTn presetID="9" presetClass="entr" presetSubtype="0" fill="hold" nodeType="clickEffect">
                  <p:stCondLst>
                    <p:cond delay="0"/>
                  </p:stCondLst>
                  <p:childTnLst>
                    <p:set>
                      <p:cBhvr>
                        <p:cTn dur="1" fill="hold">
                          <p:stCondLst>
                            <p:cond delay="0"/>
                          </p:stCondLst>
                        </p:cTn>
                        <p:tgtEl>
                          <p:spTgt spid="22544"/>
                        </p:tgtEl>
                        <p:attrNameLst>
                          <p:attrName>style.visibility</p:attrName>
                        </p:attrNameLst>
                      </p:cBhvr>
                      <p:to>
                        <p:strVal val="visible"/>
                      </p:to>
                    </p:set>
                    <p:animEffect transition="in" filter="dissolve">
                      <p:cBhvr>
                        <p:cTn dur="500"/>
                        <p:tgtEl>
                          <p:spTgt spid="22544"/>
                        </p:tgtEl>
                      </p:cBhvr>
                    </p:animEffect>
                  </p:childTnLst>
                </p:cTn>
              </p:par>
            </p:tnLst>
          </p:tmpl>
          <p:tmpl lvl="3">
            <p:tnLst>
              <p:par>
                <p:cTn presetID="9" presetClass="entr" presetSubtype="0" fill="hold" nodeType="clickEffect">
                  <p:stCondLst>
                    <p:cond delay="0"/>
                  </p:stCondLst>
                  <p:childTnLst>
                    <p:set>
                      <p:cBhvr>
                        <p:cTn dur="1" fill="hold">
                          <p:stCondLst>
                            <p:cond delay="0"/>
                          </p:stCondLst>
                        </p:cTn>
                        <p:tgtEl>
                          <p:spTgt spid="22544"/>
                        </p:tgtEl>
                        <p:attrNameLst>
                          <p:attrName>style.visibility</p:attrName>
                        </p:attrNameLst>
                      </p:cBhvr>
                      <p:to>
                        <p:strVal val="visible"/>
                      </p:to>
                    </p:set>
                    <p:animEffect transition="in" filter="dissolve">
                      <p:cBhvr>
                        <p:cTn dur="500"/>
                        <p:tgtEl>
                          <p:spTgt spid="22544"/>
                        </p:tgtEl>
                      </p:cBhvr>
                    </p:animEffect>
                  </p:childTnLst>
                </p:cTn>
              </p:par>
            </p:tnLst>
          </p:tmpl>
          <p:tmpl lvl="4">
            <p:tnLst>
              <p:par>
                <p:cTn presetID="9" presetClass="entr" presetSubtype="0" fill="hold" nodeType="clickEffect">
                  <p:stCondLst>
                    <p:cond delay="0"/>
                  </p:stCondLst>
                  <p:childTnLst>
                    <p:set>
                      <p:cBhvr>
                        <p:cTn dur="1" fill="hold">
                          <p:stCondLst>
                            <p:cond delay="0"/>
                          </p:stCondLst>
                        </p:cTn>
                        <p:tgtEl>
                          <p:spTgt spid="22544"/>
                        </p:tgtEl>
                        <p:attrNameLst>
                          <p:attrName>style.visibility</p:attrName>
                        </p:attrNameLst>
                      </p:cBhvr>
                      <p:to>
                        <p:strVal val="visible"/>
                      </p:to>
                    </p:set>
                    <p:animEffect transition="in" filter="dissolve">
                      <p:cBhvr>
                        <p:cTn dur="500"/>
                        <p:tgtEl>
                          <p:spTgt spid="22544"/>
                        </p:tgtEl>
                      </p:cBhvr>
                    </p:animEffect>
                  </p:childTnLst>
                </p:cTn>
              </p:par>
            </p:tnLst>
          </p:tmpl>
          <p:tmpl lvl="5">
            <p:tnLst>
              <p:par>
                <p:cTn presetID="9" presetClass="entr" presetSubtype="0" fill="hold" nodeType="clickEffect">
                  <p:stCondLst>
                    <p:cond delay="0"/>
                  </p:stCondLst>
                  <p:childTnLst>
                    <p:set>
                      <p:cBhvr>
                        <p:cTn dur="1" fill="hold">
                          <p:stCondLst>
                            <p:cond delay="0"/>
                          </p:stCondLst>
                        </p:cTn>
                        <p:tgtEl>
                          <p:spTgt spid="22544"/>
                        </p:tgtEl>
                        <p:attrNameLst>
                          <p:attrName>style.visibility</p:attrName>
                        </p:attrNameLst>
                      </p:cBhvr>
                      <p:to>
                        <p:strVal val="visible"/>
                      </p:to>
                    </p:set>
                    <p:animEffect transition="in" filter="dissolve">
                      <p:cBhvr>
                        <p:cTn dur="500"/>
                        <p:tgtEl>
                          <p:spTgt spid="22544"/>
                        </p:tgtEl>
                      </p:cBhvr>
                    </p:animEffect>
                  </p:childTnLst>
                </p:cTn>
              </p:par>
            </p:tnLst>
          </p:tmpl>
        </p:tmplLst>
      </p:bldP>
    </p:bldLst>
  </p:timing>
  <p:txStyles>
    <p:titleStyle>
      <a:lvl1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2pPr>
      <a:lvl3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3pPr>
      <a:lvl4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4pPr>
      <a:lvl5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9pPr>
    </p:titleStyle>
    <p:body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hlink"/>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a:extLst>
              <a:ext uri="{FF2B5EF4-FFF2-40B4-BE49-F238E27FC236}">
                <a16:creationId xmlns:a16="http://schemas.microsoft.com/office/drawing/2014/main" id="{63073557-6D6B-4928-A778-0D1F78917EA4}"/>
              </a:ext>
            </a:extLst>
          </p:cNvPr>
          <p:cNvSpPr>
            <a:spLocks noGrp="1" noChangeArrowheads="1"/>
          </p:cNvSpPr>
          <p:nvPr>
            <p:ph type="subTitle" idx="1"/>
          </p:nvPr>
        </p:nvSpPr>
        <p:spPr>
          <a:xfrm>
            <a:off x="2324100" y="1158875"/>
            <a:ext cx="7620000" cy="2803525"/>
          </a:xfrm>
        </p:spPr>
        <p:txBody>
          <a:bodyPr/>
          <a:lstStyle/>
          <a:p>
            <a:pPr algn="ctr" eaLnBrk="1" hangingPunct="1">
              <a:defRPr/>
            </a:pPr>
            <a:r>
              <a:rPr lang="en-US" sz="4800" b="1" dirty="0">
                <a:solidFill>
                  <a:schemeClr val="bg1">
                    <a:lumMod val="50000"/>
                  </a:schemeClr>
                </a:solidFill>
                <a:effectLst/>
              </a:rPr>
              <a:t>Study To Show Thyself Approved</a:t>
            </a:r>
          </a:p>
          <a:p>
            <a:pPr algn="ctr" eaLnBrk="1" hangingPunct="1">
              <a:defRPr/>
            </a:pPr>
            <a:r>
              <a:rPr lang="en-US" sz="4800" b="1" dirty="0">
                <a:solidFill>
                  <a:schemeClr val="bg1">
                    <a:lumMod val="50000"/>
                  </a:schemeClr>
                </a:solidFill>
                <a:effectLst/>
              </a:rPr>
              <a:t>The Right Attitudes &amp; The Wrong Excuses</a:t>
            </a:r>
          </a:p>
          <a:p>
            <a:pPr algn="ctr" eaLnBrk="1" hangingPunct="1">
              <a:defRPr/>
            </a:pPr>
            <a:r>
              <a:rPr lang="en-US" sz="4000" b="1" dirty="0">
                <a:solidFill>
                  <a:schemeClr val="tx1">
                    <a:lumMod val="50000"/>
                  </a:schemeClr>
                </a:solidFill>
              </a:rPr>
              <a:t>2 Timothy 2:14-26</a:t>
            </a:r>
          </a:p>
        </p:txBody>
      </p:sp>
    </p:spTree>
    <p:extLst>
      <p:ext uri="{BB962C8B-B14F-4D97-AF65-F5344CB8AC3E}">
        <p14:creationId xmlns:p14="http://schemas.microsoft.com/office/powerpoint/2010/main" val="16692910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D40561F1-BFE2-46FE-BD25-14F51D2AAE3B}"/>
              </a:ext>
            </a:extLst>
          </p:cNvPr>
          <p:cNvSpPr>
            <a:spLocks noGrp="1" noChangeArrowheads="1"/>
          </p:cNvSpPr>
          <p:nvPr>
            <p:ph type="title"/>
          </p:nvPr>
        </p:nvSpPr>
        <p:spPr>
          <a:xfrm>
            <a:off x="1066800" y="9525"/>
            <a:ext cx="10058400" cy="1057275"/>
          </a:xfrm>
        </p:spPr>
        <p:txBody>
          <a:bodyPr/>
          <a:lstStyle/>
          <a:p>
            <a:pPr algn="ctr" eaLnBrk="1" hangingPunct="1">
              <a:defRPr/>
            </a:pPr>
            <a:r>
              <a:rPr lang="en-US" b="0" dirty="0">
                <a:solidFill>
                  <a:schemeClr val="accent4">
                    <a:lumMod val="10000"/>
                  </a:schemeClr>
                </a:solidFill>
              </a:rPr>
              <a:t>Effective Bible Study Requires…</a:t>
            </a:r>
          </a:p>
        </p:txBody>
      </p:sp>
      <p:sp>
        <p:nvSpPr>
          <p:cNvPr id="34819" name="Rectangle 3">
            <a:extLst>
              <a:ext uri="{FF2B5EF4-FFF2-40B4-BE49-F238E27FC236}">
                <a16:creationId xmlns:a16="http://schemas.microsoft.com/office/drawing/2014/main" id="{3E5F228A-08F5-46F4-8106-03D9B2D5F5DD}"/>
              </a:ext>
            </a:extLst>
          </p:cNvPr>
          <p:cNvSpPr>
            <a:spLocks noGrp="1" noChangeArrowheads="1"/>
          </p:cNvSpPr>
          <p:nvPr>
            <p:ph type="body" idx="1"/>
          </p:nvPr>
        </p:nvSpPr>
        <p:spPr>
          <a:xfrm>
            <a:off x="495300" y="2133600"/>
            <a:ext cx="11201400" cy="4267200"/>
          </a:xfrm>
        </p:spPr>
        <p:txBody>
          <a:bodyPr/>
          <a:lstStyle/>
          <a:p>
            <a:pPr marL="1200150" lvl="1" indent="-742950" eaLnBrk="1" hangingPunct="1">
              <a:lnSpc>
                <a:spcPct val="90000"/>
              </a:lnSpc>
              <a:buClrTx/>
              <a:buFont typeface="+mj-lt"/>
              <a:buAutoNum type="arabicPeriod" startAt="7"/>
              <a:defRPr/>
            </a:pPr>
            <a:r>
              <a:rPr lang="en-US" sz="4000" dirty="0">
                <a:solidFill>
                  <a:schemeClr val="accent4">
                    <a:lumMod val="10000"/>
                  </a:schemeClr>
                </a:solidFill>
              </a:rPr>
              <a:t>An attitude of </a:t>
            </a:r>
            <a:r>
              <a:rPr lang="en-US" sz="4000" b="1" dirty="0">
                <a:solidFill>
                  <a:schemeClr val="bg1">
                    <a:lumMod val="60000"/>
                    <a:lumOff val="40000"/>
                  </a:schemeClr>
                </a:solidFill>
              </a:rPr>
              <a:t>eagerness</a:t>
            </a:r>
            <a:r>
              <a:rPr lang="en-US" sz="4000" dirty="0">
                <a:solidFill>
                  <a:schemeClr val="accent4">
                    <a:lumMod val="10000"/>
                  </a:schemeClr>
                </a:solidFill>
              </a:rPr>
              <a:t>. </a:t>
            </a:r>
          </a:p>
          <a:p>
            <a:pPr lvl="1" eaLnBrk="1" hangingPunct="1">
              <a:lnSpc>
                <a:spcPct val="90000"/>
              </a:lnSpc>
              <a:buClrTx/>
              <a:buFont typeface="Arial" panose="020B0604020202020204" pitchFamily="34" charset="0"/>
              <a:buChar char="•"/>
              <a:defRPr/>
            </a:pPr>
            <a:r>
              <a:rPr lang="en-US" sz="3200" dirty="0">
                <a:solidFill>
                  <a:schemeClr val="accent4">
                    <a:lumMod val="10000"/>
                  </a:schemeClr>
                </a:solidFill>
              </a:rPr>
              <a:t>Acts 17:11; Matthew 5:6; 1 Peter 2:2; Acts 10:33</a:t>
            </a:r>
          </a:p>
        </p:txBody>
      </p:sp>
    </p:spTree>
    <p:extLst>
      <p:ext uri="{BB962C8B-B14F-4D97-AF65-F5344CB8AC3E}">
        <p14:creationId xmlns:p14="http://schemas.microsoft.com/office/powerpoint/2010/main" val="15246653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4C898B5E-D605-4595-9507-D985FE6D4D78}"/>
              </a:ext>
            </a:extLst>
          </p:cNvPr>
          <p:cNvSpPr>
            <a:spLocks noGrp="1" noChangeArrowheads="1"/>
          </p:cNvSpPr>
          <p:nvPr>
            <p:ph type="title"/>
          </p:nvPr>
        </p:nvSpPr>
        <p:spPr>
          <a:xfrm>
            <a:off x="1066800" y="9525"/>
            <a:ext cx="10058400" cy="1057275"/>
          </a:xfrm>
        </p:spPr>
        <p:txBody>
          <a:bodyPr/>
          <a:lstStyle/>
          <a:p>
            <a:pPr algn="ctr" eaLnBrk="1" hangingPunct="1">
              <a:defRPr/>
            </a:pPr>
            <a:r>
              <a:rPr lang="en-US" b="0" dirty="0">
                <a:solidFill>
                  <a:schemeClr val="accent4">
                    <a:lumMod val="10000"/>
                  </a:schemeClr>
                </a:solidFill>
              </a:rPr>
              <a:t>Effective Bible Study Requires…</a:t>
            </a:r>
          </a:p>
        </p:txBody>
      </p:sp>
      <p:sp>
        <p:nvSpPr>
          <p:cNvPr id="34819" name="Rectangle 3">
            <a:extLst>
              <a:ext uri="{FF2B5EF4-FFF2-40B4-BE49-F238E27FC236}">
                <a16:creationId xmlns:a16="http://schemas.microsoft.com/office/drawing/2014/main" id="{72DF64A2-9998-4DBB-B511-D1B6CABEF30A}"/>
              </a:ext>
            </a:extLst>
          </p:cNvPr>
          <p:cNvSpPr>
            <a:spLocks noGrp="1" noChangeArrowheads="1"/>
          </p:cNvSpPr>
          <p:nvPr>
            <p:ph type="body" idx="1"/>
          </p:nvPr>
        </p:nvSpPr>
        <p:spPr>
          <a:xfrm>
            <a:off x="495300" y="2057400"/>
            <a:ext cx="11201400" cy="4343400"/>
          </a:xfrm>
        </p:spPr>
        <p:txBody>
          <a:bodyPr/>
          <a:lstStyle/>
          <a:p>
            <a:pPr marL="1200150" lvl="1" indent="-742950" eaLnBrk="1" hangingPunct="1">
              <a:lnSpc>
                <a:spcPct val="90000"/>
              </a:lnSpc>
              <a:buClrTx/>
              <a:buFont typeface="+mj-lt"/>
              <a:buAutoNum type="arabicPeriod" startAt="8"/>
              <a:defRPr/>
            </a:pPr>
            <a:r>
              <a:rPr lang="en-US" sz="4000" dirty="0">
                <a:solidFill>
                  <a:schemeClr val="accent4">
                    <a:lumMod val="10000"/>
                  </a:schemeClr>
                </a:solidFill>
              </a:rPr>
              <a:t>An attitude of </a:t>
            </a:r>
            <a:r>
              <a:rPr lang="en-US" sz="4000" b="1" dirty="0">
                <a:solidFill>
                  <a:schemeClr val="bg1">
                    <a:lumMod val="60000"/>
                    <a:lumOff val="40000"/>
                  </a:schemeClr>
                </a:solidFill>
              </a:rPr>
              <a:t>humility</a:t>
            </a:r>
            <a:r>
              <a:rPr lang="en-US" sz="4000" dirty="0">
                <a:solidFill>
                  <a:schemeClr val="accent4">
                    <a:lumMod val="10000"/>
                  </a:schemeClr>
                </a:solidFill>
              </a:rPr>
              <a:t>. </a:t>
            </a:r>
          </a:p>
          <a:p>
            <a:pPr lvl="1" eaLnBrk="1" hangingPunct="1">
              <a:lnSpc>
                <a:spcPct val="90000"/>
              </a:lnSpc>
              <a:buClrTx/>
              <a:buFont typeface="Arial" panose="020B0604020202020204" pitchFamily="34" charset="0"/>
              <a:buChar char="•"/>
              <a:defRPr/>
            </a:pPr>
            <a:r>
              <a:rPr lang="en-US" sz="3200" dirty="0">
                <a:solidFill>
                  <a:schemeClr val="accent4">
                    <a:lumMod val="10000"/>
                  </a:schemeClr>
                </a:solidFill>
              </a:rPr>
              <a:t>James 1:19-21; Isaiah 55:9-10; Jeremiah 10:23; Proverbs 14:12</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7D3AFECC-BEB8-435B-AB3D-4164B1EBC400}"/>
              </a:ext>
            </a:extLst>
          </p:cNvPr>
          <p:cNvSpPr>
            <a:spLocks noGrp="1" noChangeArrowheads="1"/>
          </p:cNvSpPr>
          <p:nvPr>
            <p:ph type="title"/>
          </p:nvPr>
        </p:nvSpPr>
        <p:spPr>
          <a:xfrm>
            <a:off x="1066800" y="15875"/>
            <a:ext cx="10058400" cy="1028700"/>
          </a:xfrm>
        </p:spPr>
        <p:txBody>
          <a:bodyPr/>
          <a:lstStyle/>
          <a:p>
            <a:pPr algn="ctr" eaLnBrk="1" hangingPunct="1">
              <a:defRPr/>
            </a:pPr>
            <a:r>
              <a:rPr lang="en-US" b="0" dirty="0">
                <a:solidFill>
                  <a:schemeClr val="tx2">
                    <a:lumMod val="10000"/>
                  </a:schemeClr>
                </a:solidFill>
              </a:rPr>
              <a:t>Effective Bible Study Requires…</a:t>
            </a:r>
          </a:p>
        </p:txBody>
      </p:sp>
      <p:sp>
        <p:nvSpPr>
          <p:cNvPr id="34819" name="Rectangle 3">
            <a:extLst>
              <a:ext uri="{FF2B5EF4-FFF2-40B4-BE49-F238E27FC236}">
                <a16:creationId xmlns:a16="http://schemas.microsoft.com/office/drawing/2014/main" id="{1F8525B4-9BC5-4EA7-AF8D-FEEF9E6C864A}"/>
              </a:ext>
            </a:extLst>
          </p:cNvPr>
          <p:cNvSpPr>
            <a:spLocks noGrp="1" noChangeArrowheads="1"/>
          </p:cNvSpPr>
          <p:nvPr>
            <p:ph type="body" idx="1"/>
          </p:nvPr>
        </p:nvSpPr>
        <p:spPr>
          <a:xfrm>
            <a:off x="825500" y="1981200"/>
            <a:ext cx="10541000" cy="4419600"/>
          </a:xfrm>
        </p:spPr>
        <p:txBody>
          <a:bodyPr/>
          <a:lstStyle/>
          <a:p>
            <a:pPr marL="742950" indent="-742950" eaLnBrk="1" hangingPunct="1">
              <a:lnSpc>
                <a:spcPct val="90000"/>
              </a:lnSpc>
              <a:buClrTx/>
              <a:buSzTx/>
              <a:buFont typeface="+mj-lt"/>
              <a:buAutoNum type="arabicPeriod" startAt="9"/>
              <a:defRPr/>
            </a:pPr>
            <a:r>
              <a:rPr lang="en-US" sz="3600" dirty="0">
                <a:solidFill>
                  <a:schemeClr val="accent4">
                    <a:lumMod val="10000"/>
                  </a:schemeClr>
                </a:solidFill>
              </a:rPr>
              <a:t> </a:t>
            </a:r>
            <a:r>
              <a:rPr lang="en-US" sz="4000" dirty="0">
                <a:solidFill>
                  <a:schemeClr val="accent4">
                    <a:lumMod val="10000"/>
                  </a:schemeClr>
                </a:solidFill>
              </a:rPr>
              <a:t>An attitude of </a:t>
            </a:r>
            <a:r>
              <a:rPr lang="en-US" sz="4000" b="1" dirty="0">
                <a:solidFill>
                  <a:schemeClr val="bg1">
                    <a:lumMod val="60000"/>
                    <a:lumOff val="40000"/>
                  </a:schemeClr>
                </a:solidFill>
              </a:rPr>
              <a:t>duty</a:t>
            </a:r>
            <a:r>
              <a:rPr lang="en-US" sz="4000" dirty="0">
                <a:solidFill>
                  <a:schemeClr val="accent4">
                    <a:lumMod val="10000"/>
                  </a:schemeClr>
                </a:solidFill>
              </a:rPr>
              <a:t>. </a:t>
            </a:r>
          </a:p>
          <a:p>
            <a:pPr lvl="2" eaLnBrk="1" hangingPunct="1">
              <a:lnSpc>
                <a:spcPct val="90000"/>
              </a:lnSpc>
              <a:buClrTx/>
              <a:buSzPct val="100000"/>
              <a:buFont typeface="Arial" panose="020B0604020202020204" pitchFamily="34" charset="0"/>
              <a:buChar char="•"/>
              <a:defRPr/>
            </a:pPr>
            <a:r>
              <a:rPr lang="en-US" sz="3600" dirty="0">
                <a:solidFill>
                  <a:schemeClr val="accent4">
                    <a:lumMod val="10000"/>
                  </a:schemeClr>
                </a:solidFill>
              </a:rPr>
              <a:t>2 Timothy 2:15; Hebrews 5:12; Luke 17:10</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4D350CB7-6462-4D96-82D0-98BF81B3D4B9}"/>
              </a:ext>
            </a:extLst>
          </p:cNvPr>
          <p:cNvSpPr>
            <a:spLocks noGrp="1" noChangeArrowheads="1"/>
          </p:cNvSpPr>
          <p:nvPr>
            <p:ph type="title"/>
          </p:nvPr>
        </p:nvSpPr>
        <p:spPr>
          <a:xfrm>
            <a:off x="1066800" y="22225"/>
            <a:ext cx="10058400" cy="1074738"/>
          </a:xfrm>
        </p:spPr>
        <p:txBody>
          <a:bodyPr/>
          <a:lstStyle/>
          <a:p>
            <a:pPr algn="ctr" eaLnBrk="1" hangingPunct="1">
              <a:defRPr/>
            </a:pPr>
            <a:r>
              <a:rPr lang="en-US" b="0" dirty="0">
                <a:solidFill>
                  <a:schemeClr val="tx2">
                    <a:lumMod val="10000"/>
                  </a:schemeClr>
                </a:solidFill>
              </a:rPr>
              <a:t>Effective Bible Study Requires…</a:t>
            </a:r>
          </a:p>
        </p:txBody>
      </p:sp>
      <p:sp>
        <p:nvSpPr>
          <p:cNvPr id="34819" name="Rectangle 3">
            <a:extLst>
              <a:ext uri="{FF2B5EF4-FFF2-40B4-BE49-F238E27FC236}">
                <a16:creationId xmlns:a16="http://schemas.microsoft.com/office/drawing/2014/main" id="{C3A4D868-470B-43FC-86E8-584E2F4EE25E}"/>
              </a:ext>
            </a:extLst>
          </p:cNvPr>
          <p:cNvSpPr>
            <a:spLocks noGrp="1" noChangeArrowheads="1"/>
          </p:cNvSpPr>
          <p:nvPr>
            <p:ph type="body" idx="1"/>
          </p:nvPr>
        </p:nvSpPr>
        <p:spPr>
          <a:xfrm>
            <a:off x="825500" y="1981200"/>
            <a:ext cx="10541000" cy="4648200"/>
          </a:xfrm>
        </p:spPr>
        <p:txBody>
          <a:bodyPr/>
          <a:lstStyle/>
          <a:p>
            <a:pPr marL="742950" indent="-742950" eaLnBrk="1" hangingPunct="1">
              <a:lnSpc>
                <a:spcPct val="90000"/>
              </a:lnSpc>
              <a:buClrTx/>
              <a:buSzPct val="100000"/>
              <a:buFont typeface="+mj-lt"/>
              <a:buAutoNum type="arabicPeriod" startAt="10"/>
              <a:defRPr/>
            </a:pPr>
            <a:r>
              <a:rPr lang="en-US" sz="4000" dirty="0">
                <a:solidFill>
                  <a:schemeClr val="accent4">
                    <a:lumMod val="10000"/>
                  </a:schemeClr>
                </a:solidFill>
              </a:rPr>
              <a:t>An attitude of </a:t>
            </a:r>
            <a:r>
              <a:rPr lang="en-US" sz="4000" b="1" dirty="0">
                <a:solidFill>
                  <a:schemeClr val="bg1">
                    <a:lumMod val="60000"/>
                    <a:lumOff val="40000"/>
                  </a:schemeClr>
                </a:solidFill>
              </a:rPr>
              <a:t>sufficiency</a:t>
            </a:r>
            <a:r>
              <a:rPr lang="en-US" sz="4000" dirty="0">
                <a:solidFill>
                  <a:schemeClr val="accent4">
                    <a:lumMod val="10000"/>
                  </a:schemeClr>
                </a:solidFill>
              </a:rPr>
              <a:t>.</a:t>
            </a:r>
          </a:p>
          <a:p>
            <a:pPr lvl="2" eaLnBrk="1" hangingPunct="1">
              <a:lnSpc>
                <a:spcPct val="90000"/>
              </a:lnSpc>
              <a:buClrTx/>
              <a:buSzPct val="100000"/>
              <a:buFont typeface="Arial" panose="020B0604020202020204" pitchFamily="34" charset="0"/>
              <a:buChar char="•"/>
              <a:defRPr/>
            </a:pPr>
            <a:r>
              <a:rPr lang="en-US" sz="3200" dirty="0">
                <a:solidFill>
                  <a:schemeClr val="accent4">
                    <a:lumMod val="10000"/>
                  </a:schemeClr>
                </a:solidFill>
              </a:rPr>
              <a:t>Deuteronomy 29:29; Jude 3; 2 Peter 1:3; </a:t>
            </a:r>
            <a:br>
              <a:rPr lang="en-US" sz="3200" dirty="0">
                <a:solidFill>
                  <a:schemeClr val="accent4">
                    <a:lumMod val="10000"/>
                  </a:schemeClr>
                </a:solidFill>
              </a:rPr>
            </a:br>
            <a:r>
              <a:rPr lang="en-US" sz="3200" dirty="0">
                <a:solidFill>
                  <a:schemeClr val="accent4">
                    <a:lumMod val="10000"/>
                  </a:schemeClr>
                </a:solidFill>
              </a:rPr>
              <a:t>Psalms 119:89</a:t>
            </a:r>
          </a:p>
          <a:p>
            <a:pPr lvl="2" eaLnBrk="1" hangingPunct="1">
              <a:lnSpc>
                <a:spcPct val="90000"/>
              </a:lnSpc>
              <a:buClrTx/>
              <a:buSzPct val="100000"/>
              <a:buFont typeface="Arial" panose="020B0604020202020204" pitchFamily="34" charset="0"/>
              <a:buChar char="•"/>
              <a:defRPr/>
            </a:pPr>
            <a:r>
              <a:rPr lang="en-US" sz="3200" dirty="0">
                <a:solidFill>
                  <a:schemeClr val="accent4">
                    <a:lumMod val="10000"/>
                  </a:schemeClr>
                </a:solidFill>
              </a:rPr>
              <a:t>Avoid speculation about what God didn’t reveal. </a:t>
            </a:r>
            <a:br>
              <a:rPr lang="en-US" sz="3200" dirty="0">
                <a:solidFill>
                  <a:schemeClr val="accent4">
                    <a:lumMod val="10000"/>
                  </a:schemeClr>
                </a:solidFill>
              </a:rPr>
            </a:br>
            <a:r>
              <a:rPr lang="en-US" sz="3200" dirty="0">
                <a:solidFill>
                  <a:schemeClr val="accent4">
                    <a:lumMod val="10000"/>
                  </a:schemeClr>
                </a:solidFill>
              </a:rPr>
              <a:t>1 Timothy 1:4; 2 Timothy 2:23</a:t>
            </a:r>
          </a:p>
          <a:p>
            <a:pPr lvl="2" eaLnBrk="1" hangingPunct="1">
              <a:lnSpc>
                <a:spcPct val="90000"/>
              </a:lnSpc>
              <a:buClrTx/>
              <a:buSzPct val="100000"/>
              <a:buFont typeface="Arial" panose="020B0604020202020204" pitchFamily="34" charset="0"/>
              <a:buChar char="•"/>
              <a:defRPr/>
            </a:pPr>
            <a:r>
              <a:rPr lang="en-US" sz="3200" dirty="0">
                <a:solidFill>
                  <a:schemeClr val="accent4">
                    <a:lumMod val="10000"/>
                  </a:schemeClr>
                </a:solidFill>
              </a:rPr>
              <a:t>We don’t argue based on what God didn’t say.</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497928B9-803E-401B-8FA8-D182A7FB1BE1}"/>
              </a:ext>
            </a:extLst>
          </p:cNvPr>
          <p:cNvSpPr>
            <a:spLocks noGrp="1" noChangeArrowheads="1"/>
          </p:cNvSpPr>
          <p:nvPr>
            <p:ph type="title"/>
          </p:nvPr>
        </p:nvSpPr>
        <p:spPr>
          <a:xfrm>
            <a:off x="1066800" y="90488"/>
            <a:ext cx="10058400" cy="762000"/>
          </a:xfrm>
        </p:spPr>
        <p:txBody>
          <a:bodyPr/>
          <a:lstStyle/>
          <a:p>
            <a:pPr algn="ctr" eaLnBrk="1" hangingPunct="1">
              <a:defRPr/>
            </a:pPr>
            <a:r>
              <a:rPr lang="en-US" b="0" dirty="0">
                <a:solidFill>
                  <a:schemeClr val="accent4">
                    <a:lumMod val="10000"/>
                  </a:schemeClr>
                </a:solidFill>
              </a:rPr>
              <a:t>Watch Out For Excuses!</a:t>
            </a:r>
          </a:p>
        </p:txBody>
      </p:sp>
      <p:sp>
        <p:nvSpPr>
          <p:cNvPr id="25603" name="Rectangle 3">
            <a:extLst>
              <a:ext uri="{FF2B5EF4-FFF2-40B4-BE49-F238E27FC236}">
                <a16:creationId xmlns:a16="http://schemas.microsoft.com/office/drawing/2014/main" id="{E21A234B-8490-4FAC-8D1C-5D24549ED506}"/>
              </a:ext>
            </a:extLst>
          </p:cNvPr>
          <p:cNvSpPr>
            <a:spLocks noGrp="1" noChangeArrowheads="1"/>
          </p:cNvSpPr>
          <p:nvPr>
            <p:ph type="body" idx="1"/>
          </p:nvPr>
        </p:nvSpPr>
        <p:spPr>
          <a:xfrm>
            <a:off x="914400" y="852488"/>
            <a:ext cx="10363200" cy="4576762"/>
          </a:xfrm>
        </p:spPr>
        <p:txBody>
          <a:bodyPr/>
          <a:lstStyle/>
          <a:p>
            <a:pPr marL="514350" indent="-514350" eaLnBrk="1" hangingPunct="1">
              <a:buClrTx/>
              <a:buSzPct val="100000"/>
              <a:buFont typeface="+mj-lt"/>
              <a:buAutoNum type="arabicPeriod"/>
              <a:defRPr/>
            </a:pPr>
            <a:r>
              <a:rPr lang="en-US" sz="3600" dirty="0">
                <a:solidFill>
                  <a:schemeClr val="accent4">
                    <a:lumMod val="10000"/>
                  </a:schemeClr>
                </a:solidFill>
              </a:rPr>
              <a:t>I don’t have time! </a:t>
            </a:r>
            <a:r>
              <a:rPr lang="en-US" sz="3600" dirty="0">
                <a:solidFill>
                  <a:schemeClr val="bg1">
                    <a:lumMod val="60000"/>
                    <a:lumOff val="40000"/>
                  </a:schemeClr>
                </a:solidFill>
              </a:rPr>
              <a:t>We do (Ephesians 5:15-16)</a:t>
            </a:r>
          </a:p>
          <a:p>
            <a:pPr marL="514350" indent="-514350" eaLnBrk="1" hangingPunct="1">
              <a:buClrTx/>
              <a:buSzPct val="100000"/>
              <a:buFont typeface="+mj-lt"/>
              <a:buAutoNum type="arabicPeriod"/>
              <a:defRPr/>
            </a:pPr>
            <a:r>
              <a:rPr lang="en-US" sz="3600" dirty="0">
                <a:solidFill>
                  <a:schemeClr val="accent4">
                    <a:lumMod val="10000"/>
                  </a:schemeClr>
                </a:solidFill>
              </a:rPr>
              <a:t>I don’t have the training. </a:t>
            </a:r>
            <a:r>
              <a:rPr lang="en-US" sz="3600" dirty="0">
                <a:solidFill>
                  <a:schemeClr val="bg1">
                    <a:lumMod val="60000"/>
                    <a:lumOff val="40000"/>
                  </a:schemeClr>
                </a:solidFill>
              </a:rPr>
              <a:t>Teach what you know. (Acts 8:4)</a:t>
            </a:r>
          </a:p>
          <a:p>
            <a:pPr marL="514350" indent="-514350" eaLnBrk="1" hangingPunct="1">
              <a:buClrTx/>
              <a:buSzPct val="100000"/>
              <a:buFont typeface="+mj-lt"/>
              <a:buAutoNum type="arabicPeriod"/>
              <a:defRPr/>
            </a:pPr>
            <a:r>
              <a:rPr lang="en-US" sz="3600" dirty="0">
                <a:solidFill>
                  <a:schemeClr val="accent4">
                    <a:lumMod val="10000"/>
                  </a:schemeClr>
                </a:solidFill>
              </a:rPr>
              <a:t>I’m too old. </a:t>
            </a:r>
            <a:r>
              <a:rPr lang="en-US" sz="3600" dirty="0">
                <a:solidFill>
                  <a:schemeClr val="bg1">
                    <a:lumMod val="60000"/>
                    <a:lumOff val="40000"/>
                  </a:schemeClr>
                </a:solidFill>
              </a:rPr>
              <a:t>You’re not!</a:t>
            </a:r>
          </a:p>
          <a:p>
            <a:pPr marL="514350" indent="-514350" eaLnBrk="1" hangingPunct="1">
              <a:buClrTx/>
              <a:buSzPct val="100000"/>
              <a:buFont typeface="+mj-lt"/>
              <a:buAutoNum type="arabicPeriod"/>
              <a:defRPr/>
            </a:pPr>
            <a:r>
              <a:rPr lang="en-US" sz="3600" dirty="0">
                <a:solidFill>
                  <a:schemeClr val="accent4">
                    <a:lumMod val="10000"/>
                  </a:schemeClr>
                </a:solidFill>
              </a:rPr>
              <a:t>It’s boring. </a:t>
            </a:r>
            <a:r>
              <a:rPr lang="en-US" sz="3600" dirty="0">
                <a:solidFill>
                  <a:schemeClr val="bg1">
                    <a:lumMod val="60000"/>
                    <a:lumOff val="40000"/>
                  </a:schemeClr>
                </a:solidFill>
              </a:rPr>
              <a:t>Need a spiritual mindset. (Colossians 3:1-2)</a:t>
            </a:r>
          </a:p>
        </p:txBody>
      </p:sp>
      <p:sp>
        <p:nvSpPr>
          <p:cNvPr id="55300" name="TextBox 4">
            <a:extLst>
              <a:ext uri="{FF2B5EF4-FFF2-40B4-BE49-F238E27FC236}">
                <a16:creationId xmlns:a16="http://schemas.microsoft.com/office/drawing/2014/main" id="{10627F23-6212-4FA9-8E6C-B2CDC5AFA656}"/>
              </a:ext>
            </a:extLst>
          </p:cNvPr>
          <p:cNvSpPr txBox="1">
            <a:spLocks noChangeArrowheads="1"/>
          </p:cNvSpPr>
          <p:nvPr/>
        </p:nvSpPr>
        <p:spPr bwMode="auto">
          <a:xfrm>
            <a:off x="0" y="6581775"/>
            <a:ext cx="12192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FFFFFF"/>
                </a:solidFill>
                <a:effectLst/>
                <a:uLnTx/>
                <a:uFillTx/>
                <a:latin typeface="Tahoma" panose="020B0604030504040204" pitchFamily="34" charset="0"/>
                <a:ea typeface="+mn-ea"/>
                <a:cs typeface="Arial" panose="020B0604020202020204" pitchFamily="34" charset="0"/>
              </a:rPr>
              <a:t>Source : &lt;a title="open bible powerpoint background" href="https://backgroundcheckall.com/open-bible-powerpoint-background/"&gt;open bible powerpoint background&lt;/a&gt;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497928B9-803E-401B-8FA8-D182A7FB1BE1}"/>
              </a:ext>
            </a:extLst>
          </p:cNvPr>
          <p:cNvSpPr>
            <a:spLocks noGrp="1" noChangeArrowheads="1"/>
          </p:cNvSpPr>
          <p:nvPr>
            <p:ph type="title"/>
          </p:nvPr>
        </p:nvSpPr>
        <p:spPr>
          <a:xfrm>
            <a:off x="1066800" y="90488"/>
            <a:ext cx="10058400" cy="762000"/>
          </a:xfrm>
        </p:spPr>
        <p:txBody>
          <a:bodyPr/>
          <a:lstStyle/>
          <a:p>
            <a:pPr algn="ctr" eaLnBrk="1" hangingPunct="1">
              <a:defRPr/>
            </a:pPr>
            <a:r>
              <a:rPr lang="en-US" b="0" dirty="0">
                <a:solidFill>
                  <a:schemeClr val="accent4">
                    <a:lumMod val="10000"/>
                  </a:schemeClr>
                </a:solidFill>
              </a:rPr>
              <a:t>Watch Out For Excuses!</a:t>
            </a:r>
          </a:p>
        </p:txBody>
      </p:sp>
      <p:sp>
        <p:nvSpPr>
          <p:cNvPr id="25603" name="Rectangle 3">
            <a:extLst>
              <a:ext uri="{FF2B5EF4-FFF2-40B4-BE49-F238E27FC236}">
                <a16:creationId xmlns:a16="http://schemas.microsoft.com/office/drawing/2014/main" id="{E21A234B-8490-4FAC-8D1C-5D24549ED506}"/>
              </a:ext>
            </a:extLst>
          </p:cNvPr>
          <p:cNvSpPr>
            <a:spLocks noGrp="1" noChangeArrowheads="1"/>
          </p:cNvSpPr>
          <p:nvPr>
            <p:ph type="body" idx="1"/>
          </p:nvPr>
        </p:nvSpPr>
        <p:spPr>
          <a:xfrm>
            <a:off x="914400" y="852488"/>
            <a:ext cx="10363200" cy="4576762"/>
          </a:xfrm>
        </p:spPr>
        <p:txBody>
          <a:bodyPr/>
          <a:lstStyle/>
          <a:p>
            <a:pPr marL="514350" indent="-514350" eaLnBrk="1" hangingPunct="1">
              <a:buClrTx/>
              <a:buSzPct val="100000"/>
              <a:buFont typeface="+mj-lt"/>
              <a:buAutoNum type="arabicPeriod" startAt="5"/>
              <a:defRPr/>
            </a:pPr>
            <a:r>
              <a:rPr lang="en-US" sz="3600" dirty="0">
                <a:solidFill>
                  <a:schemeClr val="accent4">
                    <a:lumMod val="10000"/>
                  </a:schemeClr>
                </a:solidFill>
              </a:rPr>
              <a:t>It’s not relevant. </a:t>
            </a:r>
            <a:r>
              <a:rPr lang="en-US" sz="3600" dirty="0">
                <a:solidFill>
                  <a:schemeClr val="bg1">
                    <a:lumMod val="60000"/>
                    <a:lumOff val="40000"/>
                  </a:schemeClr>
                </a:solidFill>
              </a:rPr>
              <a:t>It “abides forever” </a:t>
            </a:r>
            <a:br>
              <a:rPr lang="en-US" sz="3600" dirty="0">
                <a:solidFill>
                  <a:schemeClr val="bg1">
                    <a:lumMod val="60000"/>
                    <a:lumOff val="40000"/>
                  </a:schemeClr>
                </a:solidFill>
              </a:rPr>
            </a:br>
            <a:r>
              <a:rPr lang="en-US" sz="3600" dirty="0">
                <a:solidFill>
                  <a:schemeClr val="bg1">
                    <a:lumMod val="60000"/>
                    <a:lumOff val="40000"/>
                  </a:schemeClr>
                </a:solidFill>
              </a:rPr>
              <a:t>(1 Peter 1:22-25)</a:t>
            </a:r>
          </a:p>
          <a:p>
            <a:pPr marL="514350" indent="-514350" eaLnBrk="1" hangingPunct="1">
              <a:buClrTx/>
              <a:buSzPct val="100000"/>
              <a:buFont typeface="+mj-lt"/>
              <a:buAutoNum type="arabicPeriod" startAt="5"/>
              <a:defRPr/>
            </a:pPr>
            <a:r>
              <a:rPr lang="en-US" sz="3600" dirty="0">
                <a:solidFill>
                  <a:schemeClr val="accent4">
                    <a:lumMod val="10000"/>
                  </a:schemeClr>
                </a:solidFill>
              </a:rPr>
              <a:t>I’m not sure it’s accurate. </a:t>
            </a:r>
            <a:r>
              <a:rPr lang="en-US" sz="3600" dirty="0">
                <a:solidFill>
                  <a:schemeClr val="bg1">
                    <a:lumMod val="60000"/>
                    <a:lumOff val="40000"/>
                  </a:schemeClr>
                </a:solidFill>
              </a:rPr>
              <a:t>We have the mind of Christ. (1 Corinthians 2:10-16)</a:t>
            </a:r>
          </a:p>
          <a:p>
            <a:pPr marL="514350" indent="-514350" eaLnBrk="1" hangingPunct="1">
              <a:buClrTx/>
              <a:buSzPct val="100000"/>
              <a:buFont typeface="+mj-lt"/>
              <a:buAutoNum type="arabicPeriod" startAt="5"/>
              <a:defRPr/>
            </a:pPr>
            <a:r>
              <a:rPr lang="en-US" sz="3600" dirty="0">
                <a:solidFill>
                  <a:schemeClr val="accent4">
                    <a:lumMod val="10000"/>
                  </a:schemeClr>
                </a:solidFill>
              </a:rPr>
              <a:t>It’s not understandable. </a:t>
            </a:r>
            <a:r>
              <a:rPr lang="en-US" sz="3600" dirty="0">
                <a:solidFill>
                  <a:schemeClr val="bg1">
                    <a:lumMod val="60000"/>
                    <a:lumOff val="40000"/>
                  </a:schemeClr>
                </a:solidFill>
              </a:rPr>
              <a:t>Paul said it is! (Ephesians 3:3-5; 5:17)</a:t>
            </a:r>
          </a:p>
          <a:p>
            <a:pPr marL="514350" indent="-514350" eaLnBrk="1" hangingPunct="1">
              <a:buClrTx/>
              <a:buSzPct val="100000"/>
              <a:buFont typeface="+mj-lt"/>
              <a:buAutoNum type="arabicPeriod" startAt="5"/>
              <a:defRPr/>
            </a:pPr>
            <a:r>
              <a:rPr lang="en-US" sz="3600" dirty="0">
                <a:solidFill>
                  <a:schemeClr val="accent4">
                    <a:lumMod val="10000"/>
                  </a:schemeClr>
                </a:solidFill>
              </a:rPr>
              <a:t>I already know what it says. </a:t>
            </a:r>
            <a:r>
              <a:rPr lang="en-US" sz="3600" dirty="0">
                <a:solidFill>
                  <a:schemeClr val="bg1">
                    <a:lumMod val="60000"/>
                    <a:lumOff val="40000"/>
                  </a:schemeClr>
                </a:solidFill>
              </a:rPr>
              <a:t>Need to be reminded/stay filled. (2 Pet. 1:12-15; 3:1-2)</a:t>
            </a:r>
          </a:p>
        </p:txBody>
      </p:sp>
      <p:sp>
        <p:nvSpPr>
          <p:cNvPr id="55300" name="TextBox 4">
            <a:extLst>
              <a:ext uri="{FF2B5EF4-FFF2-40B4-BE49-F238E27FC236}">
                <a16:creationId xmlns:a16="http://schemas.microsoft.com/office/drawing/2014/main" id="{10627F23-6212-4FA9-8E6C-B2CDC5AFA656}"/>
              </a:ext>
            </a:extLst>
          </p:cNvPr>
          <p:cNvSpPr txBox="1">
            <a:spLocks noChangeArrowheads="1"/>
          </p:cNvSpPr>
          <p:nvPr/>
        </p:nvSpPr>
        <p:spPr bwMode="auto">
          <a:xfrm>
            <a:off x="0" y="6581775"/>
            <a:ext cx="12192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FFFFFF"/>
                </a:solidFill>
                <a:effectLst/>
                <a:uLnTx/>
                <a:uFillTx/>
                <a:latin typeface="Tahoma" panose="020B0604030504040204" pitchFamily="34" charset="0"/>
                <a:ea typeface="+mn-ea"/>
                <a:cs typeface="Arial" panose="020B0604020202020204" pitchFamily="34" charset="0"/>
              </a:rPr>
              <a:t>Source : &lt;a title="open bible powerpoint background" href="https://backgroundcheckall.com/open-bible-powerpoint-background/"&gt;open bible powerpoint background&lt;/a&gt;</a:t>
            </a:r>
          </a:p>
        </p:txBody>
      </p:sp>
    </p:spTree>
    <p:extLst>
      <p:ext uri="{BB962C8B-B14F-4D97-AF65-F5344CB8AC3E}">
        <p14:creationId xmlns:p14="http://schemas.microsoft.com/office/powerpoint/2010/main" val="3465126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717E923-290A-42E6-B6A7-22677B811CC9}"/>
              </a:ext>
            </a:extLst>
          </p:cNvPr>
          <p:cNvSpPr>
            <a:spLocks noGrp="1"/>
          </p:cNvSpPr>
          <p:nvPr>
            <p:ph idx="1"/>
          </p:nvPr>
        </p:nvSpPr>
        <p:spPr>
          <a:xfrm>
            <a:off x="1422400" y="381000"/>
            <a:ext cx="10058400" cy="5715000"/>
          </a:xfrm>
        </p:spPr>
        <p:txBody>
          <a:bodyPr/>
          <a:lstStyle/>
          <a:p>
            <a:pPr marL="0" indent="0" algn="ctr">
              <a:buFont typeface="Wingdings" panose="05000000000000000000" pitchFamily="2" charset="2"/>
              <a:buNone/>
              <a:defRPr/>
            </a:pPr>
            <a:r>
              <a:rPr lang="en-US" sz="6000" dirty="0">
                <a:solidFill>
                  <a:schemeClr val="accent4">
                    <a:lumMod val="10000"/>
                  </a:schemeClr>
                </a:solidFill>
              </a:rPr>
              <a:t>This book will either keep you from sin, or sin will keep you from this book!</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717E923-290A-42E6-B6A7-22677B811CC9}"/>
              </a:ext>
            </a:extLst>
          </p:cNvPr>
          <p:cNvSpPr>
            <a:spLocks noGrp="1"/>
          </p:cNvSpPr>
          <p:nvPr>
            <p:ph idx="1"/>
          </p:nvPr>
        </p:nvSpPr>
        <p:spPr>
          <a:xfrm>
            <a:off x="1422400" y="381000"/>
            <a:ext cx="10058400" cy="5715000"/>
          </a:xfrm>
        </p:spPr>
        <p:txBody>
          <a:bodyPr/>
          <a:lstStyle/>
          <a:p>
            <a:pPr marL="0" indent="0" algn="ctr">
              <a:buFont typeface="Wingdings" panose="05000000000000000000" pitchFamily="2" charset="2"/>
              <a:buNone/>
              <a:defRPr/>
            </a:pPr>
            <a:r>
              <a:rPr lang="en-US" sz="6000" dirty="0">
                <a:solidFill>
                  <a:schemeClr val="accent4">
                    <a:lumMod val="10000"/>
                  </a:schemeClr>
                </a:solidFill>
              </a:rPr>
              <a:t>Effective Bible Study Begins With The Right Attitude…</a:t>
            </a:r>
          </a:p>
        </p:txBody>
      </p:sp>
    </p:spTree>
    <p:extLst>
      <p:ext uri="{BB962C8B-B14F-4D97-AF65-F5344CB8AC3E}">
        <p14:creationId xmlns:p14="http://schemas.microsoft.com/office/powerpoint/2010/main" val="28371814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D72B3948-DA7B-4B27-8477-F99442D19479}"/>
              </a:ext>
            </a:extLst>
          </p:cNvPr>
          <p:cNvSpPr>
            <a:spLocks noGrp="1" noChangeArrowheads="1"/>
          </p:cNvSpPr>
          <p:nvPr>
            <p:ph type="title"/>
          </p:nvPr>
        </p:nvSpPr>
        <p:spPr>
          <a:xfrm>
            <a:off x="1066800" y="20638"/>
            <a:ext cx="10058400" cy="838200"/>
          </a:xfrm>
        </p:spPr>
        <p:txBody>
          <a:bodyPr/>
          <a:lstStyle/>
          <a:p>
            <a:pPr algn="ctr" eaLnBrk="1" hangingPunct="1">
              <a:defRPr/>
            </a:pPr>
            <a:r>
              <a:rPr lang="en-US" b="0" dirty="0">
                <a:solidFill>
                  <a:schemeClr val="accent4">
                    <a:lumMod val="10000"/>
                  </a:schemeClr>
                </a:solidFill>
              </a:rPr>
              <a:t>Effective Bible Study Requires…</a:t>
            </a:r>
          </a:p>
        </p:txBody>
      </p:sp>
      <p:sp>
        <p:nvSpPr>
          <p:cNvPr id="34819" name="Rectangle 3">
            <a:extLst>
              <a:ext uri="{FF2B5EF4-FFF2-40B4-BE49-F238E27FC236}">
                <a16:creationId xmlns:a16="http://schemas.microsoft.com/office/drawing/2014/main" id="{AC745962-3D1F-4E60-B453-84E2B18BA185}"/>
              </a:ext>
            </a:extLst>
          </p:cNvPr>
          <p:cNvSpPr>
            <a:spLocks noGrp="1" noChangeArrowheads="1"/>
          </p:cNvSpPr>
          <p:nvPr>
            <p:ph type="body" idx="1"/>
          </p:nvPr>
        </p:nvSpPr>
        <p:spPr>
          <a:xfrm>
            <a:off x="495300" y="2057400"/>
            <a:ext cx="11201400" cy="3810000"/>
          </a:xfrm>
        </p:spPr>
        <p:txBody>
          <a:bodyPr/>
          <a:lstStyle/>
          <a:p>
            <a:pPr marL="1200150" lvl="1" indent="-742950" eaLnBrk="1" hangingPunct="1">
              <a:spcBef>
                <a:spcPts val="1200"/>
              </a:spcBef>
              <a:buClrTx/>
              <a:buFont typeface="+mj-lt"/>
              <a:buAutoNum type="arabicPeriod"/>
              <a:defRPr/>
            </a:pPr>
            <a:r>
              <a:rPr lang="en-US" sz="3600" dirty="0">
                <a:solidFill>
                  <a:schemeClr val="accent4">
                    <a:lumMod val="10000"/>
                  </a:schemeClr>
                </a:solidFill>
              </a:rPr>
              <a:t>An attitude of </a:t>
            </a:r>
            <a:r>
              <a:rPr lang="en-US" sz="3600" b="1" dirty="0">
                <a:solidFill>
                  <a:schemeClr val="bg1">
                    <a:lumMod val="60000"/>
                    <a:lumOff val="40000"/>
                  </a:schemeClr>
                </a:solidFill>
              </a:rPr>
              <a:t>reverence</a:t>
            </a:r>
            <a:r>
              <a:rPr lang="en-US" sz="3600" dirty="0">
                <a:solidFill>
                  <a:schemeClr val="accent4">
                    <a:lumMod val="10000"/>
                  </a:schemeClr>
                </a:solidFill>
              </a:rPr>
              <a:t>.</a:t>
            </a:r>
          </a:p>
          <a:p>
            <a:pPr lvl="2" eaLnBrk="1" hangingPunct="1">
              <a:spcBef>
                <a:spcPts val="1200"/>
              </a:spcBef>
              <a:buClrTx/>
              <a:buSzTx/>
              <a:buFont typeface="Arial" panose="020B0604020202020204" pitchFamily="34" charset="0"/>
              <a:buChar char="•"/>
              <a:defRPr/>
            </a:pPr>
            <a:r>
              <a:rPr lang="en-US" sz="3600" dirty="0">
                <a:solidFill>
                  <a:schemeClr val="accent4">
                    <a:lumMod val="10000"/>
                  </a:schemeClr>
                </a:solidFill>
              </a:rPr>
              <a:t>1 Thessalonians 2:13; 2 Timothy 3:16; </a:t>
            </a:r>
            <a:br>
              <a:rPr lang="en-US" sz="3600" dirty="0">
                <a:solidFill>
                  <a:schemeClr val="accent4">
                    <a:lumMod val="10000"/>
                  </a:schemeClr>
                </a:solidFill>
              </a:rPr>
            </a:br>
            <a:r>
              <a:rPr lang="en-US" sz="3600" dirty="0">
                <a:solidFill>
                  <a:schemeClr val="accent4">
                    <a:lumMod val="10000"/>
                  </a:schemeClr>
                </a:solidFill>
              </a:rPr>
              <a:t>1 Peter 4:11; Acts 20:27; Jeremiah 26:2; Malachi 2:5; Psalms 119:38</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CAFE30D5-6938-4CF5-B19A-341A38244330}"/>
              </a:ext>
            </a:extLst>
          </p:cNvPr>
          <p:cNvSpPr>
            <a:spLocks noGrp="1" noChangeArrowheads="1"/>
          </p:cNvSpPr>
          <p:nvPr>
            <p:ph type="title"/>
          </p:nvPr>
        </p:nvSpPr>
        <p:spPr>
          <a:xfrm>
            <a:off x="1066800" y="20638"/>
            <a:ext cx="10058400" cy="838200"/>
          </a:xfrm>
        </p:spPr>
        <p:txBody>
          <a:bodyPr/>
          <a:lstStyle/>
          <a:p>
            <a:pPr algn="ctr" eaLnBrk="1" hangingPunct="1">
              <a:defRPr/>
            </a:pPr>
            <a:r>
              <a:rPr lang="en-US" b="0" dirty="0">
                <a:solidFill>
                  <a:schemeClr val="accent4">
                    <a:lumMod val="10000"/>
                  </a:schemeClr>
                </a:solidFill>
              </a:rPr>
              <a:t>Effective Bible Study Requires…</a:t>
            </a:r>
          </a:p>
        </p:txBody>
      </p:sp>
      <p:sp>
        <p:nvSpPr>
          <p:cNvPr id="34819" name="Rectangle 3">
            <a:extLst>
              <a:ext uri="{FF2B5EF4-FFF2-40B4-BE49-F238E27FC236}">
                <a16:creationId xmlns:a16="http://schemas.microsoft.com/office/drawing/2014/main" id="{22622E08-F121-4C0D-957C-BC63C22FE2A5}"/>
              </a:ext>
            </a:extLst>
          </p:cNvPr>
          <p:cNvSpPr>
            <a:spLocks noGrp="1" noChangeArrowheads="1"/>
          </p:cNvSpPr>
          <p:nvPr>
            <p:ph type="body" idx="1"/>
          </p:nvPr>
        </p:nvSpPr>
        <p:spPr>
          <a:xfrm>
            <a:off x="495300" y="2057400"/>
            <a:ext cx="11201400" cy="3810000"/>
          </a:xfrm>
        </p:spPr>
        <p:txBody>
          <a:bodyPr/>
          <a:lstStyle/>
          <a:p>
            <a:pPr marL="971550" lvl="1" indent="-514350" eaLnBrk="1" hangingPunct="1">
              <a:lnSpc>
                <a:spcPct val="90000"/>
              </a:lnSpc>
              <a:buClrTx/>
              <a:buFont typeface="+mj-lt"/>
              <a:buAutoNum type="arabicPeriod" startAt="2"/>
              <a:defRPr/>
            </a:pPr>
            <a:r>
              <a:rPr lang="en-US" sz="4000" dirty="0">
                <a:solidFill>
                  <a:schemeClr val="accent4">
                    <a:lumMod val="10000"/>
                  </a:schemeClr>
                </a:solidFill>
              </a:rPr>
              <a:t>A </a:t>
            </a:r>
            <a:r>
              <a:rPr lang="en-US" sz="4000" b="1" dirty="0">
                <a:solidFill>
                  <a:schemeClr val="bg1">
                    <a:lumMod val="60000"/>
                    <a:lumOff val="40000"/>
                  </a:schemeClr>
                </a:solidFill>
              </a:rPr>
              <a:t>spiritual</a:t>
            </a:r>
            <a:r>
              <a:rPr lang="en-US" sz="4000" dirty="0">
                <a:solidFill>
                  <a:schemeClr val="accent4">
                    <a:lumMod val="10000"/>
                  </a:schemeClr>
                </a:solidFill>
              </a:rPr>
              <a:t> attitude. </a:t>
            </a:r>
          </a:p>
          <a:p>
            <a:pPr lvl="1" eaLnBrk="1" hangingPunct="1">
              <a:lnSpc>
                <a:spcPct val="90000"/>
              </a:lnSpc>
              <a:buClrTx/>
              <a:buFont typeface="Arial" panose="020B0604020202020204" pitchFamily="34" charset="0"/>
              <a:buChar char="•"/>
              <a:defRPr/>
            </a:pPr>
            <a:r>
              <a:rPr lang="en-US" sz="3200" dirty="0">
                <a:solidFill>
                  <a:schemeClr val="accent4">
                    <a:lumMod val="10000"/>
                  </a:schemeClr>
                </a:solidFill>
              </a:rPr>
              <a:t>1 Corinthians 2:14-3:3; Romans 8:5-6.</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AB21C3CB-F4B8-409C-B66F-6229283104CF}"/>
              </a:ext>
            </a:extLst>
          </p:cNvPr>
          <p:cNvSpPr>
            <a:spLocks noGrp="1" noChangeArrowheads="1"/>
          </p:cNvSpPr>
          <p:nvPr>
            <p:ph type="title"/>
          </p:nvPr>
        </p:nvSpPr>
        <p:spPr>
          <a:xfrm>
            <a:off x="1066800" y="20638"/>
            <a:ext cx="10058400" cy="838200"/>
          </a:xfrm>
        </p:spPr>
        <p:txBody>
          <a:bodyPr/>
          <a:lstStyle/>
          <a:p>
            <a:pPr algn="ctr" eaLnBrk="1" hangingPunct="1">
              <a:defRPr/>
            </a:pPr>
            <a:r>
              <a:rPr lang="en-US" b="0" dirty="0">
                <a:solidFill>
                  <a:schemeClr val="accent4">
                    <a:lumMod val="10000"/>
                  </a:schemeClr>
                </a:solidFill>
              </a:rPr>
              <a:t>Effective Bible Study Requires…</a:t>
            </a:r>
          </a:p>
        </p:txBody>
      </p:sp>
      <p:sp>
        <p:nvSpPr>
          <p:cNvPr id="34819" name="Rectangle 3">
            <a:extLst>
              <a:ext uri="{FF2B5EF4-FFF2-40B4-BE49-F238E27FC236}">
                <a16:creationId xmlns:a16="http://schemas.microsoft.com/office/drawing/2014/main" id="{F8AAEF35-D0D5-40DC-936C-0C569BCFE904}"/>
              </a:ext>
            </a:extLst>
          </p:cNvPr>
          <p:cNvSpPr>
            <a:spLocks noGrp="1" noChangeArrowheads="1"/>
          </p:cNvSpPr>
          <p:nvPr>
            <p:ph type="body" idx="1"/>
          </p:nvPr>
        </p:nvSpPr>
        <p:spPr>
          <a:xfrm>
            <a:off x="495300" y="2057400"/>
            <a:ext cx="11201400" cy="3810000"/>
          </a:xfrm>
        </p:spPr>
        <p:txBody>
          <a:bodyPr/>
          <a:lstStyle/>
          <a:p>
            <a:pPr marL="971550" lvl="1" indent="-514350" eaLnBrk="1" hangingPunct="1">
              <a:lnSpc>
                <a:spcPct val="90000"/>
              </a:lnSpc>
              <a:buClrTx/>
              <a:buFont typeface="+mj-lt"/>
              <a:buAutoNum type="arabicPeriod" startAt="3"/>
              <a:defRPr/>
            </a:pPr>
            <a:r>
              <a:rPr lang="en-US" sz="3600" b="1" dirty="0">
                <a:solidFill>
                  <a:schemeClr val="accent4">
                    <a:lumMod val="10000"/>
                  </a:schemeClr>
                </a:solidFill>
              </a:rPr>
              <a:t>An attitude of </a:t>
            </a:r>
            <a:r>
              <a:rPr lang="en-US" sz="3600" b="1" dirty="0">
                <a:solidFill>
                  <a:schemeClr val="bg1">
                    <a:lumMod val="60000"/>
                    <a:lumOff val="40000"/>
                  </a:schemeClr>
                </a:solidFill>
              </a:rPr>
              <a:t>necessity or need</a:t>
            </a:r>
            <a:r>
              <a:rPr lang="en-US" sz="3600" b="1" dirty="0">
                <a:solidFill>
                  <a:schemeClr val="accent4">
                    <a:lumMod val="10000"/>
                  </a:schemeClr>
                </a:solidFill>
              </a:rPr>
              <a:t>. </a:t>
            </a:r>
          </a:p>
          <a:p>
            <a:pPr lvl="2" eaLnBrk="1" hangingPunct="1">
              <a:lnSpc>
                <a:spcPct val="90000"/>
              </a:lnSpc>
              <a:buClrTx/>
              <a:buSzPct val="100000"/>
              <a:buFont typeface="Arial" panose="020B0604020202020204" pitchFamily="34" charset="0"/>
              <a:buChar char="•"/>
              <a:defRPr/>
            </a:pPr>
            <a:r>
              <a:rPr lang="en-US" sz="3200" dirty="0">
                <a:solidFill>
                  <a:schemeClr val="accent4">
                    <a:lumMod val="10000"/>
                  </a:schemeClr>
                </a:solidFill>
              </a:rPr>
              <a:t>Matthew 5:6; Job 23:11-12; Psalms 119:11, 36, 40, 47</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F148D985-4F16-4F4D-93B0-A728E2D0B67E}"/>
              </a:ext>
            </a:extLst>
          </p:cNvPr>
          <p:cNvSpPr>
            <a:spLocks noGrp="1" noChangeArrowheads="1"/>
          </p:cNvSpPr>
          <p:nvPr>
            <p:ph type="title"/>
          </p:nvPr>
        </p:nvSpPr>
        <p:spPr>
          <a:xfrm>
            <a:off x="1066800" y="9525"/>
            <a:ext cx="10058400" cy="1057275"/>
          </a:xfrm>
        </p:spPr>
        <p:txBody>
          <a:bodyPr/>
          <a:lstStyle/>
          <a:p>
            <a:pPr algn="ctr" eaLnBrk="1" hangingPunct="1">
              <a:defRPr/>
            </a:pPr>
            <a:r>
              <a:rPr lang="en-US" b="0" dirty="0">
                <a:solidFill>
                  <a:schemeClr val="accent4">
                    <a:lumMod val="10000"/>
                  </a:schemeClr>
                </a:solidFill>
              </a:rPr>
              <a:t>Effective Bible Study Requires…</a:t>
            </a:r>
          </a:p>
        </p:txBody>
      </p:sp>
      <p:sp>
        <p:nvSpPr>
          <p:cNvPr id="34819" name="Rectangle 3">
            <a:extLst>
              <a:ext uri="{FF2B5EF4-FFF2-40B4-BE49-F238E27FC236}">
                <a16:creationId xmlns:a16="http://schemas.microsoft.com/office/drawing/2014/main" id="{78FD523C-A3C4-4488-A47D-F018175BF60D}"/>
              </a:ext>
            </a:extLst>
          </p:cNvPr>
          <p:cNvSpPr>
            <a:spLocks noGrp="1" noChangeArrowheads="1"/>
          </p:cNvSpPr>
          <p:nvPr>
            <p:ph type="body" idx="1"/>
          </p:nvPr>
        </p:nvSpPr>
        <p:spPr>
          <a:xfrm>
            <a:off x="495300" y="2286000"/>
            <a:ext cx="11201400" cy="4114800"/>
          </a:xfrm>
        </p:spPr>
        <p:txBody>
          <a:bodyPr/>
          <a:lstStyle/>
          <a:p>
            <a:pPr marL="1200150" lvl="1" indent="-742950" eaLnBrk="1" hangingPunct="1">
              <a:lnSpc>
                <a:spcPct val="90000"/>
              </a:lnSpc>
              <a:buClrTx/>
              <a:buFont typeface="+mj-lt"/>
              <a:buAutoNum type="arabicPeriod" startAt="4"/>
              <a:defRPr/>
            </a:pPr>
            <a:r>
              <a:rPr lang="en-US" sz="4000" dirty="0">
                <a:solidFill>
                  <a:schemeClr val="accent4">
                    <a:lumMod val="10000"/>
                  </a:schemeClr>
                </a:solidFill>
              </a:rPr>
              <a:t>An attitude of </a:t>
            </a:r>
            <a:r>
              <a:rPr lang="en-US" sz="4000" b="1" dirty="0">
                <a:solidFill>
                  <a:schemeClr val="bg1">
                    <a:lumMod val="60000"/>
                    <a:lumOff val="40000"/>
                  </a:schemeClr>
                </a:solidFill>
              </a:rPr>
              <a:t>value</a:t>
            </a:r>
            <a:r>
              <a:rPr lang="en-US" sz="4000" dirty="0">
                <a:solidFill>
                  <a:schemeClr val="accent4">
                    <a:lumMod val="10000"/>
                  </a:schemeClr>
                </a:solidFill>
              </a:rPr>
              <a:t>. </a:t>
            </a:r>
          </a:p>
          <a:p>
            <a:pPr lvl="1" eaLnBrk="1" hangingPunct="1">
              <a:lnSpc>
                <a:spcPct val="90000"/>
              </a:lnSpc>
              <a:buClrTx/>
              <a:buFont typeface="Arial" panose="020B0604020202020204" pitchFamily="34" charset="0"/>
              <a:buChar char="•"/>
              <a:defRPr/>
            </a:pPr>
            <a:r>
              <a:rPr lang="en-US" sz="3200" dirty="0">
                <a:solidFill>
                  <a:schemeClr val="accent4">
                    <a:lumMod val="10000"/>
                  </a:schemeClr>
                </a:solidFill>
              </a:rPr>
              <a:t>Psalms 19:10-12; 119:11, 127, 162; “…</a:t>
            </a:r>
            <a:r>
              <a:rPr lang="en-US" sz="3200" i="1" dirty="0">
                <a:solidFill>
                  <a:schemeClr val="accent4">
                    <a:lumMod val="10000"/>
                  </a:schemeClr>
                </a:solidFill>
              </a:rPr>
              <a:t>more to be desired… than gold</a:t>
            </a:r>
            <a:r>
              <a:rPr lang="en-US" sz="3200" dirty="0">
                <a:solidFill>
                  <a:schemeClr val="accent4">
                    <a:lumMod val="10000"/>
                  </a:schemeClr>
                </a:solidFill>
              </a:rPr>
              <a:t>…” </a:t>
            </a:r>
          </a:p>
          <a:p>
            <a:pPr lvl="1" eaLnBrk="1" hangingPunct="1">
              <a:lnSpc>
                <a:spcPct val="90000"/>
              </a:lnSpc>
              <a:buClrTx/>
              <a:buFont typeface="Arial" panose="020B0604020202020204" pitchFamily="34" charset="0"/>
              <a:buChar char="•"/>
              <a:defRPr/>
            </a:pPr>
            <a:r>
              <a:rPr lang="en-US" sz="3200" dirty="0">
                <a:solidFill>
                  <a:schemeClr val="accent4">
                    <a:lumMod val="10000"/>
                  </a:schemeClr>
                </a:solidFill>
              </a:rPr>
              <a:t>A pearl of great price! (Matthew 13:44-45)</a:t>
            </a:r>
          </a:p>
          <a:p>
            <a:pPr lvl="1" eaLnBrk="1" hangingPunct="1">
              <a:lnSpc>
                <a:spcPct val="90000"/>
              </a:lnSpc>
              <a:buClrTx/>
              <a:buFont typeface="Arial" panose="020B0604020202020204" pitchFamily="34" charset="0"/>
              <a:buChar char="•"/>
              <a:defRPr/>
            </a:pPr>
            <a:r>
              <a:rPr lang="en-US" sz="3200" dirty="0">
                <a:solidFill>
                  <a:schemeClr val="accent4">
                    <a:lumMod val="10000"/>
                  </a:schemeClr>
                </a:solidFill>
              </a:rPr>
              <a:t>Why is that? Matthew 6:19-20; Ephesians 1:18-19.</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E2EE446C-B318-41EC-8209-A5C5216D8F64}"/>
              </a:ext>
            </a:extLst>
          </p:cNvPr>
          <p:cNvSpPr>
            <a:spLocks noGrp="1" noChangeArrowheads="1"/>
          </p:cNvSpPr>
          <p:nvPr>
            <p:ph type="title"/>
          </p:nvPr>
        </p:nvSpPr>
        <p:spPr>
          <a:xfrm>
            <a:off x="1066800" y="20638"/>
            <a:ext cx="10058400" cy="838200"/>
          </a:xfrm>
        </p:spPr>
        <p:txBody>
          <a:bodyPr/>
          <a:lstStyle/>
          <a:p>
            <a:pPr algn="ctr" eaLnBrk="1" hangingPunct="1">
              <a:defRPr/>
            </a:pPr>
            <a:r>
              <a:rPr lang="en-US" b="0" dirty="0">
                <a:solidFill>
                  <a:schemeClr val="accent4">
                    <a:lumMod val="10000"/>
                  </a:schemeClr>
                </a:solidFill>
              </a:rPr>
              <a:t>Effective Bible Study Requires…</a:t>
            </a:r>
          </a:p>
        </p:txBody>
      </p:sp>
      <p:sp>
        <p:nvSpPr>
          <p:cNvPr id="34819" name="Rectangle 3">
            <a:extLst>
              <a:ext uri="{FF2B5EF4-FFF2-40B4-BE49-F238E27FC236}">
                <a16:creationId xmlns:a16="http://schemas.microsoft.com/office/drawing/2014/main" id="{9FF34882-16AE-427C-B19A-0639CE184197}"/>
              </a:ext>
            </a:extLst>
          </p:cNvPr>
          <p:cNvSpPr>
            <a:spLocks noGrp="1" noChangeArrowheads="1"/>
          </p:cNvSpPr>
          <p:nvPr>
            <p:ph type="body" idx="1"/>
          </p:nvPr>
        </p:nvSpPr>
        <p:spPr>
          <a:xfrm>
            <a:off x="228600" y="2057400"/>
            <a:ext cx="11811000" cy="3810000"/>
          </a:xfrm>
        </p:spPr>
        <p:txBody>
          <a:bodyPr/>
          <a:lstStyle/>
          <a:p>
            <a:pPr marL="1200150" lvl="1" indent="-742950" eaLnBrk="1" hangingPunct="1">
              <a:lnSpc>
                <a:spcPct val="90000"/>
              </a:lnSpc>
              <a:buClrTx/>
              <a:buFont typeface="+mj-lt"/>
              <a:buAutoNum type="arabicPeriod" startAt="5"/>
              <a:defRPr/>
            </a:pPr>
            <a:r>
              <a:rPr lang="en-US" sz="4000" dirty="0">
                <a:solidFill>
                  <a:schemeClr val="accent4">
                    <a:lumMod val="10000"/>
                  </a:schemeClr>
                </a:solidFill>
              </a:rPr>
              <a:t>An attitude of </a:t>
            </a:r>
            <a:r>
              <a:rPr lang="en-US" sz="4000" b="1" dirty="0">
                <a:solidFill>
                  <a:schemeClr val="bg1">
                    <a:lumMod val="60000"/>
                    <a:lumOff val="40000"/>
                  </a:schemeClr>
                </a:solidFill>
              </a:rPr>
              <a:t>relevance</a:t>
            </a:r>
            <a:r>
              <a:rPr lang="en-US" sz="4000" dirty="0">
                <a:solidFill>
                  <a:schemeClr val="accent4">
                    <a:lumMod val="10000"/>
                  </a:schemeClr>
                </a:solidFill>
              </a:rPr>
              <a:t> &amp; </a:t>
            </a:r>
            <a:r>
              <a:rPr lang="en-US" sz="4000" b="1" dirty="0">
                <a:solidFill>
                  <a:schemeClr val="bg1">
                    <a:lumMod val="60000"/>
                    <a:lumOff val="40000"/>
                  </a:schemeClr>
                </a:solidFill>
              </a:rPr>
              <a:t>personal application</a:t>
            </a:r>
          </a:p>
          <a:p>
            <a:pPr lvl="2" eaLnBrk="1" hangingPunct="1">
              <a:lnSpc>
                <a:spcPct val="90000"/>
              </a:lnSpc>
              <a:buClrTx/>
              <a:buSzPct val="99000"/>
              <a:buFont typeface="Arial" panose="020B0604020202020204" pitchFamily="34" charset="0"/>
              <a:buChar char="•"/>
              <a:defRPr/>
            </a:pPr>
            <a:r>
              <a:rPr lang="en-US" sz="3200" dirty="0">
                <a:solidFill>
                  <a:schemeClr val="accent4">
                    <a:lumMod val="10000"/>
                  </a:schemeClr>
                </a:solidFill>
              </a:rPr>
              <a:t>I need it to make me everything God expects me to be.</a:t>
            </a:r>
          </a:p>
          <a:p>
            <a:pPr lvl="2" eaLnBrk="1" hangingPunct="1">
              <a:lnSpc>
                <a:spcPct val="90000"/>
              </a:lnSpc>
              <a:buClrTx/>
              <a:buSzPct val="99000"/>
              <a:buFont typeface="Arial" panose="020B0604020202020204" pitchFamily="34" charset="0"/>
              <a:buChar char="•"/>
              <a:defRPr/>
            </a:pPr>
            <a:r>
              <a:rPr lang="en-US" sz="3200" dirty="0">
                <a:solidFill>
                  <a:schemeClr val="accent4">
                    <a:lumMod val="10000"/>
                  </a:schemeClr>
                </a:solidFill>
              </a:rPr>
              <a:t>John 21:21; 2 Corinthians 13:5; Matthew 7:3-5; </a:t>
            </a:r>
            <a:br>
              <a:rPr lang="en-US" sz="3200" dirty="0">
                <a:solidFill>
                  <a:schemeClr val="accent4">
                    <a:lumMod val="10000"/>
                  </a:schemeClr>
                </a:solidFill>
              </a:rPr>
            </a:br>
            <a:r>
              <a:rPr lang="en-US" sz="3200" dirty="0">
                <a:solidFill>
                  <a:schemeClr val="accent4">
                    <a:lumMod val="10000"/>
                  </a:schemeClr>
                </a:solidFill>
              </a:rPr>
              <a:t>Luke 12:41; 2 Timothy 3:16-17</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D40561F1-BFE2-46FE-BD25-14F51D2AAE3B}"/>
              </a:ext>
            </a:extLst>
          </p:cNvPr>
          <p:cNvSpPr>
            <a:spLocks noGrp="1" noChangeArrowheads="1"/>
          </p:cNvSpPr>
          <p:nvPr>
            <p:ph type="title"/>
          </p:nvPr>
        </p:nvSpPr>
        <p:spPr>
          <a:xfrm>
            <a:off x="1066800" y="9525"/>
            <a:ext cx="10058400" cy="1057275"/>
          </a:xfrm>
        </p:spPr>
        <p:txBody>
          <a:bodyPr/>
          <a:lstStyle/>
          <a:p>
            <a:pPr algn="ctr" eaLnBrk="1" hangingPunct="1">
              <a:defRPr/>
            </a:pPr>
            <a:r>
              <a:rPr lang="en-US" b="0" dirty="0">
                <a:solidFill>
                  <a:schemeClr val="accent4">
                    <a:lumMod val="10000"/>
                  </a:schemeClr>
                </a:solidFill>
              </a:rPr>
              <a:t>Effective Bible Study Requires…</a:t>
            </a:r>
          </a:p>
        </p:txBody>
      </p:sp>
      <p:sp>
        <p:nvSpPr>
          <p:cNvPr id="34819" name="Rectangle 3">
            <a:extLst>
              <a:ext uri="{FF2B5EF4-FFF2-40B4-BE49-F238E27FC236}">
                <a16:creationId xmlns:a16="http://schemas.microsoft.com/office/drawing/2014/main" id="{3E5F228A-08F5-46F4-8106-03D9B2D5F5DD}"/>
              </a:ext>
            </a:extLst>
          </p:cNvPr>
          <p:cNvSpPr>
            <a:spLocks noGrp="1" noChangeArrowheads="1"/>
          </p:cNvSpPr>
          <p:nvPr>
            <p:ph type="body" idx="1"/>
          </p:nvPr>
        </p:nvSpPr>
        <p:spPr>
          <a:xfrm>
            <a:off x="495300" y="2133600"/>
            <a:ext cx="11201400" cy="4267200"/>
          </a:xfrm>
        </p:spPr>
        <p:txBody>
          <a:bodyPr/>
          <a:lstStyle/>
          <a:p>
            <a:pPr marL="1200150" lvl="1" indent="-742950" eaLnBrk="1" hangingPunct="1">
              <a:lnSpc>
                <a:spcPct val="90000"/>
              </a:lnSpc>
              <a:buClrTx/>
              <a:buFont typeface="+mj-lt"/>
              <a:buAutoNum type="arabicPeriod" startAt="6"/>
              <a:defRPr/>
            </a:pPr>
            <a:r>
              <a:rPr lang="en-US" sz="4000" dirty="0">
                <a:solidFill>
                  <a:schemeClr val="accent4">
                    <a:lumMod val="10000"/>
                  </a:schemeClr>
                </a:solidFill>
              </a:rPr>
              <a:t>An attitude of </a:t>
            </a:r>
            <a:r>
              <a:rPr lang="en-US" sz="4000" b="1" dirty="0">
                <a:solidFill>
                  <a:schemeClr val="bg1">
                    <a:lumMod val="60000"/>
                    <a:lumOff val="40000"/>
                  </a:schemeClr>
                </a:solidFill>
              </a:rPr>
              <a:t>joy</a:t>
            </a:r>
            <a:r>
              <a:rPr lang="en-US" sz="4000" dirty="0">
                <a:solidFill>
                  <a:schemeClr val="accent4">
                    <a:lumMod val="10000"/>
                  </a:schemeClr>
                </a:solidFill>
              </a:rPr>
              <a:t>. </a:t>
            </a:r>
          </a:p>
          <a:p>
            <a:pPr lvl="1" eaLnBrk="1" hangingPunct="1">
              <a:lnSpc>
                <a:spcPct val="90000"/>
              </a:lnSpc>
              <a:buClrTx/>
              <a:buFont typeface="Arial" panose="020B0604020202020204" pitchFamily="34" charset="0"/>
              <a:buChar char="•"/>
              <a:defRPr/>
            </a:pPr>
            <a:r>
              <a:rPr lang="en-US" sz="3200" dirty="0">
                <a:solidFill>
                  <a:schemeClr val="accent4">
                    <a:lumMod val="10000"/>
                  </a:schemeClr>
                </a:solidFill>
              </a:rPr>
              <a:t>Psalms 1:2; 119:14, 47, 92, 111, 162, 174</a:t>
            </a:r>
          </a:p>
          <a:p>
            <a:pPr lvl="1" eaLnBrk="1" hangingPunct="1">
              <a:lnSpc>
                <a:spcPct val="90000"/>
              </a:lnSpc>
              <a:buClrTx/>
              <a:buFont typeface="Arial" panose="020B0604020202020204" pitchFamily="34" charset="0"/>
              <a:buChar char="•"/>
              <a:defRPr/>
            </a:pPr>
            <a:r>
              <a:rPr lang="en-US" sz="3200" dirty="0">
                <a:solidFill>
                  <a:schemeClr val="accent4">
                    <a:lumMod val="10000"/>
                  </a:schemeClr>
                </a:solidFill>
              </a:rPr>
              <a:t>Note the contrast in Jeremiah 6:10</a:t>
            </a:r>
          </a:p>
        </p:txBody>
      </p:sp>
    </p:spTree>
  </p:cSld>
  <p:clrMapOvr>
    <a:masterClrMapping/>
  </p:clrMapOvr>
</p:sld>
</file>

<file path=ppt/theme/theme1.xml><?xml version="1.0" encoding="utf-8"?>
<a:theme xmlns:a="http://schemas.openxmlformats.org/drawingml/2006/main" name="Shimmer">
  <a:themeElements>
    <a:clrScheme name="Shimmer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fontScheme name="Shimmer">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himmer 1">
        <a:dk1>
          <a:srgbClr val="BD3737"/>
        </a:dk1>
        <a:lt1>
          <a:srgbClr val="FFFFFF"/>
        </a:lt1>
        <a:dk2>
          <a:srgbClr val="721E1E"/>
        </a:dk2>
        <a:lt2>
          <a:srgbClr val="FFCC00"/>
        </a:lt2>
        <a:accent1>
          <a:srgbClr val="FF6600"/>
        </a:accent1>
        <a:accent2>
          <a:srgbClr val="CC3300"/>
        </a:accent2>
        <a:accent3>
          <a:srgbClr val="BCABAB"/>
        </a:accent3>
        <a:accent4>
          <a:srgbClr val="DADADA"/>
        </a:accent4>
        <a:accent5>
          <a:srgbClr val="FFB8AA"/>
        </a:accent5>
        <a:accent6>
          <a:srgbClr val="B92D00"/>
        </a:accent6>
        <a:hlink>
          <a:srgbClr val="F7CC2F"/>
        </a:hlink>
        <a:folHlink>
          <a:srgbClr val="C7C6B1"/>
        </a:folHlink>
      </a:clrScheme>
      <a:clrMap bg1="dk2" tx1="lt1" bg2="dk1" tx2="lt2" accent1="accent1" accent2="accent2" accent3="accent3" accent4="accent4" accent5="accent5" accent6="accent6" hlink="hlink" folHlink="folHlink"/>
    </a:extraClrScheme>
    <a:extraClrScheme>
      <a:clrScheme name="Shimmer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clrMap bg1="dk2" tx1="lt1" bg2="dk1" tx2="lt2" accent1="accent1" accent2="accent2" accent3="accent3" accent4="accent4" accent5="accent5" accent6="accent6" hlink="hlink" folHlink="folHlink"/>
    </a:extraClrScheme>
    <a:extraClrScheme>
      <a:clrScheme name="Shimmer 3">
        <a:dk1>
          <a:srgbClr val="6600CC"/>
        </a:dk1>
        <a:lt1>
          <a:srgbClr val="FFFFFF"/>
        </a:lt1>
        <a:dk2>
          <a:srgbClr val="4B0096"/>
        </a:dk2>
        <a:lt2>
          <a:srgbClr val="CDD7DF"/>
        </a:lt2>
        <a:accent1>
          <a:srgbClr val="9999FF"/>
        </a:accent1>
        <a:accent2>
          <a:srgbClr val="7850BA"/>
        </a:accent2>
        <a:accent3>
          <a:srgbClr val="B1AAC9"/>
        </a:accent3>
        <a:accent4>
          <a:srgbClr val="DADADA"/>
        </a:accent4>
        <a:accent5>
          <a:srgbClr val="CACAFF"/>
        </a:accent5>
        <a:accent6>
          <a:srgbClr val="6C48A8"/>
        </a:accent6>
        <a:hlink>
          <a:srgbClr val="00CCFF"/>
        </a:hlink>
        <a:folHlink>
          <a:srgbClr val="0796B3"/>
        </a:folHlink>
      </a:clrScheme>
      <a:clrMap bg1="dk2" tx1="lt1" bg2="dk1" tx2="lt2" accent1="accent1" accent2="accent2" accent3="accent3" accent4="accent4" accent5="accent5" accent6="accent6" hlink="hlink" folHlink="folHlink"/>
    </a:extraClrScheme>
    <a:extraClrScheme>
      <a:clrScheme name="Shimmer 4">
        <a:dk1>
          <a:srgbClr val="55863C"/>
        </a:dk1>
        <a:lt1>
          <a:srgbClr val="FFFFFF"/>
        </a:lt1>
        <a:dk2>
          <a:srgbClr val="375F2F"/>
        </a:dk2>
        <a:lt2>
          <a:srgbClr val="D1EFB3"/>
        </a:lt2>
        <a:accent1>
          <a:srgbClr val="00CC66"/>
        </a:accent1>
        <a:accent2>
          <a:srgbClr val="8EAC66"/>
        </a:accent2>
        <a:accent3>
          <a:srgbClr val="AEB6AD"/>
        </a:accent3>
        <a:accent4>
          <a:srgbClr val="DADADA"/>
        </a:accent4>
        <a:accent5>
          <a:srgbClr val="AAE2B8"/>
        </a:accent5>
        <a:accent6>
          <a:srgbClr val="809B5C"/>
        </a:accent6>
        <a:hlink>
          <a:srgbClr val="B4EF7F"/>
        </a:hlink>
        <a:folHlink>
          <a:srgbClr val="F8F6AC"/>
        </a:folHlink>
      </a:clrScheme>
      <a:clrMap bg1="dk2" tx1="lt1" bg2="dk1" tx2="lt2" accent1="accent1" accent2="accent2" accent3="accent3" accent4="accent4" accent5="accent5" accent6="accent6" hlink="hlink" folHlink="folHlink"/>
    </a:extraClrScheme>
    <a:extraClrScheme>
      <a:clrScheme name="Shimmer 5">
        <a:dk1>
          <a:srgbClr val="588073"/>
        </a:dk1>
        <a:lt1>
          <a:srgbClr val="FFFFFF"/>
        </a:lt1>
        <a:dk2>
          <a:srgbClr val="486768"/>
        </a:dk2>
        <a:lt2>
          <a:srgbClr val="DDDDDD"/>
        </a:lt2>
        <a:accent1>
          <a:srgbClr val="33CCCC"/>
        </a:accent1>
        <a:accent2>
          <a:srgbClr val="008871"/>
        </a:accent2>
        <a:accent3>
          <a:srgbClr val="B1B8B9"/>
        </a:accent3>
        <a:accent4>
          <a:srgbClr val="DADADA"/>
        </a:accent4>
        <a:accent5>
          <a:srgbClr val="ADE2E2"/>
        </a:accent5>
        <a:accent6>
          <a:srgbClr val="007B66"/>
        </a:accent6>
        <a:hlink>
          <a:srgbClr val="00CC99"/>
        </a:hlink>
        <a:folHlink>
          <a:srgbClr val="A8A8A8"/>
        </a:folHlink>
      </a:clrScheme>
      <a:clrMap bg1="dk2" tx1="lt1" bg2="dk1" tx2="lt2" accent1="accent1" accent2="accent2" accent3="accent3" accent4="accent4" accent5="accent5" accent6="accent6" hlink="hlink" folHlink="folHlink"/>
    </a:extraClrScheme>
    <a:extraClrScheme>
      <a:clrScheme name="Shimmer 6">
        <a:dk1>
          <a:srgbClr val="6B6C75"/>
        </a:dk1>
        <a:lt1>
          <a:srgbClr val="FFFFFF"/>
        </a:lt1>
        <a:dk2>
          <a:srgbClr val="575863"/>
        </a:dk2>
        <a:lt2>
          <a:srgbClr val="FFFFCC"/>
        </a:lt2>
        <a:accent1>
          <a:srgbClr val="677481"/>
        </a:accent1>
        <a:accent2>
          <a:srgbClr val="697E5E"/>
        </a:accent2>
        <a:accent3>
          <a:srgbClr val="B4B4B7"/>
        </a:accent3>
        <a:accent4>
          <a:srgbClr val="DADADA"/>
        </a:accent4>
        <a:accent5>
          <a:srgbClr val="B8BCC1"/>
        </a:accent5>
        <a:accent6>
          <a:srgbClr val="5E7254"/>
        </a:accent6>
        <a:hlink>
          <a:srgbClr val="E9E77F"/>
        </a:hlink>
        <a:folHlink>
          <a:srgbClr val="D3A44F"/>
        </a:folHlink>
      </a:clrScheme>
      <a:clrMap bg1="dk2" tx1="lt1" bg2="dk1" tx2="lt2" accent1="accent1" accent2="accent2" accent3="accent3" accent4="accent4" accent5="accent5" accent6="accent6" hlink="hlink" folHlink="folHlink"/>
    </a:extraClrScheme>
    <a:extraClrScheme>
      <a:clrScheme name="Shimmer 7">
        <a:dk1>
          <a:srgbClr val="000000"/>
        </a:dk1>
        <a:lt1>
          <a:srgbClr val="C4D6BE"/>
        </a:lt1>
        <a:dk2>
          <a:srgbClr val="339966"/>
        </a:dk2>
        <a:lt2>
          <a:srgbClr val="EFFBF0"/>
        </a:lt2>
        <a:accent1>
          <a:srgbClr val="DDDDDD"/>
        </a:accent1>
        <a:accent2>
          <a:srgbClr val="CCFF99"/>
        </a:accent2>
        <a:accent3>
          <a:srgbClr val="DEE8DB"/>
        </a:accent3>
        <a:accent4>
          <a:srgbClr val="000000"/>
        </a:accent4>
        <a:accent5>
          <a:srgbClr val="EBEBEB"/>
        </a:accent5>
        <a:accent6>
          <a:srgbClr val="B9E78A"/>
        </a:accent6>
        <a:hlink>
          <a:srgbClr val="009900"/>
        </a:hlink>
        <a:folHlink>
          <a:srgbClr val="336600"/>
        </a:folHlink>
      </a:clrScheme>
      <a:clrMap bg1="lt1" tx1="dk1" bg2="lt2" tx2="dk2" accent1="accent1" accent2="accent2" accent3="accent3" accent4="accent4" accent5="accent5" accent6="accent6" hlink="hlink" folHlink="folHlink"/>
    </a:extraClrScheme>
    <a:extraClrScheme>
      <a:clrScheme name="Shimmer 8">
        <a:dk1>
          <a:srgbClr val="000000"/>
        </a:dk1>
        <a:lt1>
          <a:srgbClr val="D6DAE4"/>
        </a:lt1>
        <a:dk2>
          <a:srgbClr val="000099"/>
        </a:dk2>
        <a:lt2>
          <a:srgbClr val="FFFFFF"/>
        </a:lt2>
        <a:accent1>
          <a:srgbClr val="BFDEE3"/>
        </a:accent1>
        <a:accent2>
          <a:srgbClr val="C0C0C0"/>
        </a:accent2>
        <a:accent3>
          <a:srgbClr val="E8EAEF"/>
        </a:accent3>
        <a:accent4>
          <a:srgbClr val="000000"/>
        </a:accent4>
        <a:accent5>
          <a:srgbClr val="DCECEF"/>
        </a:accent5>
        <a:accent6>
          <a:srgbClr val="AEAEAE"/>
        </a:accent6>
        <a:hlink>
          <a:srgbClr val="3333CC"/>
        </a:hlink>
        <a:folHlink>
          <a:srgbClr val="5E93C9"/>
        </a:folHlink>
      </a:clrScheme>
      <a:clrMap bg1="lt1" tx1="dk1" bg2="lt2" tx2="dk2" accent1="accent1" accent2="accent2" accent3="accent3" accent4="accent4" accent5="accent5" accent6="accent6" hlink="hlink" folHlink="folHlink"/>
    </a:extraClrScheme>
    <a:extraClrScheme>
      <a:clrScheme name="Shimmer 9">
        <a:dk1>
          <a:srgbClr val="4A2500"/>
        </a:dk1>
        <a:lt1>
          <a:srgbClr val="C2C0BA"/>
        </a:lt1>
        <a:dk2>
          <a:srgbClr val="788569"/>
        </a:dk2>
        <a:lt2>
          <a:srgbClr val="F4F4EC"/>
        </a:lt2>
        <a:accent1>
          <a:srgbClr val="E1DFC1"/>
        </a:accent1>
        <a:accent2>
          <a:srgbClr val="A5A7AF"/>
        </a:accent2>
        <a:accent3>
          <a:srgbClr val="DDDCD9"/>
        </a:accent3>
        <a:accent4>
          <a:srgbClr val="3E1E00"/>
        </a:accent4>
        <a:accent5>
          <a:srgbClr val="EEECDD"/>
        </a:accent5>
        <a:accent6>
          <a:srgbClr val="95979E"/>
        </a:accent6>
        <a:hlink>
          <a:srgbClr val="9C9800"/>
        </a:hlink>
        <a:folHlink>
          <a:srgbClr val="66663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2398</Words>
  <Application>Microsoft Office PowerPoint</Application>
  <PresentationFormat>Widescreen</PresentationFormat>
  <Paragraphs>219</Paragraphs>
  <Slides>15</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Segoe UI</vt:lpstr>
      <vt:lpstr>Tahoma</vt:lpstr>
      <vt:lpstr>Wingdings</vt:lpstr>
      <vt:lpstr>Shimmer</vt:lpstr>
      <vt:lpstr>PowerPoint Presentation</vt:lpstr>
      <vt:lpstr>PowerPoint Presentation</vt:lpstr>
      <vt:lpstr>PowerPoint Presentation</vt:lpstr>
      <vt:lpstr>Effective Bible Study Requires…</vt:lpstr>
      <vt:lpstr>Effective Bible Study Requires…</vt:lpstr>
      <vt:lpstr>Effective Bible Study Requires…</vt:lpstr>
      <vt:lpstr>Effective Bible Study Requires…</vt:lpstr>
      <vt:lpstr>Effective Bible Study Requires…</vt:lpstr>
      <vt:lpstr>Effective Bible Study Requires…</vt:lpstr>
      <vt:lpstr>Effective Bible Study Requires…</vt:lpstr>
      <vt:lpstr>Effective Bible Study Requires…</vt:lpstr>
      <vt:lpstr>Effective Bible Study Requires…</vt:lpstr>
      <vt:lpstr>Effective Bible Study Requires…</vt:lpstr>
      <vt:lpstr>Watch Out For Excuses!</vt:lpstr>
      <vt:lpstr>Watch Out For Excuses!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Simmons</dc:creator>
  <cp:lastModifiedBy>Chris Simmons</cp:lastModifiedBy>
  <cp:revision>1</cp:revision>
  <dcterms:created xsi:type="dcterms:W3CDTF">2023-05-22T21:55:37Z</dcterms:created>
  <dcterms:modified xsi:type="dcterms:W3CDTF">2023-05-22T21:56:24Z</dcterms:modified>
</cp:coreProperties>
</file>