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6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3707" autoAdjust="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Rockwell" panose="02060603020205020403" pitchFamily="18" charset="0"/>
              </a:rPr>
              <a:t>“Going To Church”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church &amp; Who does it belong to?</a:t>
            </a:r>
          </a:p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16:18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01576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Rockwell" panose="02060603020205020403" pitchFamily="18" charset="0"/>
              </a:rPr>
              <a:t>Who Adds To The Church?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46909"/>
            <a:ext cx="10806544" cy="537995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400" b="1" dirty="0">
                <a:solidFill>
                  <a:schemeClr val="bg2">
                    <a:lumMod val="25000"/>
                  </a:schemeClr>
                </a:solidFill>
              </a:rPr>
              <a:t>The Lord adds souls to the church. </a:t>
            </a:r>
            <a:br>
              <a:rPr lang="en-US" sz="4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>
                <a:solidFill>
                  <a:schemeClr val="bg2">
                    <a:lumMod val="25000"/>
                  </a:schemeClr>
                </a:solidFill>
              </a:rPr>
              <a:t>(Acts 2:41, 47)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  <a:p>
            <a:pPr marL="45720" indent="0">
              <a:buNone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“Joining the church”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? - What did Saul do in 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Acts 9:26 when he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“tried to join the disciples”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? </a:t>
            </a:r>
          </a:p>
          <a:p>
            <a:pPr marL="45720" indent="0">
              <a:buNone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Gluing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” ourselves to a local church to work, serve and worship together. </a:t>
            </a:r>
          </a:p>
          <a:p>
            <a:pPr marL="45720" indent="0">
              <a:buNone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We must choose to join ourselves to other Christians whom the Lord has added to His body.</a:t>
            </a:r>
          </a:p>
        </p:txBody>
      </p:sp>
    </p:spTree>
    <p:extLst>
      <p:ext uri="{BB962C8B-B14F-4D97-AF65-F5344CB8AC3E}">
        <p14:creationId xmlns:p14="http://schemas.microsoft.com/office/powerpoint/2010/main" val="336187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Rockwell" panose="02060603020205020403" pitchFamily="18" charset="0"/>
              </a:rPr>
              <a:t>Has The Lord Added You To His Church?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87499"/>
            <a:ext cx="10806544" cy="48964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Are you convicted of your sin?</a:t>
            </a:r>
          </a:p>
          <a:p>
            <a:pPr marL="45720" indent="0">
              <a:buNone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Do you believe that Jesus Christ is the Messiah, the Son of God?</a:t>
            </a:r>
          </a:p>
          <a:p>
            <a:pPr marL="45720" indent="0">
              <a:buNone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Will you repent of your sins?</a:t>
            </a:r>
          </a:p>
          <a:p>
            <a:pPr marL="45720" indent="0">
              <a:buNone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Will you begin a new life by being buried with Him in baptism?</a:t>
            </a:r>
          </a:p>
          <a:p>
            <a:pPr marL="45720" indent="0">
              <a:buNone/>
            </a:pPr>
            <a:endParaRPr lang="en-US" sz="37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“Going to church…”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2" y="1366520"/>
            <a:ext cx="10474036" cy="472948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We need to use Bible terms and words in Bible ways. </a:t>
            </a:r>
          </a:p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What does this phrase indicate about our perception of the church?</a:t>
            </a:r>
          </a:p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Is it just “a place we go to”?</a:t>
            </a:r>
          </a:p>
        </p:txBody>
      </p:sp>
    </p:spTree>
    <p:extLst>
      <p:ext uri="{BB962C8B-B14F-4D97-AF65-F5344CB8AC3E}">
        <p14:creationId xmlns:p14="http://schemas.microsoft.com/office/powerpoint/2010/main" val="152407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What Is The Church?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2" y="1587500"/>
            <a:ext cx="10474036" cy="45085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Jesus promised He would </a:t>
            </a:r>
            <a:r>
              <a:rPr lang="en-US" sz="4000" b="1" i="1" dirty="0">
                <a:solidFill>
                  <a:schemeClr val="bg2">
                    <a:lumMod val="25000"/>
                  </a:schemeClr>
                </a:solidFill>
              </a:rPr>
              <a:t>“build His church”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?</a:t>
            </a:r>
            <a:r>
              <a:rPr lang="en-US" sz="40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(Matthew 16:18; emphasize singular)</a:t>
            </a:r>
          </a:p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What would He build? Something physical? 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Or spiritual?</a:t>
            </a:r>
          </a:p>
        </p:txBody>
      </p:sp>
    </p:spTree>
    <p:extLst>
      <p:ext uri="{BB962C8B-B14F-4D97-AF65-F5344CB8AC3E}">
        <p14:creationId xmlns:p14="http://schemas.microsoft.com/office/powerpoint/2010/main" val="397272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00191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What Is The Church?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1" y="1357745"/>
            <a:ext cx="10903527" cy="5269115"/>
          </a:xfrm>
        </p:spPr>
        <p:txBody>
          <a:bodyPr>
            <a:normAutofit fontScale="92500" lnSpcReduction="10000"/>
          </a:bodyPr>
          <a:lstStyle/>
          <a:p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By definition: “</a:t>
            </a:r>
            <a:r>
              <a:rPr lang="en-US" sz="3700" b="1" i="1" dirty="0">
                <a:solidFill>
                  <a:schemeClr val="bg2">
                    <a:lumMod val="25000"/>
                  </a:schemeClr>
                </a:solidFill>
              </a:rPr>
              <a:t>church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” is from the Greek word “</a:t>
            </a:r>
            <a:r>
              <a:rPr lang="en-US" sz="3700" dirty="0" err="1">
                <a:solidFill>
                  <a:schemeClr val="bg2">
                    <a:lumMod val="25000"/>
                  </a:schemeClr>
                </a:solidFill>
              </a:rPr>
              <a:t>ekklesia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” which means </a:t>
            </a: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“the called out”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(Strong)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and represents “the whole company of the redeemed”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(Vine)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Used in the secular sense of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any public assembly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, lawful or otherwise.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(Acts 19:32, 39, 41)</a:t>
            </a:r>
          </a:p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Spiritually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, used to represent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all the souls of all who are added by the Lord to the body of Christ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(Acts 2:41, 47)</a:t>
            </a:r>
          </a:p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Not an afterthought…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eternally planned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br>
              <a:rPr lang="en-US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000" dirty="0">
                <a:solidFill>
                  <a:schemeClr val="bg2">
                    <a:lumMod val="25000"/>
                  </a:schemeClr>
                </a:solidFill>
              </a:rPr>
              <a:t>(Ephesians 3:10-11) </a:t>
            </a:r>
          </a:p>
        </p:txBody>
      </p:sp>
    </p:spTree>
    <p:extLst>
      <p:ext uri="{BB962C8B-B14F-4D97-AF65-F5344CB8AC3E}">
        <p14:creationId xmlns:p14="http://schemas.microsoft.com/office/powerpoint/2010/main" val="26611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What Is The Church?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1" y="1587500"/>
            <a:ext cx="10903527" cy="45085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1 - Members of the Body of Christ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(Ephesians 1:22-23; 5:23;  Colossians 1:18, 24)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Are we </a:t>
            </a: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active, working, contributing members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? </a:t>
            </a:r>
            <a:br>
              <a:rPr lang="en-US" sz="37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(1 Corinthians 12:12-27; Romans 12:4ff)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Christ alone must be our head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! (Ephesians 1:22-23; 4:15; Colossians 2:19)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2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What Is The Church?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1" y="1587500"/>
            <a:ext cx="10903527" cy="45085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2 - The Bride of Christ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(Ephesians 5:22-33; Revelation 19:7; 21:2, 9)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Have we made ourselves ready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and addressed any </a:t>
            </a:r>
            <a:r>
              <a:rPr lang="en-US" sz="3700" b="1" i="1" dirty="0">
                <a:solidFill>
                  <a:schemeClr val="bg2">
                    <a:lumMod val="25000"/>
                  </a:schemeClr>
                </a:solidFill>
              </a:rPr>
              <a:t>“spot or wrinkle”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? (2 Peter 3:14-15)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Have we been faithful to Him as His bride?</a:t>
            </a:r>
            <a:endParaRPr lang="en-US" sz="37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8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What Is The Church?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87500"/>
            <a:ext cx="11000508" cy="45085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3 - Citizens in the Kingdom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(Daniel 2:44; Isaiah 9:6-7; Acts 8:12; 19:8; Colossians 1:13; John 18:36)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The kingdom that Jesus will deliver to the Father. </a:t>
            </a:r>
            <a:br>
              <a:rPr lang="en-US" sz="37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(1 Corinthians 15:24)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Is He our King with all rule, authority and honor?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(Colossians 2:10)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Where is our citizenship?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(Philippians 3:20)</a:t>
            </a:r>
          </a:p>
        </p:txBody>
      </p:sp>
    </p:spTree>
    <p:extLst>
      <p:ext uri="{BB962C8B-B14F-4D97-AF65-F5344CB8AC3E}">
        <p14:creationId xmlns:p14="http://schemas.microsoft.com/office/powerpoint/2010/main" val="29542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35636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What Is The Church?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87500"/>
            <a:ext cx="11000508" cy="45085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4 - Members in the family of Christ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(Ephesians 2:19; 1 Timothy 3:15; 1 Peter 1:17; </a:t>
            </a:r>
            <a:br>
              <a:rPr lang="en-US" sz="37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Romans 8:14-17)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Do we honor our Father? 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(Malachi 1:6-8)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Are we obedient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401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3DD3-C27C-457D-ADDD-066D01CB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82" y="231140"/>
            <a:ext cx="10156682" cy="1015769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Rockwell" panose="02060603020205020403" pitchFamily="18" charset="0"/>
              </a:rPr>
              <a:t>Who Is Added To The Church?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4D6E90E-DF0D-C026-0555-BE8B44CFC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46909"/>
            <a:ext cx="10806544" cy="537995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The humble (convicted) sinner in need of forgiveness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. (Luke 18:9-17; Acts 2:37-38; 1 Cor. 6:9-11)</a:t>
            </a:r>
          </a:p>
          <a:p>
            <a:pPr marL="45720" indent="0">
              <a:buNone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The meek and gentle soul who doesn’t argue with Lord’s conditions for grace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 (2 Kings 5:13; John 9:7; James 1:21) </a:t>
            </a: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but by faith does what God asks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. (Romans 1:16-17)</a:t>
            </a:r>
          </a:p>
          <a:p>
            <a:pPr marL="45720" indent="0">
              <a:buNone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The penitent soul willing to turn from darkness to light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. (Acts 2:38; 17:30; Romans 2:4)</a:t>
            </a:r>
          </a:p>
          <a:p>
            <a:pPr marL="45720" indent="0">
              <a:buNone/>
            </a:pPr>
            <a:r>
              <a:rPr lang="en-US" sz="3700" b="1" dirty="0">
                <a:solidFill>
                  <a:schemeClr val="bg2">
                    <a:lumMod val="25000"/>
                  </a:schemeClr>
                </a:solidFill>
              </a:rPr>
              <a:t>Those who become new creatures in Christ</a:t>
            </a: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. </a:t>
            </a:r>
            <a:br>
              <a:rPr lang="en-US" sz="37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700" dirty="0">
                <a:solidFill>
                  <a:schemeClr val="bg2">
                    <a:lumMod val="25000"/>
                  </a:schemeClr>
                </a:solidFill>
              </a:rPr>
              <a:t>(2 Corinthians 5:17; Romans 6:3-4; Acts 2:38)</a:t>
            </a:r>
          </a:p>
          <a:p>
            <a:pPr marL="45720" indent="0">
              <a:buNone/>
            </a:pPr>
            <a:endParaRPr lang="en-US" sz="37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2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6CA70E-ED75-4FF0-A862-8EF12B7377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does, teacher does</Template>
  <TotalTime>2586</TotalTime>
  <Words>719</Words>
  <Application>Microsoft Office PowerPoint</Application>
  <PresentationFormat>Widescreen</PresentationFormat>
  <Paragraphs>51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Rockwell</vt:lpstr>
      <vt:lpstr>Tahoma</vt:lpstr>
      <vt:lpstr>Basis</vt:lpstr>
      <vt:lpstr>“Going To Church”</vt:lpstr>
      <vt:lpstr>“Going to church…”</vt:lpstr>
      <vt:lpstr>What Is The Church?</vt:lpstr>
      <vt:lpstr>What Is The Church?</vt:lpstr>
      <vt:lpstr>What Is The Church? </vt:lpstr>
      <vt:lpstr>What Is The Church? </vt:lpstr>
      <vt:lpstr>What Is The Church? </vt:lpstr>
      <vt:lpstr>What Is The Church? </vt:lpstr>
      <vt:lpstr>Who Is Added To The Church? </vt:lpstr>
      <vt:lpstr>Who Adds To The Church? </vt:lpstr>
      <vt:lpstr>Has The Lord Added You To His Church?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“Going To Church”</dc:title>
  <dc:creator>Chris Simmons</dc:creator>
  <cp:lastModifiedBy>Chris Simmons</cp:lastModifiedBy>
  <cp:revision>21</cp:revision>
  <dcterms:created xsi:type="dcterms:W3CDTF">2023-05-05T15:03:22Z</dcterms:created>
  <dcterms:modified xsi:type="dcterms:W3CDTF">2023-06-06T22:23:42Z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