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handoutMasterIdLst>
    <p:handoutMasterId r:id="rId15"/>
  </p:handoutMasterIdLst>
  <p:sldIdLst>
    <p:sldId id="256" r:id="rId2"/>
    <p:sldId id="268" r:id="rId3"/>
    <p:sldId id="271" r:id="rId4"/>
    <p:sldId id="272" r:id="rId5"/>
    <p:sldId id="257" r:id="rId6"/>
    <p:sldId id="269" r:id="rId7"/>
    <p:sldId id="258" r:id="rId8"/>
    <p:sldId id="259" r:id="rId9"/>
    <p:sldId id="260" r:id="rId10"/>
    <p:sldId id="263" r:id="rId11"/>
    <p:sldId id="264" r:id="rId12"/>
    <p:sldId id="265" r:id="rId13"/>
    <p:sldId id="266" r:id="rId14"/>
  </p:sldIdLst>
  <p:sldSz cx="12192000" cy="6858000"/>
  <p:notesSz cx="7077075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89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7089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/>
            </a:lvl1pPr>
          </a:lstStyle>
          <a:p>
            <a:fld id="{EED28E35-1479-422A-8716-7E2637983DA3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3066733" cy="470894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14407"/>
            <a:ext cx="3066733" cy="470894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/>
            </a:lvl1pPr>
          </a:lstStyle>
          <a:p>
            <a:fld id="{CEFF4B22-B7D3-46FE-8D52-621563062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12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52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8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06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274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85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7983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92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72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8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30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1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8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53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6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6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4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8088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We who have fled for Refuge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Hebrews 6:9-20</a:t>
            </a:r>
          </a:p>
        </p:txBody>
      </p:sp>
    </p:spTree>
    <p:extLst>
      <p:ext uri="{BB962C8B-B14F-4D97-AF65-F5344CB8AC3E}">
        <p14:creationId xmlns:p14="http://schemas.microsoft.com/office/powerpoint/2010/main" val="1290837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165" y="4495800"/>
            <a:ext cx="8484370" cy="1524000"/>
          </a:xfrm>
        </p:spPr>
        <p:txBody>
          <a:bodyPr>
            <a:noAutofit/>
          </a:bodyPr>
          <a:lstStyle/>
          <a:p>
            <a:r>
              <a:rPr lang="en-US" sz="3600" b="1" dirty="0"/>
              <a:t>They were to be well supplied with provisions for survival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4" y="143934"/>
            <a:ext cx="10945091" cy="4157137"/>
          </a:xfrm>
        </p:spPr>
        <p:txBody>
          <a:bodyPr>
            <a:normAutofit/>
          </a:bodyPr>
          <a:lstStyle/>
          <a:p>
            <a:r>
              <a:rPr lang="en-US" sz="3200" dirty="0"/>
              <a:t>“</a:t>
            </a:r>
            <a:r>
              <a:rPr lang="en-US" sz="3200" b="1" dirty="0"/>
              <a:t>He shall dwell in that city</a:t>
            </a:r>
            <a:r>
              <a:rPr lang="en-US" sz="3200" dirty="0"/>
              <a:t>” (Joshua 20:4; Numbers 35:26 – all that they needed.)</a:t>
            </a:r>
          </a:p>
          <a:p>
            <a:r>
              <a:rPr lang="en-US" sz="3200" b="1" dirty="0"/>
              <a:t>All spiritual blessings in Christ</a:t>
            </a:r>
            <a:r>
              <a:rPr lang="en-US" sz="3200" dirty="0"/>
              <a:t>. (Ephesians 1:3)</a:t>
            </a:r>
          </a:p>
          <a:p>
            <a:r>
              <a:rPr lang="en-US" sz="3200" dirty="0"/>
              <a:t>“</a:t>
            </a:r>
            <a:r>
              <a:rPr lang="en-US" sz="3200" b="1" dirty="0"/>
              <a:t>My God shall supply all your needs</a:t>
            </a:r>
            <a:r>
              <a:rPr lang="en-US" sz="3200" dirty="0"/>
              <a:t>”, so don’t worry! </a:t>
            </a:r>
            <a:r>
              <a:rPr lang="en-US" sz="3100" dirty="0"/>
              <a:t>(Philippians 4:19; Matthew 6:25-33; 2 Corinthians 9:8-11)</a:t>
            </a:r>
          </a:p>
        </p:txBody>
      </p:sp>
    </p:spTree>
    <p:extLst>
      <p:ext uri="{BB962C8B-B14F-4D97-AF65-F5344CB8AC3E}">
        <p14:creationId xmlns:p14="http://schemas.microsoft.com/office/powerpoint/2010/main" val="151908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709" y="5164667"/>
            <a:ext cx="9401668" cy="1524000"/>
          </a:xfrm>
        </p:spPr>
        <p:txBody>
          <a:bodyPr>
            <a:noAutofit/>
          </a:bodyPr>
          <a:lstStyle/>
          <a:p>
            <a:r>
              <a:rPr lang="en-US" sz="3600" b="1" dirty="0"/>
              <a:t>The Gates were to always be open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143933"/>
            <a:ext cx="10501745" cy="4800600"/>
          </a:xfrm>
        </p:spPr>
        <p:txBody>
          <a:bodyPr>
            <a:normAutofit/>
          </a:bodyPr>
          <a:lstStyle/>
          <a:p>
            <a:r>
              <a:rPr lang="en-US" sz="3200" b="1" dirty="0"/>
              <a:t>The door is always open – for now</a:t>
            </a:r>
            <a:r>
              <a:rPr lang="en-US" sz="3200" dirty="0"/>
              <a:t>. (Joshua 20:4; No instructions to come back later. </a:t>
            </a:r>
          </a:p>
          <a:p>
            <a:r>
              <a:rPr lang="en-US" sz="3200" b="1" dirty="0"/>
              <a:t>Whenever the need to flee – whenever the need for forgiveness</a:t>
            </a:r>
            <a:r>
              <a:rPr lang="en-US" sz="3200" dirty="0"/>
              <a:t>. </a:t>
            </a:r>
            <a:r>
              <a:rPr lang="en-US" sz="3200" b="1" dirty="0"/>
              <a:t>The invitation is always extended</a:t>
            </a:r>
            <a:r>
              <a:rPr lang="en-US" sz="3200" dirty="0"/>
              <a:t>. (Matthew 11:28-30; Acts 2:37-38)</a:t>
            </a:r>
          </a:p>
          <a:p>
            <a:r>
              <a:rPr lang="en-US" sz="3200" b="1" dirty="0"/>
              <a:t>There is such a thing as “too late”</a:t>
            </a:r>
            <a:r>
              <a:rPr lang="en-US" sz="3200" dirty="0"/>
              <a:t>. (Matthew 25:10; Luke 13:24ff)</a:t>
            </a:r>
          </a:p>
        </p:txBody>
      </p:sp>
    </p:spTree>
    <p:extLst>
      <p:ext uri="{BB962C8B-B14F-4D97-AF65-F5344CB8AC3E}">
        <p14:creationId xmlns:p14="http://schemas.microsoft.com/office/powerpoint/2010/main" val="36354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55" y="5164667"/>
            <a:ext cx="9567922" cy="1524000"/>
          </a:xfrm>
        </p:spPr>
        <p:txBody>
          <a:bodyPr>
            <a:noAutofit/>
          </a:bodyPr>
          <a:lstStyle/>
          <a:p>
            <a:r>
              <a:rPr lang="en-US" sz="3600" b="1" dirty="0"/>
              <a:t>The boundaries of the city were to be respected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5" y="143933"/>
            <a:ext cx="10820400" cy="4800600"/>
          </a:xfrm>
        </p:spPr>
        <p:txBody>
          <a:bodyPr>
            <a:normAutofit/>
          </a:bodyPr>
          <a:lstStyle/>
          <a:p>
            <a:r>
              <a:rPr lang="en-US" sz="3200" b="1" dirty="0"/>
              <a:t>Don’t go beyond… </a:t>
            </a:r>
            <a:r>
              <a:rPr lang="en-US" sz="3200" dirty="0"/>
              <a:t>(Numbers 35:26-28; 2 John 9-11)</a:t>
            </a:r>
          </a:p>
          <a:p>
            <a:r>
              <a:rPr lang="en-US" sz="3200" b="1" dirty="0"/>
              <a:t>Must stay “in Christ”; don’t leave &amp; don’t turn back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dirty="0"/>
              <a:t>(Ephesians 1:3; Galatians 4:9; 2 Peter 2:20)</a:t>
            </a:r>
          </a:p>
          <a:p>
            <a:r>
              <a:rPr lang="en-US" sz="3200" b="1" dirty="0"/>
              <a:t>God has always defined where safety and salvation would be found</a:t>
            </a:r>
            <a:r>
              <a:rPr lang="en-US" sz="3200" dirty="0"/>
              <a:t>. (Exodus 12:22; Joshua 2:17-19)</a:t>
            </a:r>
          </a:p>
          <a:p>
            <a:r>
              <a:rPr lang="en-US" sz="3200" b="1" dirty="0"/>
              <a:t>John 6:37-38, </a:t>
            </a:r>
            <a:r>
              <a:rPr lang="en-US" sz="3200" dirty="0"/>
              <a:t>“All that the Father gives Me shall come to Me, and the one who comes to Me I will certainly not cast out.”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0733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18" y="5164667"/>
            <a:ext cx="9526359" cy="1524000"/>
          </a:xfrm>
        </p:spPr>
        <p:txBody>
          <a:bodyPr>
            <a:noAutofit/>
          </a:bodyPr>
          <a:lstStyle/>
          <a:p>
            <a:r>
              <a:rPr lang="en-US" sz="3600" b="1" dirty="0"/>
              <a:t>The death of the high priest brought freedom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8" y="143933"/>
            <a:ext cx="11000509" cy="4800600"/>
          </a:xfrm>
        </p:spPr>
        <p:txBody>
          <a:bodyPr>
            <a:normAutofit/>
          </a:bodyPr>
          <a:lstStyle/>
          <a:p>
            <a:r>
              <a:rPr lang="en-US" sz="3200" b="1" dirty="0"/>
              <a:t>Apart from such, remained in bondage. </a:t>
            </a:r>
            <a:br>
              <a:rPr lang="en-US" sz="3200" b="1" dirty="0"/>
            </a:br>
            <a:r>
              <a:rPr lang="en-US" sz="3200" dirty="0"/>
              <a:t>(Numbers 35:28; Acts 13:38-39)</a:t>
            </a:r>
          </a:p>
          <a:p>
            <a:r>
              <a:rPr lang="en-US" sz="3200" b="1" dirty="0"/>
              <a:t>Our High Priest laid down His life that we might be released from bondage</a:t>
            </a:r>
            <a:r>
              <a:rPr lang="en-US" sz="3200" dirty="0"/>
              <a:t>. (Hebrews 9:11-15, 23-28)</a:t>
            </a:r>
          </a:p>
          <a:p>
            <a:r>
              <a:rPr lang="en-US" sz="3200" b="1" dirty="0"/>
              <a:t>The condemned allowed to live</a:t>
            </a:r>
            <a:r>
              <a:rPr lang="en-US" sz="3200" dirty="0"/>
              <a:t>. (Deuteronomy 4:42)</a:t>
            </a:r>
          </a:p>
          <a:p>
            <a:r>
              <a:rPr lang="en-US" sz="3200" b="1" dirty="0"/>
              <a:t>No longer for the lusts of men but for the will of God</a:t>
            </a:r>
            <a:r>
              <a:rPr lang="en-US" sz="3200" dirty="0"/>
              <a:t>. (1 Peter 4:1-3)</a:t>
            </a:r>
          </a:p>
        </p:txBody>
      </p:sp>
    </p:spTree>
    <p:extLst>
      <p:ext uri="{BB962C8B-B14F-4D97-AF65-F5344CB8AC3E}">
        <p14:creationId xmlns:p14="http://schemas.microsoft.com/office/powerpoint/2010/main" val="282981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728" y="5105400"/>
            <a:ext cx="10921041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David’s Flight From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728" y="533400"/>
            <a:ext cx="10921042" cy="4707467"/>
          </a:xfrm>
        </p:spPr>
        <p:txBody>
          <a:bodyPr>
            <a:normAutofit/>
          </a:bodyPr>
          <a:lstStyle/>
          <a:p>
            <a:r>
              <a:rPr lang="en-US" sz="3200" b="1" dirty="0"/>
              <a:t>Saul turns against David and seeks to kill him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dirty="0"/>
              <a:t>(1 Samuel 18:5-16; 19:1, 11) and </a:t>
            </a:r>
            <a:r>
              <a:rPr lang="en-US" sz="3200" b="1" dirty="0"/>
              <a:t>David flees from him</a:t>
            </a:r>
            <a:r>
              <a:rPr lang="en-US" sz="3200" dirty="0"/>
              <a:t>.</a:t>
            </a:r>
          </a:p>
          <a:p>
            <a:r>
              <a:rPr lang="en-US" sz="3200" b="1" dirty="0"/>
              <a:t>While on the run from King Saul, David declines two opportunities to kill King Saul.</a:t>
            </a:r>
            <a:r>
              <a:rPr lang="en-US" sz="3200" dirty="0"/>
              <a:t> (1 Samuel 24 &amp; 26)</a:t>
            </a:r>
          </a:p>
          <a:p>
            <a:r>
              <a:rPr lang="en-US" sz="3200" b="1" dirty="0"/>
              <a:t>Persecuted though he had done no wrong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dirty="0"/>
              <a:t>(1 Samuel 26:17-18)</a:t>
            </a:r>
          </a:p>
          <a:p>
            <a:r>
              <a:rPr lang="en-US" sz="3200" b="1" dirty="0"/>
              <a:t>Saul, his enemy is defeated (1 Samuel 31) and </a:t>
            </a:r>
            <a:br>
              <a:rPr lang="en-US" sz="3200" b="1" dirty="0"/>
            </a:br>
            <a:r>
              <a:rPr lang="en-US" sz="3200" b="1" dirty="0"/>
              <a:t>David is delivered.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044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728" y="5105400"/>
            <a:ext cx="10921041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David sought Refuge in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728" y="533400"/>
            <a:ext cx="10921042" cy="4707467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2 Samuel 22:1-4, </a:t>
            </a:r>
            <a:r>
              <a:rPr lang="en-US" sz="3200" i="1" dirty="0"/>
              <a:t>“And David spoke the words of this song to the Lord </a:t>
            </a:r>
            <a:r>
              <a:rPr lang="en-US" sz="3200" b="1" i="1" dirty="0"/>
              <a:t>in the day that the Lord delivered him from the hand of all his enemies and from the hand of Saul</a:t>
            </a:r>
            <a:r>
              <a:rPr lang="en-US" sz="3200" i="1" dirty="0"/>
              <a:t>. 2 He said, ‘</a:t>
            </a:r>
            <a:r>
              <a:rPr lang="en-US" sz="3200" b="1" i="1" dirty="0"/>
              <a:t>The Lord is my rock and my fortress and my deliverer; 3 My God, my rock, in whom I take refuge, my shield and the horn of my salvation, my stronghold and my refuge; my savior</a:t>
            </a:r>
            <a:r>
              <a:rPr lang="en-US" sz="3200" i="1" dirty="0"/>
              <a:t>, You save me from violence. </a:t>
            </a:r>
            <a:r>
              <a:rPr lang="en-US" sz="3200" b="1" i="1" dirty="0"/>
              <a:t>I call upon the Lord, who is worthy to be praised, and I am saved from </a:t>
            </a:r>
            <a:br>
              <a:rPr lang="en-US" sz="3200" b="1" i="1" dirty="0"/>
            </a:br>
            <a:r>
              <a:rPr lang="en-US" sz="3200" b="1" i="1" dirty="0"/>
              <a:t>my enemies</a:t>
            </a:r>
            <a:r>
              <a:rPr lang="en-US" sz="3200" i="1" dirty="0"/>
              <a:t>.” </a:t>
            </a:r>
            <a:r>
              <a:rPr lang="en-US" sz="3200" i="1" dirty="0">
                <a:solidFill>
                  <a:schemeClr val="bg2">
                    <a:lumMod val="25000"/>
                  </a:schemeClr>
                </a:solidFill>
              </a:rPr>
              <a:t>(cf., Psalms 34:8, 22; 52:7; 59:16)</a:t>
            </a:r>
          </a:p>
        </p:txBody>
      </p:sp>
    </p:spTree>
    <p:extLst>
      <p:ext uri="{BB962C8B-B14F-4D97-AF65-F5344CB8AC3E}">
        <p14:creationId xmlns:p14="http://schemas.microsoft.com/office/powerpoint/2010/main" val="395134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728" y="5105400"/>
            <a:ext cx="10921041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God Provides for Refuge Seekers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728" y="533400"/>
            <a:ext cx="10921042" cy="4707467"/>
          </a:xfrm>
        </p:spPr>
        <p:txBody>
          <a:bodyPr>
            <a:normAutofit/>
          </a:bodyPr>
          <a:lstStyle/>
          <a:p>
            <a:r>
              <a:rPr lang="en-US" sz="3200" b="1" dirty="0"/>
              <a:t>Not all crime/sin intentional. </a:t>
            </a:r>
            <a:r>
              <a:rPr lang="en-US" sz="3200" dirty="0"/>
              <a:t>(Deuteronomy 19:4-5 vs. 19:11-13)</a:t>
            </a:r>
          </a:p>
          <a:p>
            <a:r>
              <a:rPr lang="en-US" sz="3200" b="1" dirty="0"/>
              <a:t>Cities of refuge established to flee to</a:t>
            </a:r>
            <a:r>
              <a:rPr lang="en-US" sz="3200" dirty="0"/>
              <a:t>. (Numbers 35:6, 11-12; Deuteronomy 19:1-13; Joshua 20:1-9</a:t>
            </a:r>
          </a:p>
          <a:p>
            <a:r>
              <a:rPr lang="en-US" sz="3200" b="1" dirty="0"/>
              <a:t>Refuge = Asylum; place of escape</a:t>
            </a:r>
          </a:p>
        </p:txBody>
      </p:sp>
    </p:spTree>
    <p:extLst>
      <p:ext uri="{BB962C8B-B14F-4D97-AF65-F5344CB8AC3E}">
        <p14:creationId xmlns:p14="http://schemas.microsoft.com/office/powerpoint/2010/main" val="214236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bleon1.files.wordpress.com/2013/11/10-cities-of-refug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258135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987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970" y="5105400"/>
            <a:ext cx="11067689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Condemnation brings the need for refuge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70" y="533400"/>
            <a:ext cx="11067690" cy="4707467"/>
          </a:xfrm>
        </p:spPr>
        <p:txBody>
          <a:bodyPr>
            <a:normAutofit/>
          </a:bodyPr>
          <a:lstStyle/>
          <a:p>
            <a:r>
              <a:rPr lang="en-US" sz="3200" b="1" dirty="0"/>
              <a:t>God wants us to seek refuge in Him and His Son – </a:t>
            </a:r>
            <a:r>
              <a:rPr lang="en-US" sz="3200" dirty="0"/>
              <a:t>Nahum 1:6-7; Joel 3:16; Isaiah 30:2</a:t>
            </a:r>
          </a:p>
          <a:p>
            <a:r>
              <a:rPr lang="en-US" sz="3200" b="1" dirty="0"/>
              <a:t>Do we see any need to take refuge? </a:t>
            </a:r>
            <a:r>
              <a:rPr lang="en-US" sz="3200" dirty="0"/>
              <a:t>Hebrews 6:17-19</a:t>
            </a:r>
          </a:p>
          <a:p>
            <a:r>
              <a:rPr lang="en-US" sz="3200" b="1" dirty="0"/>
              <a:t>What can we learn about the cities of refuge that will help us today?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6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916823"/>
            <a:ext cx="8534400" cy="1507067"/>
          </a:xfrm>
        </p:spPr>
        <p:txBody>
          <a:bodyPr>
            <a:noAutofit/>
          </a:bodyPr>
          <a:lstStyle/>
          <a:p>
            <a:r>
              <a:rPr lang="en-US" sz="3800" b="1" dirty="0"/>
              <a:t>They were to be easily accessible and available to 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533400"/>
            <a:ext cx="11244552" cy="3767670"/>
          </a:xfrm>
        </p:spPr>
        <p:txBody>
          <a:bodyPr>
            <a:normAutofit/>
          </a:bodyPr>
          <a:lstStyle/>
          <a:p>
            <a:r>
              <a:rPr lang="en-US" sz="3200" b="1" dirty="0"/>
              <a:t>“For all the sons of Israel” </a:t>
            </a:r>
            <a:r>
              <a:rPr lang="en-US" sz="3200" dirty="0"/>
              <a:t>(Joshua 20:9; Numbers 35:14) </a:t>
            </a:r>
            <a:r>
              <a:rPr lang="en-US" sz="3200" b="1" dirty="0"/>
              <a:t>“in the midst of their land”</a:t>
            </a:r>
            <a:r>
              <a:rPr lang="en-US" sz="3200" dirty="0"/>
              <a:t> (Deuteronomy 19:3, 6)</a:t>
            </a:r>
          </a:p>
          <a:p>
            <a:r>
              <a:rPr lang="en-US" sz="3200" b="1" dirty="0"/>
              <a:t>The gospel is for all! </a:t>
            </a:r>
            <a:r>
              <a:rPr lang="en-US" sz="3200" dirty="0"/>
              <a:t>(Romans 10:8-13; Titus 2:11-12; Matthew 28:18-20)</a:t>
            </a:r>
          </a:p>
          <a:p>
            <a:r>
              <a:rPr lang="en-US" sz="3200" dirty="0"/>
              <a:t> </a:t>
            </a:r>
            <a:r>
              <a:rPr lang="en-US" sz="3200" b="1" dirty="0"/>
              <a:t>Without partiality </a:t>
            </a:r>
            <a:r>
              <a:rPr lang="en-US" sz="3200" dirty="0"/>
              <a:t>– (Acts 10:34-35)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3284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/>
              <a:t>They were to be easily accessible and available to 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533400"/>
            <a:ext cx="10925897" cy="3767670"/>
          </a:xfrm>
        </p:spPr>
        <p:txBody>
          <a:bodyPr>
            <a:normAutofit/>
          </a:bodyPr>
          <a:lstStyle/>
          <a:p>
            <a:r>
              <a:rPr lang="en-US" sz="3200" b="1" dirty="0"/>
              <a:t>A sense of urgency </a:t>
            </a:r>
            <a:r>
              <a:rPr lang="en-US" sz="3200" dirty="0"/>
              <a:t>(Acts 22:16; Hebrews 3:12-15; Matthew 25:1-10)</a:t>
            </a:r>
          </a:p>
          <a:p>
            <a:r>
              <a:rPr lang="en-US" sz="3200" b="1" dirty="0"/>
              <a:t>Do we realize our guilt </a:t>
            </a:r>
            <a:r>
              <a:rPr lang="en-US" sz="3200" dirty="0"/>
              <a:t>and the </a:t>
            </a:r>
            <a:r>
              <a:rPr lang="en-US" sz="3200" b="1" dirty="0"/>
              <a:t>condemnation</a:t>
            </a:r>
            <a:r>
              <a:rPr lang="en-US" sz="3200" dirty="0"/>
              <a:t> </a:t>
            </a:r>
            <a:r>
              <a:rPr lang="en-US" sz="3200" b="1" dirty="0"/>
              <a:t>of our sins</a:t>
            </a:r>
            <a:r>
              <a:rPr lang="en-US" sz="3200" dirty="0"/>
              <a:t>? </a:t>
            </a:r>
          </a:p>
          <a:p>
            <a:r>
              <a:rPr lang="en-US" sz="3200" b="1" dirty="0"/>
              <a:t>If we see the need to seek refuge, when do we plan on seeking it?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7052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The way was to be made readily known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533400"/>
            <a:ext cx="10939752" cy="376767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“Prepared roads” </a:t>
            </a:r>
            <a:r>
              <a:rPr lang="en-US" sz="3200" dirty="0"/>
              <a:t>(Deuteronomy 19:3)</a:t>
            </a:r>
          </a:p>
          <a:p>
            <a:r>
              <a:rPr lang="en-US" sz="3200" b="1" dirty="0"/>
              <a:t>God has a prepared road and way for us to follow to seek refuge</a:t>
            </a:r>
            <a:r>
              <a:rPr lang="en-US" sz="3200" dirty="0"/>
              <a:t>. (Ps. 119:105; John 14:6; Isaiah 55:8-9)</a:t>
            </a:r>
          </a:p>
          <a:p>
            <a:r>
              <a:rPr lang="en-US" sz="3200" b="1" dirty="0"/>
              <a:t>The road didn’t change</a:t>
            </a:r>
            <a:r>
              <a:rPr lang="en-US" sz="3200" dirty="0"/>
              <a:t>! (Jeremiah 6:16; 31:21)</a:t>
            </a:r>
          </a:p>
          <a:p>
            <a:r>
              <a:rPr lang="en-US" sz="3200" b="1" dirty="0"/>
              <a:t>“We need to spread the good news about the refuge offered by the Lord</a:t>
            </a:r>
            <a:r>
              <a:rPr lang="en-US" sz="3200" dirty="0"/>
              <a:t>. (Matthew 28:18-20; 2 Timothy 2:2; Acts 8:4; 2 Kings 7:9)</a:t>
            </a:r>
          </a:p>
        </p:txBody>
      </p:sp>
    </p:spTree>
    <p:extLst>
      <p:ext uri="{BB962C8B-B14F-4D97-AF65-F5344CB8AC3E}">
        <p14:creationId xmlns:p14="http://schemas.microsoft.com/office/powerpoint/2010/main" val="156770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4480</TotalTime>
  <Words>822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3</vt:lpstr>
      <vt:lpstr>Slice</vt:lpstr>
      <vt:lpstr>We who have fled for Refuge</vt:lpstr>
      <vt:lpstr>David’s Flight From Saul</vt:lpstr>
      <vt:lpstr>David sought Refuge in God</vt:lpstr>
      <vt:lpstr>God Provides for Refuge Seekers</vt:lpstr>
      <vt:lpstr>PowerPoint Presentation</vt:lpstr>
      <vt:lpstr>Condemnation brings the need for refuge</vt:lpstr>
      <vt:lpstr>They were to be easily accessible and available to all</vt:lpstr>
      <vt:lpstr>They were to be easily accessible and available to all</vt:lpstr>
      <vt:lpstr>The way was to be made readily known</vt:lpstr>
      <vt:lpstr>They were to be well supplied with provisions for survival</vt:lpstr>
      <vt:lpstr>The Gates were to always be open</vt:lpstr>
      <vt:lpstr>The boundaries of the city were to be respected</vt:lpstr>
      <vt:lpstr>The death of the high priest brought freedom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who have fled for Refuge</dc:title>
  <dc:creator>Chris Simmons</dc:creator>
  <cp:lastModifiedBy>Chris Simmons</cp:lastModifiedBy>
  <cp:revision>23</cp:revision>
  <cp:lastPrinted>2015-05-17T15:51:28Z</cp:lastPrinted>
  <dcterms:created xsi:type="dcterms:W3CDTF">2015-05-16T22:27:41Z</dcterms:created>
  <dcterms:modified xsi:type="dcterms:W3CDTF">2023-06-06T22:23:26Z</dcterms:modified>
</cp:coreProperties>
</file>