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
  </p:notesMasterIdLst>
  <p:handoutMasterIdLst>
    <p:handoutMasterId r:id="rId9"/>
  </p:handoutMasterIdLst>
  <p:sldIdLst>
    <p:sldId id="2597" r:id="rId2"/>
    <p:sldId id="2589" r:id="rId3"/>
    <p:sldId id="2590" r:id="rId4"/>
    <p:sldId id="2591" r:id="rId5"/>
    <p:sldId id="2595" r:id="rId6"/>
    <p:sldId id="2596" r:id="rId7"/>
  </p:sldIdLst>
  <p:sldSz cx="12192000" cy="68580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DAAB0"/>
    <a:srgbClr val="3B7579"/>
    <a:srgbClr val="AAD3D6"/>
    <a:srgbClr val="418287"/>
    <a:srgbClr val="DFE3E9"/>
    <a:srgbClr val="1F1F26"/>
    <a:srgbClr val="D6DBE2"/>
    <a:srgbClr val="CCD2DA"/>
    <a:srgbClr val="BBC3CD"/>
    <a:srgbClr val="D3D8D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86410" autoAdjust="0"/>
  </p:normalViewPr>
  <p:slideViewPr>
    <p:cSldViewPr snapToGrid="0" snapToObjects="1" showGuides="1">
      <p:cViewPr varScale="1">
        <p:scale>
          <a:sx n="69" d="100"/>
          <a:sy n="69" d="100"/>
        </p:scale>
        <p:origin x="696" y="48"/>
      </p:cViewPr>
      <p:guideLst>
        <p:guide pos="3840"/>
        <p:guide orient="horz" pos="2160"/>
      </p:guideLst>
    </p:cSldViewPr>
  </p:slideViewPr>
  <p:outlineViewPr>
    <p:cViewPr>
      <p:scale>
        <a:sx n="33" d="100"/>
        <a:sy n="33" d="100"/>
      </p:scale>
      <p:origin x="0" y="-10644"/>
    </p:cViewPr>
  </p:outlineViewPr>
  <p:notesTextViewPr>
    <p:cViewPr>
      <p:scale>
        <a:sx n="1" d="1"/>
        <a:sy n="1" d="1"/>
      </p:scale>
      <p:origin x="0" y="0"/>
    </p:cViewPr>
  </p:notesTextViewPr>
  <p:sorterViewPr>
    <p:cViewPr>
      <p:scale>
        <a:sx n="66" d="100"/>
        <a:sy n="66" d="100"/>
      </p:scale>
      <p:origin x="0" y="-5136"/>
    </p:cViewPr>
  </p:sorterViewPr>
  <p:notesViewPr>
    <p:cSldViewPr snapToGrid="0" snapToObjects="1">
      <p:cViewPr varScale="1">
        <p:scale>
          <a:sx n="51" d="100"/>
          <a:sy n="51" d="100"/>
        </p:scale>
        <p:origin x="2850"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018837-64B5-4E20-83A5-89B993CB3C9A}"/>
              </a:ext>
            </a:extLst>
          </p:cNvPr>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a:extLst>
              <a:ext uri="{FF2B5EF4-FFF2-40B4-BE49-F238E27FC236}">
                <a16:creationId xmlns:a16="http://schemas.microsoft.com/office/drawing/2014/main" id="{99C2A4FB-A56B-4413-A08B-0E9894B98B41}"/>
              </a:ext>
            </a:extLst>
          </p:cNvPr>
          <p:cNvSpPr>
            <a:spLocks noGrp="1"/>
          </p:cNvSpPr>
          <p:nvPr>
            <p:ph type="dt" sz="quarter" idx="1"/>
          </p:nvPr>
        </p:nvSpPr>
        <p:spPr>
          <a:xfrm>
            <a:off x="4023092" y="0"/>
            <a:ext cx="3077739" cy="471054"/>
          </a:xfrm>
          <a:prstGeom prst="rect">
            <a:avLst/>
          </a:prstGeom>
        </p:spPr>
        <p:txBody>
          <a:bodyPr vert="horz" lIns="94229" tIns="47114" rIns="94229" bIns="47114" rtlCol="0"/>
          <a:lstStyle>
            <a:lvl1pPr algn="r">
              <a:defRPr sz="1200"/>
            </a:lvl1pPr>
          </a:lstStyle>
          <a:p>
            <a:r>
              <a:rPr lang="en-US"/>
              <a:t>5/21/2023pm</a:t>
            </a:r>
            <a:endParaRPr lang="en-US" dirty="0"/>
          </a:p>
        </p:txBody>
      </p:sp>
      <p:sp>
        <p:nvSpPr>
          <p:cNvPr id="4" name="Footer Placeholder 3">
            <a:extLst>
              <a:ext uri="{FF2B5EF4-FFF2-40B4-BE49-F238E27FC236}">
                <a16:creationId xmlns:a16="http://schemas.microsoft.com/office/drawing/2014/main" id="{A3977F36-950D-4655-BC4A-F80BE1DBF79A}"/>
              </a:ext>
            </a:extLst>
          </p:cNvPr>
          <p:cNvSpPr>
            <a:spLocks noGrp="1"/>
          </p:cNvSpPr>
          <p:nvPr>
            <p:ph type="ftr" sz="quarter" idx="2"/>
          </p:nvPr>
        </p:nvSpPr>
        <p:spPr>
          <a:xfrm>
            <a:off x="0" y="8917422"/>
            <a:ext cx="3077739" cy="471053"/>
          </a:xfrm>
          <a:prstGeom prst="rect">
            <a:avLst/>
          </a:prstGeom>
        </p:spPr>
        <p:txBody>
          <a:bodyPr vert="horz" lIns="94229" tIns="47114" rIns="94229" bIns="47114" rtlCol="0" anchor="b"/>
          <a:lstStyle>
            <a:lvl1pPr algn="l">
              <a:defRPr sz="1200"/>
            </a:lvl1pPr>
          </a:lstStyle>
          <a:p>
            <a:r>
              <a:rPr lang="en-US"/>
              <a:t>In Me You May Have Peace - Part 2</a:t>
            </a:r>
            <a:endParaRPr lang="en-US" dirty="0"/>
          </a:p>
        </p:txBody>
      </p:sp>
      <p:sp>
        <p:nvSpPr>
          <p:cNvPr id="5" name="Slide Number Placeholder 4">
            <a:extLst>
              <a:ext uri="{FF2B5EF4-FFF2-40B4-BE49-F238E27FC236}">
                <a16:creationId xmlns:a16="http://schemas.microsoft.com/office/drawing/2014/main" id="{56C246FD-229D-4B04-9855-212AD8D784A9}"/>
              </a:ext>
            </a:extLst>
          </p:cNvPr>
          <p:cNvSpPr>
            <a:spLocks noGrp="1"/>
          </p:cNvSpPr>
          <p:nvPr>
            <p:ph type="sldNum" sz="quarter" idx="3"/>
          </p:nvPr>
        </p:nvSpPr>
        <p:spPr>
          <a:xfrm>
            <a:off x="4023092" y="8917422"/>
            <a:ext cx="3077739" cy="471053"/>
          </a:xfrm>
          <a:prstGeom prst="rect">
            <a:avLst/>
          </a:prstGeom>
        </p:spPr>
        <p:txBody>
          <a:bodyPr vert="horz" lIns="94229" tIns="47114" rIns="94229" bIns="47114" rtlCol="0" anchor="b"/>
          <a:lstStyle>
            <a:lvl1pPr algn="r">
              <a:defRPr sz="1200"/>
            </a:lvl1pPr>
          </a:lstStyle>
          <a:p>
            <a:fld id="{8DA8A28B-0568-4092-BB1A-13C9B073E3A0}" type="slidenum">
              <a:rPr lang="en-US" smtClean="0"/>
              <a:t>‹#›</a:t>
            </a:fld>
            <a:endParaRPr lang="en-US" dirty="0"/>
          </a:p>
        </p:txBody>
      </p:sp>
    </p:spTree>
    <p:extLst>
      <p:ext uri="{BB962C8B-B14F-4D97-AF65-F5344CB8AC3E}">
        <p14:creationId xmlns:p14="http://schemas.microsoft.com/office/powerpoint/2010/main" val="16405250"/>
      </p:ext>
    </p:extLst>
  </p:cSld>
  <p:clrMap bg1="lt1" tx1="dk1" bg2="lt2" tx2="dk2" accent1="accent1" accent2="accent2" accent3="accent3" accent4="accent4" accent5="accent5" accent6="accent6" hlink="hlink" folHlink="folHlink"/>
  <p:hf hd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dirty="0"/>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r>
              <a:rPr lang="en-US"/>
              <a:t>5/21/2023pm</a:t>
            </a:r>
            <a:endParaRPr lang="en-US" dirty="0"/>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dirty="0"/>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r>
              <a:rPr lang="en-US"/>
              <a:t>In Me You May Have Peace - Part 2</a:t>
            </a:r>
            <a:endParaRPr lang="en-US" dirty="0"/>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3CFA0038-7055-434C-B6C4-B8C69565C600}" type="slidenum">
              <a:rPr lang="en-US" smtClean="0"/>
              <a:t>‹#›</a:t>
            </a:fld>
            <a:endParaRPr lang="en-US" dirty="0"/>
          </a:p>
        </p:txBody>
      </p:sp>
    </p:spTree>
    <p:extLst>
      <p:ext uri="{BB962C8B-B14F-4D97-AF65-F5344CB8AC3E}">
        <p14:creationId xmlns:p14="http://schemas.microsoft.com/office/powerpoint/2010/main" val="1390864140"/>
      </p:ext>
    </p:extLst>
  </p:cSld>
  <p:clrMap bg1="lt1" tx1="dk1" bg2="lt2" tx2="dk2" accent1="accent1" accent2="accent2" accent3="accent3" accent4="accent4" accent5="accent5" accent6="accent6" hlink="hlink" folHlink="folHlink"/>
  <p:hf hd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422275" y="704850"/>
            <a:ext cx="6257925" cy="3519488"/>
          </a:xfrm>
        </p:spPr>
      </p:sp>
      <p:sp>
        <p:nvSpPr>
          <p:cNvPr id="3" name="Заметки 2"/>
          <p:cNvSpPr>
            <a:spLocks noGrp="1"/>
          </p:cNvSpPr>
          <p:nvPr>
            <p:ph type="body" idx="1"/>
          </p:nvPr>
        </p:nvSpPr>
        <p:spPr/>
        <p:txBody>
          <a:bodyPr/>
          <a:lstStyle/>
          <a:p>
            <a:endParaRPr lang="en-US" dirty="0"/>
          </a:p>
        </p:txBody>
      </p:sp>
      <p:sp>
        <p:nvSpPr>
          <p:cNvPr id="4" name="Date Placeholder 3">
            <a:extLst>
              <a:ext uri="{FF2B5EF4-FFF2-40B4-BE49-F238E27FC236}">
                <a16:creationId xmlns:a16="http://schemas.microsoft.com/office/drawing/2014/main" id="{6B85BB03-3ACA-6712-92A2-1386E439A746}"/>
              </a:ext>
            </a:extLst>
          </p:cNvPr>
          <p:cNvSpPr>
            <a:spLocks noGrp="1"/>
          </p:cNvSpPr>
          <p:nvPr>
            <p:ph type="dt" idx="1"/>
          </p:nvPr>
        </p:nvSpPr>
        <p:spPr/>
        <p:txBody>
          <a:bodyPr/>
          <a:lstStyle/>
          <a:p>
            <a:r>
              <a:rPr lang="en-US"/>
              <a:t>5/21/2023pm</a:t>
            </a:r>
            <a:endParaRPr lang="en-US" dirty="0"/>
          </a:p>
        </p:txBody>
      </p:sp>
      <p:sp>
        <p:nvSpPr>
          <p:cNvPr id="5" name="Footer Placeholder 4">
            <a:extLst>
              <a:ext uri="{FF2B5EF4-FFF2-40B4-BE49-F238E27FC236}">
                <a16:creationId xmlns:a16="http://schemas.microsoft.com/office/drawing/2014/main" id="{C1C85E44-DC1A-C4ED-B409-3EDFD73EA4EC}"/>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1655109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Isa 9:6-7</a:t>
            </a:r>
          </a:p>
          <a:p>
            <a:pPr algn="l"/>
            <a:r>
              <a:rPr lang="en-US" sz="1300" dirty="0"/>
              <a:t>For a child will be born to us, a son will be given to us; and the government will rest on His shoulders; and His name will be called Wonderful Counselor, Mighty God,</a:t>
            </a:r>
          </a:p>
          <a:p>
            <a:pPr algn="l"/>
            <a:r>
              <a:rPr lang="en-US" sz="1300" dirty="0"/>
              <a:t>Eternal Father, Prince of Peace. </a:t>
            </a:r>
          </a:p>
          <a:p>
            <a:pPr algn="l"/>
            <a:r>
              <a:rPr lang="en-US" sz="1300" dirty="0"/>
              <a:t>7 There will be no end to the increase of His government or of peace, On the throne of David and over his kingdom, To establish it and to uphold it with justice and righteousness From then on and forevermore. The zeal of the Lord of hosts will accomplish this. </a:t>
            </a:r>
          </a:p>
          <a:p>
            <a:pPr algn="l"/>
            <a:endParaRPr lang="en-US" sz="1300" dirty="0"/>
          </a:p>
          <a:p>
            <a:pPr algn="l"/>
            <a:r>
              <a:rPr lang="en-US" sz="1300" dirty="0"/>
              <a:t>Luke 1:77-79</a:t>
            </a:r>
          </a:p>
          <a:p>
            <a:pPr algn="l"/>
            <a:r>
              <a:rPr lang="en-US" sz="1300" dirty="0"/>
              <a:t>To give to His people the knowledge of salvation  By the forgiveness of their sins, </a:t>
            </a:r>
          </a:p>
          <a:p>
            <a:pPr algn="l"/>
            <a:r>
              <a:rPr lang="en-US" sz="1300" dirty="0"/>
              <a:t>78 Because of the tender mercy of our God, With which the Sunrise from on high will visit us, </a:t>
            </a:r>
          </a:p>
          <a:p>
            <a:pPr algn="l"/>
            <a:r>
              <a:rPr lang="en-US" sz="1300" dirty="0"/>
              <a:t>79 TO SHINE UPON THOSE WHO SIT IN DARKNESS AND THE SHADOW OF DEATH, To guide our feet into the way of peace." </a:t>
            </a:r>
          </a:p>
          <a:p>
            <a:pPr algn="l"/>
            <a:endParaRPr lang="en-US" sz="1300" dirty="0"/>
          </a:p>
          <a:p>
            <a:pPr algn="l"/>
            <a:r>
              <a:rPr lang="en-US" sz="1300" dirty="0" err="1"/>
              <a:t>Zech</a:t>
            </a:r>
            <a:r>
              <a:rPr lang="en-US" sz="1300" dirty="0"/>
              <a:t> 6:13</a:t>
            </a:r>
          </a:p>
          <a:p>
            <a:pPr algn="l"/>
            <a:r>
              <a:rPr lang="en-US" sz="1300" dirty="0"/>
              <a:t>Yes, it is He who will build the temple of the Lord, and He who will bear the honor and sit and rule on His throne. Thus, He will be a priest on His throne, and the counsel of peace will be between the two offices.</a:t>
            </a:r>
          </a:p>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2</a:t>
            </a:fld>
            <a:endParaRPr lang="en-US" dirty="0"/>
          </a:p>
        </p:txBody>
      </p:sp>
      <p:sp>
        <p:nvSpPr>
          <p:cNvPr id="5" name="Date Placeholder 4">
            <a:extLst>
              <a:ext uri="{FF2B5EF4-FFF2-40B4-BE49-F238E27FC236}">
                <a16:creationId xmlns:a16="http://schemas.microsoft.com/office/drawing/2014/main" id="{6E2E9C82-8AAD-81DC-16A5-897023A743CA}"/>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221DBDEF-66DC-1F4B-D28E-EC7EDDD9634E}"/>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29940997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Ps 29:11</a:t>
            </a:r>
          </a:p>
          <a:p>
            <a:pPr algn="l"/>
            <a:r>
              <a:rPr lang="en-US" sz="1300" dirty="0"/>
              <a:t>he Lord will give strength to His people; The Lord will bless His people with peace.</a:t>
            </a:r>
          </a:p>
          <a:p>
            <a:pPr algn="l"/>
            <a:endParaRPr lang="en-US" sz="1300" dirty="0"/>
          </a:p>
          <a:p>
            <a:pPr algn="l"/>
            <a:r>
              <a:rPr lang="en-US" sz="1300" dirty="0"/>
              <a:t>Gal 3:27-29</a:t>
            </a:r>
          </a:p>
          <a:p>
            <a:pPr algn="l"/>
            <a:r>
              <a:rPr lang="en-US" sz="1300" dirty="0"/>
              <a:t> For all of you who were baptized into Christ have clothed yourselves with Christ. 28 There is neither Jew nor Greek, there is neither slave nor free man, there is neither male nor female; for you are all one in Christ Jesus. 29 And if you belong to Christ, then you are Abraham's descendants, heirs according to promise.</a:t>
            </a:r>
          </a:p>
          <a:p>
            <a:pPr algn="l"/>
            <a:endParaRPr lang="en-US" sz="1300" dirty="0"/>
          </a:p>
          <a:p>
            <a:pPr algn="l"/>
            <a:r>
              <a:rPr lang="en-US" sz="1300" dirty="0"/>
              <a:t>Ps 37:37</a:t>
            </a:r>
          </a:p>
          <a:p>
            <a:pPr algn="l"/>
            <a:r>
              <a:rPr lang="en-US" sz="1300" dirty="0"/>
              <a:t>Mark the blameless man, and behold the upright; For the man of peace will have a posterity.  (blameless meaning complete or perfect; whole, integrity, one who has continued to grow and become complete.)</a:t>
            </a:r>
          </a:p>
          <a:p>
            <a:pPr algn="l"/>
            <a:endParaRPr lang="en-US" sz="1300" dirty="0"/>
          </a:p>
          <a:p>
            <a:pPr algn="l"/>
            <a:r>
              <a:rPr lang="en-US" sz="1300" dirty="0"/>
              <a:t>Rom 8:5-8</a:t>
            </a:r>
          </a:p>
          <a:p>
            <a:pPr algn="l"/>
            <a:r>
              <a:rPr lang="en-US" sz="1300" dirty="0"/>
              <a:t>For those who are according to the flesh set their minds on the things of the flesh, but those who are according to the Spirit, the things of the Spirit. 6 For the mind set on the flesh is death, but the mind set on the Spirit is life and peace, 7 because the mind set on the flesh is hostile toward God; for it does not subject itself to the law of God, for it is not even able to do so,  8 and those who are in the flesh cannot please God. </a:t>
            </a:r>
          </a:p>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3</a:t>
            </a:fld>
            <a:endParaRPr lang="en-US" dirty="0"/>
          </a:p>
        </p:txBody>
      </p:sp>
      <p:sp>
        <p:nvSpPr>
          <p:cNvPr id="5" name="Date Placeholder 4">
            <a:extLst>
              <a:ext uri="{FF2B5EF4-FFF2-40B4-BE49-F238E27FC236}">
                <a16:creationId xmlns:a16="http://schemas.microsoft.com/office/drawing/2014/main" id="{8A93D3DA-401C-883C-AA4B-E6FBE8BF6495}"/>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AED71150-82D3-B04D-7FFB-2AC5008768AB}"/>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17846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300" dirty="0"/>
              <a:t>Isa 48:22</a:t>
            </a:r>
          </a:p>
          <a:p>
            <a:pPr algn="l"/>
            <a:r>
              <a:rPr lang="en-US" sz="1300" dirty="0"/>
              <a:t>There is no peace for the wicked," says the Lord.</a:t>
            </a:r>
          </a:p>
          <a:p>
            <a:pPr algn="l"/>
            <a:endParaRPr lang="en-US" sz="1300" dirty="0"/>
          </a:p>
          <a:p>
            <a:pPr algn="l"/>
            <a:r>
              <a:rPr lang="en-US" sz="1300" dirty="0"/>
              <a:t>Not all have… by our choices.</a:t>
            </a:r>
          </a:p>
          <a:p>
            <a:pPr defTabSz="942289"/>
            <a:r>
              <a:rPr lang="en-US" sz="1400" b="1" dirty="0">
                <a:latin typeface="+mj-lt"/>
              </a:rPr>
              <a:t>The ignorant who don’t seek it </a:t>
            </a:r>
            <a:r>
              <a:rPr lang="en-US" sz="1400" dirty="0">
                <a:latin typeface="+mj-lt"/>
              </a:rPr>
              <a:t>(Isaiah 59:8; Romans 10:1-3; Psalms 34:14)</a:t>
            </a:r>
          </a:p>
          <a:p>
            <a:pPr algn="l"/>
            <a:r>
              <a:rPr lang="en-US" sz="1300" dirty="0"/>
              <a:t>Even ignorant that they are alienated from God… perhaps even ignorant of God Himself. </a:t>
            </a:r>
          </a:p>
        </p:txBody>
      </p:sp>
      <p:sp>
        <p:nvSpPr>
          <p:cNvPr id="4" name="Slide Number Placeholder 3"/>
          <p:cNvSpPr>
            <a:spLocks noGrp="1"/>
          </p:cNvSpPr>
          <p:nvPr>
            <p:ph type="sldNum" sz="quarter" idx="5"/>
          </p:nvPr>
        </p:nvSpPr>
        <p:spPr/>
        <p:txBody>
          <a:bodyPr/>
          <a:lstStyle/>
          <a:p>
            <a:fld id="{3CFA0038-7055-434C-B6C4-B8C69565C600}" type="slidenum">
              <a:rPr lang="en-US" smtClean="0"/>
              <a:t>4</a:t>
            </a:fld>
            <a:endParaRPr lang="en-US" dirty="0"/>
          </a:p>
        </p:txBody>
      </p:sp>
      <p:sp>
        <p:nvSpPr>
          <p:cNvPr id="5" name="Date Placeholder 4">
            <a:extLst>
              <a:ext uri="{FF2B5EF4-FFF2-40B4-BE49-F238E27FC236}">
                <a16:creationId xmlns:a16="http://schemas.microsoft.com/office/drawing/2014/main" id="{87ECE9F4-FD03-9B50-65F7-E3D755CCB6A9}"/>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071B33B9-3216-A3DE-92F2-AD2C74D5847D}"/>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4042726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5</a:t>
            </a:fld>
            <a:endParaRPr lang="en-US" dirty="0"/>
          </a:p>
        </p:txBody>
      </p:sp>
      <p:sp>
        <p:nvSpPr>
          <p:cNvPr id="5" name="Date Placeholder 4">
            <a:extLst>
              <a:ext uri="{FF2B5EF4-FFF2-40B4-BE49-F238E27FC236}">
                <a16:creationId xmlns:a16="http://schemas.microsoft.com/office/drawing/2014/main" id="{C7D8F198-4B31-9D0F-BDC9-5C4CEA129CB2}"/>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56A5AD04-FAC0-D2E3-E90E-2890AD0DBA6D}"/>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1887072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78524"/>
            <a:r>
              <a:rPr lang="en-US" sz="1300" dirty="0"/>
              <a:t>Col. 3:15-17</a:t>
            </a:r>
            <a:r>
              <a:rPr lang="en-US" sz="1300" i="1" dirty="0"/>
              <a:t> </a:t>
            </a:r>
          </a:p>
          <a:p>
            <a:pPr marL="78524"/>
            <a:r>
              <a:rPr lang="en-US" sz="1300" i="1" dirty="0"/>
              <a:t>“</a:t>
            </a:r>
            <a:r>
              <a:rPr lang="en-US" sz="1300" b="1" i="1" dirty="0"/>
              <a:t>Let the peace of Christ rule in your hearts...</a:t>
            </a:r>
            <a:r>
              <a:rPr lang="en-US" sz="1300" i="1" dirty="0"/>
              <a:t>” </a:t>
            </a:r>
          </a:p>
          <a:p>
            <a:pPr>
              <a:spcAft>
                <a:spcPts val="618"/>
              </a:spcAft>
            </a:pPr>
            <a:r>
              <a:rPr lang="en-US" sz="1300" dirty="0"/>
              <a:t>When we have:</a:t>
            </a:r>
          </a:p>
          <a:p>
            <a:pPr marL="647824" lvl="1" indent="-176679">
              <a:spcBef>
                <a:spcPts val="618"/>
              </a:spcBef>
              <a:spcAft>
                <a:spcPts val="618"/>
              </a:spcAft>
              <a:buFont typeface="Arial" panose="020B0604020202020204" pitchFamily="34" charset="0"/>
              <a:buChar char="•"/>
            </a:pPr>
            <a:r>
              <a:rPr lang="en-US" sz="1300" b="1" dirty="0"/>
              <a:t>Put to death </a:t>
            </a:r>
            <a:r>
              <a:rPr lang="en-US" sz="1300" dirty="0"/>
              <a:t>our fleshly lusts. (vs. 5-9)</a:t>
            </a:r>
          </a:p>
          <a:p>
            <a:pPr marL="647824" lvl="1" indent="-176679">
              <a:spcBef>
                <a:spcPts val="618"/>
              </a:spcBef>
              <a:spcAft>
                <a:spcPts val="618"/>
              </a:spcAft>
              <a:buFont typeface="Arial" panose="020B0604020202020204" pitchFamily="34" charset="0"/>
              <a:buChar char="•"/>
            </a:pPr>
            <a:r>
              <a:rPr lang="en-US" sz="1300" b="1" dirty="0"/>
              <a:t>Put on the new self </a:t>
            </a:r>
            <a:r>
              <a:rPr lang="en-US" sz="1300" dirty="0"/>
              <a:t>according to Christ. (vs. 10-12)</a:t>
            </a:r>
          </a:p>
          <a:p>
            <a:pPr marL="647824" lvl="1" indent="-176679">
              <a:spcBef>
                <a:spcPts val="618"/>
              </a:spcBef>
              <a:spcAft>
                <a:spcPts val="618"/>
              </a:spcAft>
              <a:buFont typeface="Arial" panose="020B0604020202020204" pitchFamily="34" charset="0"/>
              <a:buChar char="•"/>
            </a:pPr>
            <a:r>
              <a:rPr lang="en-US" sz="1300" dirty="0"/>
              <a:t>Including </a:t>
            </a:r>
            <a:r>
              <a:rPr lang="en-US" sz="1300" b="1" dirty="0"/>
              <a:t>a humble heart that loves and forgives</a:t>
            </a:r>
            <a:r>
              <a:rPr lang="en-US" sz="1300" dirty="0"/>
              <a:t>. (vs. 13-14)</a:t>
            </a:r>
          </a:p>
          <a:p>
            <a:pPr>
              <a:spcBef>
                <a:spcPts val="618"/>
              </a:spcBef>
              <a:spcAft>
                <a:spcPts val="618"/>
              </a:spcAft>
            </a:pPr>
            <a:r>
              <a:rPr lang="en-US" sz="1300" dirty="0"/>
              <a:t>Then we’re to have:</a:t>
            </a:r>
          </a:p>
          <a:p>
            <a:pPr marL="471145" indent="-471145">
              <a:spcAft>
                <a:spcPts val="618"/>
              </a:spcAft>
              <a:buFont typeface="Arial" panose="020B0604020202020204" pitchFamily="34" charset="0"/>
              <a:buChar char="•"/>
            </a:pPr>
            <a:r>
              <a:rPr lang="en-US" sz="1300" dirty="0"/>
              <a:t>The </a:t>
            </a:r>
            <a:r>
              <a:rPr lang="en-US" sz="1300" i="1" dirty="0"/>
              <a:t>“</a:t>
            </a:r>
            <a:r>
              <a:rPr lang="en-US" sz="1300" b="1" i="1" dirty="0">
                <a:solidFill>
                  <a:srgbClr val="0070C0"/>
                </a:solidFill>
              </a:rPr>
              <a:t>peace</a:t>
            </a:r>
            <a:r>
              <a:rPr lang="en-US" sz="1300" b="1" i="1" dirty="0"/>
              <a:t> of Christ rule in (our) hearts</a:t>
            </a:r>
            <a:r>
              <a:rPr lang="en-US" sz="1300" i="1" dirty="0"/>
              <a:t>”. </a:t>
            </a:r>
            <a:r>
              <a:rPr lang="en-US" sz="1300" dirty="0"/>
              <a:t>(vs. 15)</a:t>
            </a:r>
          </a:p>
          <a:p>
            <a:pPr marL="471145" indent="-471145">
              <a:spcAft>
                <a:spcPts val="618"/>
              </a:spcAft>
              <a:buFont typeface="Arial" panose="020B0604020202020204" pitchFamily="34" charset="0"/>
              <a:buChar char="•"/>
            </a:pPr>
            <a:r>
              <a:rPr lang="en-US" sz="1300" b="1" dirty="0"/>
              <a:t>His “</a:t>
            </a:r>
            <a:r>
              <a:rPr lang="en-US" sz="1300" b="1" i="1" dirty="0">
                <a:solidFill>
                  <a:srgbClr val="0070C0"/>
                </a:solidFill>
              </a:rPr>
              <a:t>word</a:t>
            </a:r>
            <a:r>
              <a:rPr lang="en-US" sz="1300" b="1" dirty="0"/>
              <a:t> </a:t>
            </a:r>
            <a:r>
              <a:rPr lang="en-US" sz="1300" b="1" i="1" dirty="0"/>
              <a:t>richly dwell within us</a:t>
            </a:r>
            <a:r>
              <a:rPr lang="en-US" sz="1300" i="1" dirty="0"/>
              <a:t>” </a:t>
            </a:r>
            <a:r>
              <a:rPr lang="en-US" sz="1300" dirty="0"/>
              <a:t>(vs. 16)</a:t>
            </a:r>
          </a:p>
          <a:p>
            <a:pPr marL="471145" indent="-471145">
              <a:spcAft>
                <a:spcPts val="618"/>
              </a:spcAft>
              <a:buFont typeface="Arial" panose="020B0604020202020204" pitchFamily="34" charset="0"/>
              <a:buChar char="•"/>
            </a:pPr>
            <a:r>
              <a:rPr lang="en-US" sz="1300" b="1" dirty="0"/>
              <a:t>His </a:t>
            </a:r>
            <a:r>
              <a:rPr lang="en-US" sz="1300" b="1" dirty="0">
                <a:solidFill>
                  <a:srgbClr val="0070C0"/>
                </a:solidFill>
              </a:rPr>
              <a:t>praise</a:t>
            </a:r>
            <a:r>
              <a:rPr lang="en-US" sz="1300" b="1" dirty="0"/>
              <a:t>: Worshipping</a:t>
            </a:r>
            <a:r>
              <a:rPr lang="en-US" sz="1300" dirty="0"/>
              <a:t> </a:t>
            </a:r>
            <a:r>
              <a:rPr lang="en-US" sz="1300" b="1" dirty="0"/>
              <a:t>God</a:t>
            </a:r>
            <a:r>
              <a:rPr lang="en-US" sz="1300" dirty="0"/>
              <a:t> </a:t>
            </a:r>
            <a:r>
              <a:rPr lang="en-US" sz="1300" b="1" dirty="0"/>
              <a:t>by </a:t>
            </a:r>
            <a:br>
              <a:rPr lang="en-US" sz="1300" b="1" dirty="0"/>
            </a:br>
            <a:r>
              <a:rPr lang="en-US" sz="1300" b="1" i="1" dirty="0"/>
              <a:t>“singing with thankfulness” </a:t>
            </a:r>
            <a:r>
              <a:rPr lang="en-US" sz="1300" dirty="0"/>
              <a:t>to Him. (vs. 16)</a:t>
            </a:r>
          </a:p>
          <a:p>
            <a:pPr marL="471145" indent="-471145">
              <a:spcAft>
                <a:spcPts val="618"/>
              </a:spcAft>
              <a:buFont typeface="Arial" panose="020B0604020202020204" pitchFamily="34" charset="0"/>
              <a:buChar char="•"/>
            </a:pPr>
            <a:r>
              <a:rPr lang="en-US" sz="1300" b="1" dirty="0"/>
              <a:t>Doing</a:t>
            </a:r>
            <a:r>
              <a:rPr lang="en-US" sz="1300" dirty="0"/>
              <a:t> </a:t>
            </a:r>
            <a:r>
              <a:rPr lang="en-US" sz="1300" b="1" dirty="0"/>
              <a:t>“</a:t>
            </a:r>
            <a:r>
              <a:rPr lang="en-US" sz="1300" b="1" i="1" dirty="0"/>
              <a:t>all in the </a:t>
            </a:r>
            <a:r>
              <a:rPr lang="en-US" sz="1300" b="1" i="1" dirty="0">
                <a:solidFill>
                  <a:srgbClr val="0070C0"/>
                </a:solidFill>
              </a:rPr>
              <a:t>name</a:t>
            </a:r>
            <a:r>
              <a:rPr lang="en-US" sz="1300" b="1" i="1" dirty="0"/>
              <a:t> of the Lord</a:t>
            </a:r>
            <a:r>
              <a:rPr lang="en-US" sz="1300" b="1" dirty="0"/>
              <a:t>”</a:t>
            </a:r>
            <a:r>
              <a:rPr lang="en-US" sz="1300" dirty="0"/>
              <a:t>. (vs. 17)</a:t>
            </a:r>
          </a:p>
          <a:p>
            <a:pPr algn="l"/>
            <a:endParaRPr lang="en-US" sz="1300" dirty="0"/>
          </a:p>
        </p:txBody>
      </p:sp>
      <p:sp>
        <p:nvSpPr>
          <p:cNvPr id="4" name="Slide Number Placeholder 3"/>
          <p:cNvSpPr>
            <a:spLocks noGrp="1"/>
          </p:cNvSpPr>
          <p:nvPr>
            <p:ph type="sldNum" sz="quarter" idx="5"/>
          </p:nvPr>
        </p:nvSpPr>
        <p:spPr/>
        <p:txBody>
          <a:bodyPr/>
          <a:lstStyle/>
          <a:p>
            <a:fld id="{3CFA0038-7055-434C-B6C4-B8C69565C600}" type="slidenum">
              <a:rPr lang="en-US" smtClean="0"/>
              <a:t>6</a:t>
            </a:fld>
            <a:endParaRPr lang="en-US" dirty="0"/>
          </a:p>
        </p:txBody>
      </p:sp>
      <p:sp>
        <p:nvSpPr>
          <p:cNvPr id="5" name="Date Placeholder 4">
            <a:extLst>
              <a:ext uri="{FF2B5EF4-FFF2-40B4-BE49-F238E27FC236}">
                <a16:creationId xmlns:a16="http://schemas.microsoft.com/office/drawing/2014/main" id="{BAAC1EBD-49DB-5F5F-4890-1EB1E4CCE0E8}"/>
              </a:ext>
            </a:extLst>
          </p:cNvPr>
          <p:cNvSpPr>
            <a:spLocks noGrp="1"/>
          </p:cNvSpPr>
          <p:nvPr>
            <p:ph type="dt" idx="1"/>
          </p:nvPr>
        </p:nvSpPr>
        <p:spPr/>
        <p:txBody>
          <a:bodyPr/>
          <a:lstStyle/>
          <a:p>
            <a:r>
              <a:rPr lang="en-US"/>
              <a:t>5/21/2023pm</a:t>
            </a:r>
            <a:endParaRPr lang="en-US" dirty="0"/>
          </a:p>
        </p:txBody>
      </p:sp>
      <p:sp>
        <p:nvSpPr>
          <p:cNvPr id="6" name="Footer Placeholder 5">
            <a:extLst>
              <a:ext uri="{FF2B5EF4-FFF2-40B4-BE49-F238E27FC236}">
                <a16:creationId xmlns:a16="http://schemas.microsoft.com/office/drawing/2014/main" id="{ABBF0380-20A7-CCE7-CD8E-F8C83CE25E0C}"/>
              </a:ext>
            </a:extLst>
          </p:cNvPr>
          <p:cNvSpPr>
            <a:spLocks noGrp="1"/>
          </p:cNvSpPr>
          <p:nvPr>
            <p:ph type="ftr" sz="quarter" idx="4"/>
          </p:nvPr>
        </p:nvSpPr>
        <p:spPr/>
        <p:txBody>
          <a:bodyPr/>
          <a:lstStyle/>
          <a:p>
            <a:r>
              <a:rPr lang="en-US"/>
              <a:t>In Me You May Have Peace - Part 2</a:t>
            </a:r>
            <a:endParaRPr lang="en-US" dirty="0"/>
          </a:p>
        </p:txBody>
      </p:sp>
    </p:spTree>
    <p:extLst>
      <p:ext uri="{BB962C8B-B14F-4D97-AF65-F5344CB8AC3E}">
        <p14:creationId xmlns:p14="http://schemas.microsoft.com/office/powerpoint/2010/main" val="37112094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with Ima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3994676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39803"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noProof="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noProof="0"/>
              <a:t>Click icon to add picture</a:t>
            </a:r>
            <a:endParaRPr lang="en-US" noProof="0"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476854" y="879710"/>
            <a:ext cx="3983858"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476854" y="195615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476854" y="303260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476854" y="4109045"/>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476854" y="5185490"/>
            <a:ext cx="3983858"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noProof="0"/>
              <a:t>Click to edit Master </a:t>
            </a:r>
            <a:br>
              <a:rPr lang="en-US" noProof="0"/>
            </a:br>
            <a:r>
              <a:rPr lang="en-US" noProof="0"/>
              <a:t>text styles</a:t>
            </a:r>
          </a:p>
        </p:txBody>
      </p:sp>
      <p:sp>
        <p:nvSpPr>
          <p:cNvPr id="37" name="Text Placeholder 30">
            <a:extLst>
              <a:ext uri="{FF2B5EF4-FFF2-40B4-BE49-F238E27FC236}">
                <a16:creationId xmlns:a16="http://schemas.microsoft.com/office/drawing/2014/main" id="{2D435A30-7C8E-4847-B027-91CBFA159229}"/>
              </a:ext>
            </a:extLst>
          </p:cNvPr>
          <p:cNvSpPr>
            <a:spLocks noGrp="1"/>
          </p:cNvSpPr>
          <p:nvPr>
            <p:ph type="body" sz="quarter" idx="17" hasCustomPrompt="1"/>
          </p:nvPr>
        </p:nvSpPr>
        <p:spPr>
          <a:xfrm>
            <a:off x="3527730" y="87971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1</a:t>
            </a:r>
          </a:p>
        </p:txBody>
      </p:sp>
      <p:sp>
        <p:nvSpPr>
          <p:cNvPr id="38" name="Text Placeholder 30">
            <a:extLst>
              <a:ext uri="{FF2B5EF4-FFF2-40B4-BE49-F238E27FC236}">
                <a16:creationId xmlns:a16="http://schemas.microsoft.com/office/drawing/2014/main" id="{819BB324-34C6-4FF7-8780-D294AC6EC5AC}"/>
              </a:ext>
            </a:extLst>
          </p:cNvPr>
          <p:cNvSpPr>
            <a:spLocks noGrp="1"/>
          </p:cNvSpPr>
          <p:nvPr>
            <p:ph type="body" sz="quarter" idx="18" hasCustomPrompt="1"/>
          </p:nvPr>
        </p:nvSpPr>
        <p:spPr>
          <a:xfrm>
            <a:off x="3527730" y="195615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2</a:t>
            </a:r>
          </a:p>
        </p:txBody>
      </p:sp>
      <p:sp>
        <p:nvSpPr>
          <p:cNvPr id="39" name="Text Placeholder 30">
            <a:extLst>
              <a:ext uri="{FF2B5EF4-FFF2-40B4-BE49-F238E27FC236}">
                <a16:creationId xmlns:a16="http://schemas.microsoft.com/office/drawing/2014/main" id="{43B3C496-FB0A-4924-A341-696D17E2D9C5}"/>
              </a:ext>
            </a:extLst>
          </p:cNvPr>
          <p:cNvSpPr>
            <a:spLocks noGrp="1"/>
          </p:cNvSpPr>
          <p:nvPr>
            <p:ph type="body" sz="quarter" idx="19" hasCustomPrompt="1"/>
          </p:nvPr>
        </p:nvSpPr>
        <p:spPr>
          <a:xfrm>
            <a:off x="3527730" y="303260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3</a:t>
            </a:r>
          </a:p>
        </p:txBody>
      </p:sp>
      <p:sp>
        <p:nvSpPr>
          <p:cNvPr id="40" name="Text Placeholder 30">
            <a:extLst>
              <a:ext uri="{FF2B5EF4-FFF2-40B4-BE49-F238E27FC236}">
                <a16:creationId xmlns:a16="http://schemas.microsoft.com/office/drawing/2014/main" id="{FEACD5FF-800E-4BB0-82F3-2E0AEF1215D5}"/>
              </a:ext>
            </a:extLst>
          </p:cNvPr>
          <p:cNvSpPr>
            <a:spLocks noGrp="1"/>
          </p:cNvSpPr>
          <p:nvPr>
            <p:ph type="body" sz="quarter" idx="20" hasCustomPrompt="1"/>
          </p:nvPr>
        </p:nvSpPr>
        <p:spPr>
          <a:xfrm>
            <a:off x="3527730" y="4109045"/>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4</a:t>
            </a:r>
          </a:p>
        </p:txBody>
      </p:sp>
      <p:sp>
        <p:nvSpPr>
          <p:cNvPr id="41" name="Text Placeholder 30">
            <a:extLst>
              <a:ext uri="{FF2B5EF4-FFF2-40B4-BE49-F238E27FC236}">
                <a16:creationId xmlns:a16="http://schemas.microsoft.com/office/drawing/2014/main" id="{58B97284-E1BE-4DCD-9CC1-C441D1A8573A}"/>
              </a:ext>
            </a:extLst>
          </p:cNvPr>
          <p:cNvSpPr>
            <a:spLocks noGrp="1"/>
          </p:cNvSpPr>
          <p:nvPr>
            <p:ph type="body" sz="quarter" idx="21" hasCustomPrompt="1"/>
          </p:nvPr>
        </p:nvSpPr>
        <p:spPr>
          <a:xfrm>
            <a:off x="3527730" y="5185490"/>
            <a:ext cx="741082" cy="755650"/>
          </a:xfrm>
        </p:spPr>
        <p:txBody>
          <a:bodyPr rIns="0" anchor="ctr">
            <a:noAutofit/>
          </a:bodyPr>
          <a:lstStyle>
            <a:lvl1pPr marL="0" indent="0" algn="r">
              <a:buNone/>
              <a:defRPr sz="6000">
                <a:solidFill>
                  <a:schemeClr val="accent2"/>
                </a:solidFill>
                <a:latin typeface="+mj-lt"/>
                <a:cs typeface="Arial" panose="020B0604020202020204" pitchFamily="34" charset="0"/>
              </a:defRPr>
            </a:lvl1pPr>
            <a:lvl2pPr marL="457200" indent="0">
              <a:buNone/>
              <a:defRPr/>
            </a:lvl2pPr>
          </a:lstStyle>
          <a:p>
            <a:pPr lvl="0"/>
            <a:r>
              <a:rPr lang="en-US" noProof="0"/>
              <a:t>5</a:t>
            </a:r>
          </a:p>
        </p:txBody>
      </p:sp>
      <p:sp>
        <p:nvSpPr>
          <p:cNvPr id="42" name="Shape 62">
            <a:extLst>
              <a:ext uri="{FF2B5EF4-FFF2-40B4-BE49-F238E27FC236}">
                <a16:creationId xmlns:a16="http://schemas.microsoft.com/office/drawing/2014/main" id="{79517603-8FAC-41C9-B5BE-3F8BA7D93CE6}"/>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4283145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2812643" y="1691472"/>
            <a:ext cx="4385841" cy="1325563"/>
          </a:xfrm>
        </p:spPr>
        <p:txBody>
          <a:bodyPr anchor="b"/>
          <a:lstStyle>
            <a:lvl1pPr algn="r">
              <a:defRPr>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0" y="3500437"/>
            <a:ext cx="12192000"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7569843" y="1690688"/>
            <a:ext cx="4155432" cy="1325562"/>
          </a:xfrm>
        </p:spPr>
        <p:txBody>
          <a:bodyPr>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p:nvPr>
        </p:nvSpPr>
        <p:spPr>
          <a:xfrm>
            <a:off x="7569843" y="1227698"/>
            <a:ext cx="4155432" cy="382749"/>
          </a:xfrm>
        </p:spPr>
        <p:txBody>
          <a:bodyPr anchor="b">
            <a:normAutofit/>
          </a:bodyPr>
          <a:lstStyle>
            <a:lvl1pPr marL="0" indent="0">
              <a:buNone/>
              <a:defRPr sz="1600" b="1">
                <a:latin typeface="+mn-lt"/>
                <a:cs typeface="Arial" panose="020B0604020202020204" pitchFamily="34" charset="0"/>
              </a:defRPr>
            </a:lvl1pPr>
          </a:lstStyle>
          <a:p>
            <a:pPr lvl="0"/>
            <a:r>
              <a:rPr lang="en-US"/>
              <a:t>Click to edit Master text styles</a:t>
            </a:r>
          </a:p>
        </p:txBody>
      </p:sp>
    </p:spTree>
    <p:extLst>
      <p:ext uri="{BB962C8B-B14F-4D97-AF65-F5344CB8AC3E}">
        <p14:creationId xmlns:p14="http://schemas.microsoft.com/office/powerpoint/2010/main" val="19849342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1144141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0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5470525" y="1193765"/>
            <a:ext cx="6322230" cy="1325563"/>
          </a:xfrm>
        </p:spPr>
        <p:txBody>
          <a:bodyPr lIns="0" anchor="b">
            <a:normAutofit/>
          </a:bodyPr>
          <a:lstStyle>
            <a:lvl1pPr algn="l">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1" y="1193765"/>
            <a:ext cx="5230788" cy="4796135"/>
          </a:xfrm>
        </p:spPr>
        <p:txBody>
          <a:bodyPr/>
          <a:lstStyle>
            <a:lvl1pPr>
              <a:defRPr>
                <a:latin typeface="+mn-lt"/>
              </a:defRPr>
            </a:lvl1pPr>
          </a:lstStyle>
          <a:p>
            <a:r>
              <a:rPr lang="en-US"/>
              <a:t>Click icon to add picture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5470525" y="2944813"/>
            <a:ext cx="3046413"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769606" y="2944813"/>
            <a:ext cx="302314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66034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38200" y="1809009"/>
            <a:ext cx="3416928" cy="2884911"/>
          </a:xfrm>
        </p:spPr>
        <p:txBody>
          <a:bodyPr lIns="0" anchor="t">
            <a:normAutofit/>
          </a:bodyPr>
          <a:lstStyle>
            <a:lvl1pPr algn="r">
              <a:defRPr sz="4000">
                <a:solidFill>
                  <a:schemeClr val="accent1"/>
                </a:solidFill>
                <a:latin typeface="+mj-lt"/>
              </a:defRPr>
            </a:lvl1pPr>
          </a:lstStyle>
          <a:p>
            <a:r>
              <a:rPr lang="en-US"/>
              <a:t>Click to edit Master title style</a:t>
            </a:r>
            <a:endParaRPr lang="en-US" dirty="0"/>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10875" y="180900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809009"/>
            <a:ext cx="3658010" cy="382749"/>
          </a:xfrm>
        </p:spPr>
        <p:txBody>
          <a:bodyPr vert="horz" lIns="0" tIns="45720" rIns="91440" bIns="45720" rtlCol="0" anchor="b">
            <a:normAutofit/>
          </a:bodyPr>
          <a:lstStyle>
            <a:lvl1pPr>
              <a:defRPr lang="en-US" sz="1600" b="1" dirty="0">
                <a:latin typeface="+mn-lt"/>
              </a:defRPr>
            </a:lvl1pPr>
          </a:lstStyle>
          <a:p>
            <a:pPr marL="0" lvl="0" indent="0">
              <a:buNone/>
            </a:pPr>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10572" y="221329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21329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550643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0" y="1687089"/>
            <a:ext cx="4297212" cy="3449109"/>
          </a:xfrm>
          <a:solidFill>
            <a:schemeClr val="accent2"/>
          </a:solidFill>
        </p:spPr>
        <p:txBody>
          <a:bodyPr vert="horz" lIns="0" tIns="45720" rIns="324000" bIns="45720" rtlCol="0" anchor="ctr">
            <a:normAutofit/>
          </a:bodyPr>
          <a:lstStyle>
            <a:lvl1pPr>
              <a:defRPr lang="en-US" sz="4000" dirty="0">
                <a:latin typeface="+mj-lt"/>
              </a:defRPr>
            </a:lvl1pPr>
          </a:lstStyle>
          <a:p>
            <a:pPr marL="0" lvl="0" algn="r"/>
            <a:r>
              <a:rPr lang="en-US" dirty="0"/>
              <a:t>Click to edit Master title </a:t>
            </a:r>
            <a:br>
              <a:rPr lang="en-US" dirty="0"/>
            </a:br>
            <a:r>
              <a:rPr lang="en-US" dirty="0"/>
              <a:t>style</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1687089"/>
            <a:ext cx="3686025"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452175" y="1687089"/>
            <a:ext cx="3658010"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2091373"/>
            <a:ext cx="3686159"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452175" y="2091373"/>
            <a:ext cx="3658010" cy="3044825"/>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hape 62">
            <a:extLst>
              <a:ext uri="{FF2B5EF4-FFF2-40B4-BE49-F238E27FC236}">
                <a16:creationId xmlns:a16="http://schemas.microsoft.com/office/drawing/2014/main" id="{22325F4A-8191-45D3-B031-5847B1E4B3AA}"/>
              </a:ext>
            </a:extLst>
          </p:cNvPr>
          <p:cNvSpPr/>
          <p:nvPr userDrawn="1"/>
        </p:nvSpPr>
        <p:spPr>
          <a:xfrm rot="16200000" flipV="1">
            <a:off x="3332057" y="133183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60EEF041-4EFF-410A-AFB4-25A65B462B2D}"/>
              </a:ext>
            </a:extLst>
          </p:cNvPr>
          <p:cNvSpPr/>
          <p:nvPr userDrawn="1"/>
        </p:nvSpPr>
        <p:spPr>
          <a:xfrm>
            <a:off x="12087828" y="1675514"/>
            <a:ext cx="115747" cy="344910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90449067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1" y="1687090"/>
            <a:ext cx="4568750" cy="1721802"/>
          </a:xfrm>
          <a:noFill/>
        </p:spPr>
        <p:txBody>
          <a:bodyPr lIns="0" rIns="324000" anchor="ctr">
            <a:normAutofit/>
          </a:bodyPr>
          <a:lstStyle>
            <a:lvl1pPr algn="r">
              <a:defRPr sz="4000">
                <a:latin typeface="+mj-lt"/>
              </a:defRPr>
            </a:lvl1pPr>
          </a:lstStyle>
          <a:p>
            <a:r>
              <a:rPr lang="en-US" dirty="0"/>
              <a:t>Click to edit </a:t>
            </a:r>
            <a:br>
              <a:rPr lang="en-US" dirty="0"/>
            </a:br>
            <a:r>
              <a:rPr lang="en-US" dirty="0"/>
              <a:t>Master title style</a:t>
            </a:r>
          </a:p>
        </p:txBody>
      </p:sp>
      <p:sp>
        <p:nvSpPr>
          <p:cNvPr id="11" name="Title 1">
            <a:extLst>
              <a:ext uri="{FF2B5EF4-FFF2-40B4-BE49-F238E27FC236}">
                <a16:creationId xmlns:a16="http://schemas.microsoft.com/office/drawing/2014/main" id="{FC8F08DC-8736-4BFE-8B72-8DD4184DEBE1}"/>
              </a:ext>
            </a:extLst>
          </p:cNvPr>
          <p:cNvSpPr txBox="1">
            <a:spLocks/>
          </p:cNvSpPr>
          <p:nvPr userDrawn="1"/>
        </p:nvSpPr>
        <p:spPr>
          <a:xfrm>
            <a:off x="-1" y="3408891"/>
            <a:ext cx="12203575" cy="3449109"/>
          </a:xfrm>
          <a:prstGeom prst="rect">
            <a:avLst/>
          </a:prstGeom>
          <a:solidFill>
            <a:schemeClr val="accent2"/>
          </a:solidFill>
        </p:spPr>
        <p:txBody>
          <a:bodyPr vert="horz" lIns="0" tIns="45720" rIns="324000" bIns="45720" rtlCol="0" anchor="ctr">
            <a:normAutofit/>
          </a:bodyPr>
          <a:lstStyle>
            <a:lvl1pPr algn="r">
              <a:lnSpc>
                <a:spcPct val="90000"/>
              </a:lnSpc>
              <a:spcBef>
                <a:spcPct val="0"/>
              </a:spcBef>
              <a:buNone/>
              <a:defRPr sz="4000" b="1" i="0" spc="-150">
                <a:solidFill>
                  <a:schemeClr val="tx2"/>
                </a:solidFill>
                <a:latin typeface="Constantia" panose="02030602050306030303" pitchFamily="18" charset="0"/>
                <a:ea typeface="+mj-ea"/>
                <a:cs typeface="Gill Sans" panose="020B0502020104020203" pitchFamily="34" charset="-79"/>
              </a:defRPr>
            </a:lvl1pPr>
          </a:lstStyle>
          <a:p>
            <a:pPr lvl="0"/>
            <a:endParaRPr lang="en-US" dirty="0">
              <a:latin typeface="+mn-lt"/>
            </a:endParaRP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4568750" y="3666354"/>
            <a:ext cx="3448800" cy="382749"/>
          </a:xfrm>
        </p:spPr>
        <p:txBody>
          <a:bodyPr lIns="0" anchor="b">
            <a:norm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254055" y="3666354"/>
            <a:ext cx="3450265" cy="382749"/>
          </a:xfrm>
        </p:spPr>
        <p:txBody>
          <a:bodyPr vert="horz" lIns="0" tIns="45720" rIns="91440" bIns="45720" rtlCol="0" anchor="b">
            <a:normAutofit/>
          </a:bodyPr>
          <a:lstStyle>
            <a:lvl1pPr marL="0" indent="0">
              <a:buNone/>
              <a:defRPr lang="en-US" sz="1600" b="1" dirty="0">
                <a:latin typeface="+mn-lt"/>
              </a:defRPr>
            </a:lvl1pPr>
          </a:lstStyle>
          <a:p>
            <a:pPr marL="228600" lvl="0" indent="-228600"/>
            <a:r>
              <a:rPr lang="en-US" dirty="0"/>
              <a:t>Click to add title here</a:t>
            </a:r>
          </a:p>
        </p:txBody>
      </p:sp>
      <p:sp>
        <p:nvSpPr>
          <p:cNvPr id="4" name="Text Placeholder 3">
            <a:extLst>
              <a:ext uri="{FF2B5EF4-FFF2-40B4-BE49-F238E27FC236}">
                <a16:creationId xmlns:a16="http://schemas.microsoft.com/office/drawing/2014/main" id="{9B53E20B-DD70-4AFB-9D9B-17969F880C06}"/>
              </a:ext>
            </a:extLst>
          </p:cNvPr>
          <p:cNvSpPr>
            <a:spLocks noGrp="1"/>
          </p:cNvSpPr>
          <p:nvPr>
            <p:ph type="body" sz="quarter" idx="15"/>
          </p:nvPr>
        </p:nvSpPr>
        <p:spPr>
          <a:xfrm>
            <a:off x="4568447" y="4070639"/>
            <a:ext cx="3448800"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Text Placeholder 3">
            <a:extLst>
              <a:ext uri="{FF2B5EF4-FFF2-40B4-BE49-F238E27FC236}">
                <a16:creationId xmlns:a16="http://schemas.microsoft.com/office/drawing/2014/main" id="{37EBF543-63D2-4169-AB73-3F4BD242FA61}"/>
              </a:ext>
            </a:extLst>
          </p:cNvPr>
          <p:cNvSpPr>
            <a:spLocks noGrp="1"/>
          </p:cNvSpPr>
          <p:nvPr>
            <p:ph type="body" sz="quarter" idx="16"/>
          </p:nvPr>
        </p:nvSpPr>
        <p:spPr>
          <a:xfrm>
            <a:off x="8254055" y="4070639"/>
            <a:ext cx="3450265" cy="2253961"/>
          </a:xfrm>
        </p:spPr>
        <p:txBody>
          <a:bodyPr lIns="0" tIns="72000">
            <a:normAutofit/>
          </a:bodyPr>
          <a:lstStyle>
            <a:lvl1pPr>
              <a:defRPr sz="1400">
                <a:latin typeface="+mn-lt"/>
              </a:defRPr>
            </a:lvl1pPr>
            <a:lvl2pPr>
              <a:defRPr sz="1200">
                <a:latin typeface="+mn-lt"/>
              </a:defRPr>
            </a:lvl2pPr>
            <a:lvl3pPr>
              <a:defRPr sz="1100">
                <a:latin typeface="+mn-lt"/>
              </a:defRPr>
            </a:lvl3pPr>
            <a:lvl4pPr>
              <a:defRPr sz="1050">
                <a:latin typeface="+mn-lt"/>
              </a:defRPr>
            </a:lvl4pPr>
            <a:lvl5pPr>
              <a:defRPr sz="105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Shape 62">
            <a:extLst>
              <a:ext uri="{FF2B5EF4-FFF2-40B4-BE49-F238E27FC236}">
                <a16:creationId xmlns:a16="http://schemas.microsoft.com/office/drawing/2014/main" id="{DADD8B14-6C18-4FC5-89FD-62D525A444DB}"/>
              </a:ext>
            </a:extLst>
          </p:cNvPr>
          <p:cNvSpPr/>
          <p:nvPr userDrawn="1"/>
        </p:nvSpPr>
        <p:spPr>
          <a:xfrm rot="16200000" flipV="1">
            <a:off x="3332057" y="729943"/>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6" name="Picture Placeholder 5">
            <a:extLst>
              <a:ext uri="{FF2B5EF4-FFF2-40B4-BE49-F238E27FC236}">
                <a16:creationId xmlns:a16="http://schemas.microsoft.com/office/drawing/2014/main" id="{09156155-C47D-47A0-A08D-DCAC4D742D3F}"/>
              </a:ext>
            </a:extLst>
          </p:cNvPr>
          <p:cNvSpPr>
            <a:spLocks noGrp="1"/>
          </p:cNvSpPr>
          <p:nvPr>
            <p:ph type="pic" sz="quarter" idx="17"/>
          </p:nvPr>
        </p:nvSpPr>
        <p:spPr>
          <a:xfrm>
            <a:off x="2214412" y="3805254"/>
            <a:ext cx="1935925" cy="1854770"/>
          </a:xfrm>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10072104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0731EC-67BA-493B-B1C7-6258DD2B6042}"/>
              </a:ext>
            </a:extLst>
          </p:cNvPr>
          <p:cNvSpPr>
            <a:spLocks noGrp="1"/>
          </p:cNvSpPr>
          <p:nvPr>
            <p:ph type="title"/>
          </p:nvPr>
        </p:nvSpPr>
        <p:spPr>
          <a:xfrm>
            <a:off x="844948" y="1193765"/>
            <a:ext cx="4385841" cy="1325563"/>
          </a:xfrm>
        </p:spPr>
        <p:txBody>
          <a:bodyPr anchor="b">
            <a:normAutofit/>
          </a:bodyPr>
          <a:lstStyle>
            <a:lvl1pPr algn="r">
              <a:defRPr sz="4000">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44947" y="2632337"/>
            <a:ext cx="4385841" cy="3357563"/>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470816"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8" name="Text Placeholder 6">
            <a:extLst>
              <a:ext uri="{FF2B5EF4-FFF2-40B4-BE49-F238E27FC236}">
                <a16:creationId xmlns:a16="http://schemas.microsoft.com/office/drawing/2014/main" id="{75D558A5-D3BF-4DB7-928F-A20868F3C37D}"/>
              </a:ext>
            </a:extLst>
          </p:cNvPr>
          <p:cNvSpPr>
            <a:spLocks noGrp="1"/>
          </p:cNvSpPr>
          <p:nvPr>
            <p:ph type="body" sz="quarter" idx="12" hasCustomPrompt="1"/>
          </p:nvPr>
        </p:nvSpPr>
        <p:spPr>
          <a:xfrm>
            <a:off x="5470816" y="2540529"/>
            <a:ext cx="3046302"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
        <p:nvSpPr>
          <p:cNvPr id="6" name="Text Placeholder 6">
            <a:extLst>
              <a:ext uri="{FF2B5EF4-FFF2-40B4-BE49-F238E27FC236}">
                <a16:creationId xmlns:a16="http://schemas.microsoft.com/office/drawing/2014/main" id="{B2C5FA2F-DD81-4A72-AB26-A4C663724F42}"/>
              </a:ext>
            </a:extLst>
          </p:cNvPr>
          <p:cNvSpPr>
            <a:spLocks noGrp="1"/>
          </p:cNvSpPr>
          <p:nvPr>
            <p:ph type="body" sz="quarter" idx="13"/>
          </p:nvPr>
        </p:nvSpPr>
        <p:spPr>
          <a:xfrm>
            <a:off x="8769607" y="2944854"/>
            <a:ext cx="3046302" cy="3045045"/>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9" name="Text Placeholder 6">
            <a:extLst>
              <a:ext uri="{FF2B5EF4-FFF2-40B4-BE49-F238E27FC236}">
                <a16:creationId xmlns:a16="http://schemas.microsoft.com/office/drawing/2014/main" id="{92EBEB66-5E12-4FD8-AC09-10C992CA7CFE}"/>
              </a:ext>
            </a:extLst>
          </p:cNvPr>
          <p:cNvSpPr>
            <a:spLocks noGrp="1"/>
          </p:cNvSpPr>
          <p:nvPr>
            <p:ph type="body" sz="quarter" idx="14" hasCustomPrompt="1"/>
          </p:nvPr>
        </p:nvSpPr>
        <p:spPr>
          <a:xfrm>
            <a:off x="8769606" y="2540529"/>
            <a:ext cx="3023149" cy="382749"/>
          </a:xfrm>
        </p:spPr>
        <p:txBody>
          <a:bodyPr lIns="0" anchor="b">
            <a:noAutofit/>
          </a:bodyPr>
          <a:lstStyle>
            <a:lvl1pPr marL="0" indent="0">
              <a:buNone/>
              <a:defRPr sz="1600" b="1">
                <a:latin typeface="+mn-lt"/>
                <a:cs typeface="Arial" panose="020B0604020202020204" pitchFamily="34" charset="0"/>
              </a:defRPr>
            </a:lvl1pPr>
          </a:lstStyle>
          <a:p>
            <a:pPr lvl="0"/>
            <a:r>
              <a:rPr lang="en-US" dirty="0"/>
              <a:t>Click to add title here</a:t>
            </a:r>
          </a:p>
        </p:txBody>
      </p:sp>
    </p:spTree>
    <p:extLst>
      <p:ext uri="{BB962C8B-B14F-4D97-AF65-F5344CB8AC3E}">
        <p14:creationId xmlns:p14="http://schemas.microsoft.com/office/powerpoint/2010/main" val="39708105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7928658" y="836271"/>
            <a:ext cx="4263342" cy="5185458"/>
          </a:xfrm>
        </p:spPr>
        <p:txBody>
          <a:bodyPr/>
          <a:lstStyle>
            <a:lvl1pPr>
              <a:defRPr>
                <a:latin typeface="+mn-lt"/>
              </a:defRPr>
            </a:lvl1pPr>
          </a:lstStyle>
          <a:p>
            <a:r>
              <a:rPr lang="en-US"/>
              <a:t>Click icon to add picture</a:t>
            </a:r>
            <a:endParaRPr lang="en-US" dirty="0"/>
          </a:p>
        </p:txBody>
      </p:sp>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3657597" y="836271"/>
            <a:ext cx="4262400" cy="5185458"/>
          </a:xfrm>
          <a:solidFill>
            <a:schemeClr val="accent2"/>
          </a:solidFill>
        </p:spPr>
        <p:txBody>
          <a:bodyPr lIns="252000" tIns="144000" rIns="144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625033" y="1659770"/>
            <a:ext cx="2558005" cy="1325563"/>
          </a:xfrm>
        </p:spPr>
        <p:txBody>
          <a:bodyPr anchor="t"/>
          <a:lstStyle>
            <a:lvl1pPr algn="r">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2174074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4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0" y="3206186"/>
            <a:ext cx="12192000" cy="3651813"/>
          </a:xfrm>
          <a:solidFill>
            <a:schemeClr val="accent2"/>
          </a:solidFill>
        </p:spPr>
        <p:txBody>
          <a:bodyPr lIns="5400000" tIns="216000" rIns="1800000">
            <a:noAutofit/>
          </a:bodyPr>
          <a:lstStyle>
            <a:lvl1pPr marL="0" indent="0">
              <a:lnSpc>
                <a:spcPct val="100000"/>
              </a:lnSpc>
              <a:buNone/>
              <a:defRPr sz="1400">
                <a:solidFill>
                  <a:schemeClr val="tx2"/>
                </a:solidFill>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971836" y="836271"/>
            <a:ext cx="3523423"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997227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1" y="1539432"/>
            <a:ext cx="8866207" cy="53185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THANK YOU</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WWW.WEBSITENAME.COM</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30916583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5_Custom Layout">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233D39E2-2188-4621-B115-A912A057E8AC}"/>
              </a:ext>
            </a:extLst>
          </p:cNvPr>
          <p:cNvSpPr>
            <a:spLocks noGrp="1"/>
          </p:cNvSpPr>
          <p:nvPr>
            <p:ph type="body" sz="quarter" idx="11"/>
          </p:nvPr>
        </p:nvSpPr>
        <p:spPr>
          <a:xfrm>
            <a:off x="5278052" y="3206186"/>
            <a:ext cx="6435525" cy="2815543"/>
          </a:xfrm>
          <a:noFill/>
          <a:ln>
            <a:noFill/>
          </a:ln>
        </p:spPr>
        <p:txBody>
          <a:bodyPr lIns="0" tIns="216000" rIns="1800000">
            <a:noAutofit/>
          </a:bodyPr>
          <a:lstStyle>
            <a:lvl1pPr marL="0" indent="0">
              <a:lnSpc>
                <a:spcPct val="100000"/>
              </a:lnSpc>
              <a:buNone/>
              <a:defRPr sz="1400">
                <a:latin typeface="+mn-lt"/>
                <a:cs typeface="Arial" panose="020B0604020202020204" pitchFamily="34" charset="0"/>
              </a:defRPr>
            </a:lvl1pPr>
          </a:lstStyle>
          <a:p>
            <a:pPr lvl="0"/>
            <a:r>
              <a:rPr lang="en-US"/>
              <a:t>Click to edit Master text styles</a:t>
            </a:r>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5278053" y="1775520"/>
            <a:ext cx="6435524" cy="1325563"/>
          </a:xfrm>
        </p:spPr>
        <p:txBody>
          <a:bodyPr lIns="0" anchor="b"/>
          <a:lstStyle>
            <a:lvl1pPr algn="l">
              <a:defRPr>
                <a:latin typeface="+mj-lt"/>
              </a:defRPr>
            </a:lvl1pPr>
          </a:lstStyle>
          <a:p>
            <a:r>
              <a:rPr lang="en-US" dirty="0"/>
              <a:t>Click to Add Title</a:t>
            </a:r>
          </a:p>
        </p:txBody>
      </p:sp>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838200" y="836271"/>
            <a:ext cx="3657059" cy="5185458"/>
          </a:xfrm>
          <a:solidFill>
            <a:schemeClr val="bg1">
              <a:lumMod val="95000"/>
            </a:schemeClr>
          </a:solidFill>
        </p:spPr>
        <p:txBody>
          <a:bodyPr/>
          <a:lstStyle>
            <a:lvl1pPr>
              <a:defRPr>
                <a:latin typeface="+mn-lt"/>
              </a:defRPr>
            </a:lvl1pPr>
          </a:lstStyle>
          <a:p>
            <a:r>
              <a:rPr lang="en-US"/>
              <a:t>Click icon to add picture</a:t>
            </a:r>
            <a:endParaRPr lang="en-US" dirty="0"/>
          </a:p>
        </p:txBody>
      </p:sp>
    </p:spTree>
    <p:extLst>
      <p:ext uri="{BB962C8B-B14F-4D97-AF65-F5344CB8AC3E}">
        <p14:creationId xmlns:p14="http://schemas.microsoft.com/office/powerpoint/2010/main" val="58312820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BE84B7CE-D997-4F92-BD9D-3F9DE2782EF8}"/>
              </a:ext>
            </a:extLst>
          </p:cNvPr>
          <p:cNvSpPr>
            <a:spLocks noGrp="1"/>
          </p:cNvSpPr>
          <p:nvPr>
            <p:ph type="pic" sz="quarter" idx="10"/>
          </p:nvPr>
        </p:nvSpPr>
        <p:spPr>
          <a:xfrm>
            <a:off x="4745620" y="3428990"/>
            <a:ext cx="7446380" cy="3429009"/>
          </a:xfrm>
        </p:spPr>
        <p:txBody>
          <a:bodyPr/>
          <a:lstStyle>
            <a:lvl1pPr>
              <a:defRPr>
                <a:latin typeface="+mn-lt"/>
              </a:defRPr>
            </a:lvl1pPr>
          </a:lstStyle>
          <a:p>
            <a:r>
              <a:rPr lang="en-US"/>
              <a:t>Click icon to add picture</a:t>
            </a:r>
            <a:endParaRPr lang="en-US" dirty="0"/>
          </a:p>
        </p:txBody>
      </p:sp>
      <p:sp>
        <p:nvSpPr>
          <p:cNvPr id="2" name="Title 1">
            <a:extLst>
              <a:ext uri="{FF2B5EF4-FFF2-40B4-BE49-F238E27FC236}">
                <a16:creationId xmlns:a16="http://schemas.microsoft.com/office/drawing/2014/main" id="{110731EC-67BA-493B-B1C7-6258DD2B6042}"/>
              </a:ext>
            </a:extLst>
          </p:cNvPr>
          <p:cNvSpPr>
            <a:spLocks noGrp="1"/>
          </p:cNvSpPr>
          <p:nvPr>
            <p:ph type="title" hasCustomPrompt="1"/>
          </p:nvPr>
        </p:nvSpPr>
        <p:spPr>
          <a:xfrm>
            <a:off x="838200" y="1659770"/>
            <a:ext cx="3085618" cy="1325563"/>
          </a:xfrm>
        </p:spPr>
        <p:txBody>
          <a:bodyPr lIns="0" anchor="t"/>
          <a:lstStyle>
            <a:lvl1pPr algn="l">
              <a:defRPr>
                <a:latin typeface="+mj-lt"/>
              </a:defRPr>
            </a:lvl1pPr>
          </a:lstStyle>
          <a:p>
            <a:r>
              <a:rPr lang="en-US" dirty="0"/>
              <a:t>Click to </a:t>
            </a:r>
            <a:br>
              <a:rPr lang="en-US" dirty="0"/>
            </a:br>
            <a:r>
              <a:rPr lang="en-US" dirty="0"/>
              <a:t>Add Title</a:t>
            </a:r>
          </a:p>
        </p:txBody>
      </p:sp>
      <p:sp>
        <p:nvSpPr>
          <p:cNvPr id="6" name="Shape 62">
            <a:extLst>
              <a:ext uri="{FF2B5EF4-FFF2-40B4-BE49-F238E27FC236}">
                <a16:creationId xmlns:a16="http://schemas.microsoft.com/office/drawing/2014/main" id="{9EDA533D-03E6-4B64-A81C-A6F9E3301AB5}"/>
              </a:ext>
            </a:extLst>
          </p:cNvPr>
          <p:cNvSpPr/>
          <p:nvPr userDrawn="1"/>
        </p:nvSpPr>
        <p:spPr>
          <a:xfrm rot="16200000" flipV="1">
            <a:off x="965155" y="43498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9DF8596F-E730-47C4-86C3-F4A9B3F78268}"/>
              </a:ext>
            </a:extLst>
          </p:cNvPr>
          <p:cNvSpPr/>
          <p:nvPr userDrawn="1"/>
        </p:nvSpPr>
        <p:spPr>
          <a:xfrm>
            <a:off x="4745620" y="0"/>
            <a:ext cx="7446380" cy="3428990"/>
          </a:xfrm>
          <a:prstGeom prst="rect">
            <a:avLst/>
          </a:prstGeom>
          <a:solidFill>
            <a:schemeClr val="accent2"/>
          </a:solidFill>
        </p:spPr>
        <p:txBody>
          <a:bodyPr vert="horz" lIns="252000" tIns="144000" rIns="144000" bIns="45720" rtlCol="0">
            <a:noAutofit/>
          </a:bodyPr>
          <a:lstStyle/>
          <a:p>
            <a:pPr lvl="0" indent="0">
              <a:lnSpc>
                <a:spcPct val="100000"/>
              </a:lnSpc>
              <a:spcBef>
                <a:spcPts val="1000"/>
              </a:spcBef>
              <a:buFont typeface="Arial" panose="020B0604020202020204" pitchFamily="34" charset="0"/>
              <a:buNone/>
            </a:pPr>
            <a:endParaRPr lang="en-US" sz="1400" b="0" i="0" dirty="0">
              <a:solidFill>
                <a:schemeClr val="tx2"/>
              </a:solidFill>
              <a:latin typeface="+mn-lt"/>
              <a:cs typeface="Arial" panose="020B0604020202020204" pitchFamily="34" charset="0"/>
            </a:endParaRPr>
          </a:p>
        </p:txBody>
      </p:sp>
      <p:sp>
        <p:nvSpPr>
          <p:cNvPr id="8" name="Text Placeholder 6">
            <a:extLst>
              <a:ext uri="{FF2B5EF4-FFF2-40B4-BE49-F238E27FC236}">
                <a16:creationId xmlns:a16="http://schemas.microsoft.com/office/drawing/2014/main" id="{2E0AB4DF-4264-4631-9A72-72B25F9BEED8}"/>
              </a:ext>
            </a:extLst>
          </p:cNvPr>
          <p:cNvSpPr>
            <a:spLocks noGrp="1"/>
          </p:cNvSpPr>
          <p:nvPr>
            <p:ph type="body" sz="quarter" idx="12" hasCustomPrompt="1"/>
          </p:nvPr>
        </p:nvSpPr>
        <p:spPr>
          <a:xfrm>
            <a:off x="5359078" y="987207"/>
            <a:ext cx="2837822" cy="382749"/>
          </a:xfrm>
        </p:spPr>
        <p:txBody>
          <a:bodyPr lIns="0" tIns="0" anchor="t">
            <a:normAutofit/>
          </a:bodyPr>
          <a:lstStyle>
            <a:lvl1pPr marL="0" indent="0">
              <a:buNone/>
              <a:defRPr sz="1600" b="1">
                <a:solidFill>
                  <a:schemeClr val="tx2"/>
                </a:solidFill>
                <a:latin typeface="+mn-lt"/>
                <a:cs typeface="Arial" panose="020B0604020202020204" pitchFamily="34" charset="0"/>
              </a:defRPr>
            </a:lvl1pPr>
          </a:lstStyle>
          <a:p>
            <a:pPr lvl="0"/>
            <a:r>
              <a:rPr lang="en-US" dirty="0"/>
              <a:t>Click to add title here</a:t>
            </a:r>
          </a:p>
        </p:txBody>
      </p:sp>
      <p:sp>
        <p:nvSpPr>
          <p:cNvPr id="9" name="Text Placeholder 3">
            <a:extLst>
              <a:ext uri="{FF2B5EF4-FFF2-40B4-BE49-F238E27FC236}">
                <a16:creationId xmlns:a16="http://schemas.microsoft.com/office/drawing/2014/main" id="{0E3F0CD0-D764-45BB-9798-E9046593B3AC}"/>
              </a:ext>
            </a:extLst>
          </p:cNvPr>
          <p:cNvSpPr>
            <a:spLocks noGrp="1"/>
          </p:cNvSpPr>
          <p:nvPr>
            <p:ph type="body" sz="quarter" idx="15"/>
          </p:nvPr>
        </p:nvSpPr>
        <p:spPr>
          <a:xfrm>
            <a:off x="8351371" y="987208"/>
            <a:ext cx="3501106" cy="1397178"/>
          </a:xfrm>
        </p:spPr>
        <p:txBody>
          <a:bodyPr lIns="0" tIns="0">
            <a:normAutofit/>
          </a:bodyPr>
          <a:lstStyle>
            <a:lvl1pPr marL="0" indent="0">
              <a:lnSpc>
                <a:spcPct val="100000"/>
              </a:lnSpc>
              <a:buNone/>
              <a:defRPr sz="1400">
                <a:solidFill>
                  <a:schemeClr val="tx2"/>
                </a:solidFill>
                <a:latin typeface="+mn-lt"/>
              </a:defRPr>
            </a:lvl1pPr>
            <a:lvl2pPr marL="457200" indent="0">
              <a:buNone/>
              <a:defRPr sz="1200"/>
            </a:lvl2pPr>
            <a:lvl3pPr marL="914400" indent="0">
              <a:buNone/>
              <a:defRPr sz="1100"/>
            </a:lvl3pPr>
            <a:lvl4pPr>
              <a:defRPr sz="1050"/>
            </a:lvl4pPr>
            <a:lvl5pPr>
              <a:defRPr sz="1050"/>
            </a:lvl5pPr>
          </a:lstStyle>
          <a:p>
            <a:pPr lvl="0"/>
            <a:r>
              <a:rPr lang="en-US"/>
              <a:t>Click to edit Master text styles</a:t>
            </a:r>
          </a:p>
        </p:txBody>
      </p:sp>
    </p:spTree>
    <p:extLst>
      <p:ext uri="{BB962C8B-B14F-4D97-AF65-F5344CB8AC3E}">
        <p14:creationId xmlns:p14="http://schemas.microsoft.com/office/powerpoint/2010/main" val="33363622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2" name="Title 1">
            <a:extLst>
              <a:ext uri="{FF2B5EF4-FFF2-40B4-BE49-F238E27FC236}">
                <a16:creationId xmlns:a16="http://schemas.microsoft.com/office/drawing/2014/main" id="{C7F92C0C-7E68-45AE-8824-6858C6874760}"/>
              </a:ext>
            </a:extLst>
          </p:cNvPr>
          <p:cNvSpPr>
            <a:spLocks noGrp="1"/>
          </p:cNvSpPr>
          <p:nvPr>
            <p:ph type="title" hasCustomPrompt="1"/>
          </p:nvPr>
        </p:nvSpPr>
        <p:spPr>
          <a:xfrm>
            <a:off x="838200" y="4566452"/>
            <a:ext cx="5007015" cy="1440000"/>
          </a:xfrm>
          <a:solidFill>
            <a:schemeClr val="bg1"/>
          </a:solidFill>
        </p:spPr>
        <p:txBody>
          <a:bodyPr lIns="216000">
            <a:normAutofit/>
          </a:bodyPr>
          <a:lstStyle>
            <a:lvl1pPr>
              <a:defRPr sz="4000">
                <a:latin typeface="+mj-lt"/>
              </a:defRPr>
            </a:lvl1pPr>
          </a:lstStyle>
          <a:p>
            <a:r>
              <a:rPr lang="en-US" dirty="0"/>
              <a:t>Click to edit </a:t>
            </a:r>
            <a:br>
              <a:rPr lang="en-US" dirty="0"/>
            </a:br>
            <a:r>
              <a:rPr lang="en-US" dirty="0"/>
              <a:t>Master title style</a:t>
            </a:r>
          </a:p>
        </p:txBody>
      </p:sp>
    </p:spTree>
    <p:extLst>
      <p:ext uri="{BB962C8B-B14F-4D97-AF65-F5344CB8AC3E}">
        <p14:creationId xmlns:p14="http://schemas.microsoft.com/office/powerpoint/2010/main" val="9536023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9B9B3BD2-24FF-4E30-B0DA-4DCD6E57D9FC}"/>
              </a:ext>
            </a:extLst>
          </p:cNvPr>
          <p:cNvSpPr>
            <a:spLocks noGrp="1"/>
          </p:cNvSpPr>
          <p:nvPr>
            <p:ph type="pic" sz="quarter" idx="10"/>
          </p:nvPr>
        </p:nvSpPr>
        <p:spPr>
          <a:xfrm>
            <a:off x="838200" y="0"/>
            <a:ext cx="11353800" cy="6858000"/>
          </a:xfrm>
        </p:spPr>
        <p:txBody>
          <a:bodyPr/>
          <a:lstStyle/>
          <a:p>
            <a:r>
              <a:rPr lang="en-US"/>
              <a:t>Click icon to add picture</a:t>
            </a:r>
            <a:endParaRPr lang="en-US" dirty="0"/>
          </a:p>
        </p:txBody>
      </p:sp>
      <p:sp>
        <p:nvSpPr>
          <p:cNvPr id="4" name="Text Placeholder 3">
            <a:extLst>
              <a:ext uri="{FF2B5EF4-FFF2-40B4-BE49-F238E27FC236}">
                <a16:creationId xmlns:a16="http://schemas.microsoft.com/office/drawing/2014/main" id="{049A10FA-D831-43AB-9DF1-EDB14480E3E1}"/>
              </a:ext>
            </a:extLst>
          </p:cNvPr>
          <p:cNvSpPr>
            <a:spLocks noGrp="1"/>
          </p:cNvSpPr>
          <p:nvPr>
            <p:ph type="body" sz="quarter" idx="11" hasCustomPrompt="1"/>
          </p:nvPr>
        </p:nvSpPr>
        <p:spPr>
          <a:xfrm>
            <a:off x="0" y="-1478756"/>
            <a:ext cx="4572000" cy="1189037"/>
          </a:xfrm>
        </p:spPr>
        <p:txBody>
          <a:bodyPr anchor="b">
            <a:normAutofit/>
          </a:bodyPr>
          <a:lstStyle>
            <a:lvl1pPr marL="0" indent="0">
              <a:buNone/>
              <a:defRPr sz="2800">
                <a:solidFill>
                  <a:schemeClr val="bg1">
                    <a:lumMod val="85000"/>
                  </a:schemeClr>
                </a:solidFill>
              </a:defRPr>
            </a:lvl1pPr>
          </a:lstStyle>
          <a:p>
            <a:pPr lvl="0"/>
            <a:r>
              <a:rPr lang="en-US" dirty="0"/>
              <a:t>Slide Title</a:t>
            </a:r>
          </a:p>
        </p:txBody>
      </p:sp>
    </p:spTree>
    <p:extLst>
      <p:ext uri="{BB962C8B-B14F-4D97-AF65-F5344CB8AC3E}">
        <p14:creationId xmlns:p14="http://schemas.microsoft.com/office/powerpoint/2010/main" val="26320271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FBD120B-8377-4641-9618-9DD682652CAA}"/>
              </a:ext>
            </a:extLst>
          </p:cNvPr>
          <p:cNvSpPr>
            <a:spLocks noGrp="1"/>
          </p:cNvSpPr>
          <p:nvPr>
            <p:ph type="title"/>
          </p:nvPr>
        </p:nvSpPr>
        <p:spPr>
          <a:xfrm>
            <a:off x="0" y="4705635"/>
            <a:ext cx="5845215" cy="1440000"/>
          </a:xfrm>
          <a:solidFill>
            <a:schemeClr val="bg1"/>
          </a:solidFill>
        </p:spPr>
        <p:txBody>
          <a:bodyPr lIns="79200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425974026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9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6858000"/>
          </a:xfrm>
        </p:spPr>
        <p:txBody>
          <a:bodyPr/>
          <a:lstStyle/>
          <a:p>
            <a:r>
              <a:rPr lang="en-US"/>
              <a:t>Click icon to add picture</a:t>
            </a:r>
            <a:endParaRPr lang="en-US" dirty="0"/>
          </a:p>
        </p:txBody>
      </p:sp>
    </p:spTree>
    <p:extLst>
      <p:ext uri="{BB962C8B-B14F-4D97-AF65-F5344CB8AC3E}">
        <p14:creationId xmlns:p14="http://schemas.microsoft.com/office/powerpoint/2010/main" val="295594173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8DF09845-7890-4D10-A53B-2A4D05316878}"/>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36614727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0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0" y="0"/>
            <a:ext cx="12192000" cy="5497975"/>
          </a:xfrm>
        </p:spPr>
        <p:txBody>
          <a:bodyPr/>
          <a:lstStyle/>
          <a:p>
            <a:r>
              <a:rPr lang="en-US"/>
              <a:t>Click icon to add picture</a:t>
            </a:r>
            <a:endParaRPr lang="en-US" dirty="0"/>
          </a:p>
        </p:txBody>
      </p:sp>
    </p:spTree>
    <p:extLst>
      <p:ext uri="{BB962C8B-B14F-4D97-AF65-F5344CB8AC3E}">
        <p14:creationId xmlns:p14="http://schemas.microsoft.com/office/powerpoint/2010/main" val="212595410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1"/>
            <a:ext cx="11353800" cy="5547360"/>
          </a:xfrm>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7EBB9618-FC05-4C85-8241-A1EFCE8127AD}"/>
              </a:ext>
            </a:extLst>
          </p:cNvPr>
          <p:cNvSpPr>
            <a:spLocks noGrp="1"/>
          </p:cNvSpPr>
          <p:nvPr>
            <p:ph type="title"/>
          </p:nvPr>
        </p:nvSpPr>
        <p:spPr>
          <a:xfrm>
            <a:off x="853440" y="5688402"/>
            <a:ext cx="8717280" cy="823070"/>
          </a:xfrm>
          <a:solidFill>
            <a:schemeClr val="bg1"/>
          </a:solidFill>
        </p:spPr>
        <p:txBody>
          <a:bodyPr lIns="0"/>
          <a:lstStyle>
            <a:lvl1pPr>
              <a:defRPr>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71366114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31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8200" y="853441"/>
            <a:ext cx="11353800" cy="5151119"/>
          </a:xfrm>
        </p:spPr>
        <p:txBody>
          <a:bodyPr/>
          <a:lstStyle/>
          <a:p>
            <a:r>
              <a:rPr lang="en-US"/>
              <a:t>Click icon to add picture</a:t>
            </a:r>
            <a:endParaRPr lang="en-US" dirty="0"/>
          </a:p>
        </p:txBody>
      </p:sp>
    </p:spTree>
    <p:extLst>
      <p:ext uri="{BB962C8B-B14F-4D97-AF65-F5344CB8AC3E}">
        <p14:creationId xmlns:p14="http://schemas.microsoft.com/office/powerpoint/2010/main" val="39089884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Title Slide with Image">
    <p:bg>
      <p:bgPr>
        <a:solidFill>
          <a:schemeClr val="accent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8CBA09E-664D-42AC-81A8-E6756A655750}"/>
              </a:ext>
            </a:extLst>
          </p:cNvPr>
          <p:cNvSpPr/>
          <p:nvPr userDrawn="1"/>
        </p:nvSpPr>
        <p:spPr>
          <a:xfrm>
            <a:off x="0" y="1539433"/>
            <a:ext cx="8866207" cy="531856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Picture Placeholder 11">
            <a:extLst>
              <a:ext uri="{FF2B5EF4-FFF2-40B4-BE49-F238E27FC236}">
                <a16:creationId xmlns:a16="http://schemas.microsoft.com/office/drawing/2014/main" id="{82CAE461-C0B1-40CE-96C7-BF817A2EA315}"/>
              </a:ext>
            </a:extLst>
          </p:cNvPr>
          <p:cNvSpPr>
            <a:spLocks noGrp="1"/>
          </p:cNvSpPr>
          <p:nvPr>
            <p:ph type="pic" sz="quarter" idx="15"/>
          </p:nvPr>
        </p:nvSpPr>
        <p:spPr>
          <a:xfrm>
            <a:off x="0" y="0"/>
            <a:ext cx="12191995" cy="6857999"/>
          </a:xfrm>
          <a:custGeom>
            <a:avLst/>
            <a:gdLst>
              <a:gd name="connsiteX0" fmla="*/ 0 w 12191995"/>
              <a:gd name="connsiteY0" fmla="*/ 0 h 6857999"/>
              <a:gd name="connsiteX1" fmla="*/ 12191995 w 12191995"/>
              <a:gd name="connsiteY1" fmla="*/ 0 h 6857999"/>
              <a:gd name="connsiteX2" fmla="*/ 12191995 w 12191995"/>
              <a:gd name="connsiteY2" fmla="*/ 6857999 h 6857999"/>
              <a:gd name="connsiteX3" fmla="*/ 8866207 w 12191995"/>
              <a:gd name="connsiteY3" fmla="*/ 6857999 h 6857999"/>
              <a:gd name="connsiteX4" fmla="*/ 8866207 w 12191995"/>
              <a:gd name="connsiteY4" fmla="*/ 1539432 h 6857999"/>
              <a:gd name="connsiteX5" fmla="*/ 0 w 12191995"/>
              <a:gd name="connsiteY5" fmla="*/ 153943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91995" h="6857999">
                <a:moveTo>
                  <a:pt x="0" y="0"/>
                </a:moveTo>
                <a:lnTo>
                  <a:pt x="12191995" y="0"/>
                </a:lnTo>
                <a:lnTo>
                  <a:pt x="12191995" y="6857999"/>
                </a:lnTo>
                <a:lnTo>
                  <a:pt x="8866207" y="6857999"/>
                </a:lnTo>
                <a:lnTo>
                  <a:pt x="8866207" y="1539432"/>
                </a:lnTo>
                <a:lnTo>
                  <a:pt x="0" y="1539432"/>
                </a:lnTo>
                <a:close/>
              </a:path>
            </a:pathLst>
          </a:custGeom>
          <a:solidFill>
            <a:schemeClr val="bg1">
              <a:lumMod val="95000"/>
            </a:schemeClr>
          </a:solidFill>
        </p:spPr>
        <p:txBody>
          <a:bodyPr wrap="square">
            <a:noAutofit/>
          </a:bodyPr>
          <a:lstStyle/>
          <a:p>
            <a:r>
              <a:rPr lang="en-US"/>
              <a:t>Click icon to add picture</a:t>
            </a:r>
            <a:endParaRPr lang="en-US" dirty="0"/>
          </a:p>
        </p:txBody>
      </p:sp>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2002421"/>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3090444"/>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1819845"/>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55885000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1314209" y="1203769"/>
            <a:ext cx="9563582" cy="5060062"/>
          </a:xfrm>
          <a:solidFill>
            <a:schemeClr val="bg1"/>
          </a:solidFill>
        </p:spPr>
        <p:txBody>
          <a:bodyPr/>
          <a:lstStyle/>
          <a:p>
            <a:r>
              <a:rPr lang="en-US"/>
              <a:t>Click icon to add picture</a:t>
            </a:r>
            <a:endParaRPr lang="en-US" dirty="0"/>
          </a:p>
        </p:txBody>
      </p:sp>
      <p:sp>
        <p:nvSpPr>
          <p:cNvPr id="3" name="Title 4">
            <a:extLst>
              <a:ext uri="{FF2B5EF4-FFF2-40B4-BE49-F238E27FC236}">
                <a16:creationId xmlns:a16="http://schemas.microsoft.com/office/drawing/2014/main" id="{F595BB60-922F-4254-AD20-DEA3FA4B75C4}"/>
              </a:ext>
            </a:extLst>
          </p:cNvPr>
          <p:cNvSpPr>
            <a:spLocks noGrp="1"/>
          </p:cNvSpPr>
          <p:nvPr>
            <p:ph type="title"/>
          </p:nvPr>
        </p:nvSpPr>
        <p:spPr>
          <a:xfrm>
            <a:off x="1314208" y="339162"/>
            <a:ext cx="9563581" cy="823070"/>
          </a:xfrm>
          <a:noFill/>
        </p:spPr>
        <p:txBody>
          <a:bodyPr lIns="0">
            <a:normAutofit/>
          </a:bodyPr>
          <a:lstStyle>
            <a:lvl1pPr>
              <a:defRPr sz="4000">
                <a:latin typeface="+mj-lt"/>
              </a:defRPr>
            </a:lvl1pPr>
          </a:lstStyle>
          <a:p>
            <a:r>
              <a:rPr lang="en-US"/>
              <a:t>Click to edit Master title style</a:t>
            </a:r>
            <a:endParaRPr lang="en-US" dirty="0"/>
          </a:p>
        </p:txBody>
      </p:sp>
    </p:spTree>
    <p:extLst>
      <p:ext uri="{BB962C8B-B14F-4D97-AF65-F5344CB8AC3E}">
        <p14:creationId xmlns:p14="http://schemas.microsoft.com/office/powerpoint/2010/main" val="232346570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32_Custom Layout">
    <p:spTree>
      <p:nvGrpSpPr>
        <p:cNvPr id="1" name=""/>
        <p:cNvGrpSpPr/>
        <p:nvPr/>
      </p:nvGrpSpPr>
      <p:grpSpPr>
        <a:xfrm>
          <a:off x="0" y="0"/>
          <a:ext cx="0" cy="0"/>
          <a:chOff x="0" y="0"/>
          <a:chExt cx="0" cy="0"/>
        </a:xfrm>
      </p:grpSpPr>
      <p:sp>
        <p:nvSpPr>
          <p:cNvPr id="4" name="Picture Placeholder 4">
            <a:extLst>
              <a:ext uri="{FF2B5EF4-FFF2-40B4-BE49-F238E27FC236}">
                <a16:creationId xmlns:a16="http://schemas.microsoft.com/office/drawing/2014/main" id="{8DE1C71F-8DD3-4FFB-B233-CF08AE5260F8}"/>
              </a:ext>
            </a:extLst>
          </p:cNvPr>
          <p:cNvSpPr>
            <a:spLocks noGrp="1"/>
          </p:cNvSpPr>
          <p:nvPr>
            <p:ph type="pic" sz="quarter" idx="10"/>
          </p:nvPr>
        </p:nvSpPr>
        <p:spPr>
          <a:xfrm>
            <a:off x="836030" y="747000"/>
            <a:ext cx="10519940" cy="5364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256226770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0"/>
            <a:ext cx="1137043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365125"/>
            <a:ext cx="7634288" cy="1325563"/>
          </a:xfrm>
        </p:spPr>
        <p:txBody>
          <a:bodyPr>
            <a:normAutofit/>
          </a:bodyPr>
          <a:lstStyle>
            <a:lvl1pPr>
              <a:defRPr sz="6000" b="1">
                <a:solidFill>
                  <a:schemeClr val="bg1"/>
                </a:solidFill>
                <a:latin typeface="+mj-lt"/>
              </a:defRPr>
            </a:lvl1pPr>
          </a:lstStyle>
          <a:p>
            <a:r>
              <a:rPr lang="en-US" dirty="0"/>
              <a:t>Section Header</a:t>
            </a:r>
          </a:p>
        </p:txBody>
      </p:sp>
      <p:sp>
        <p:nvSpPr>
          <p:cNvPr id="4" name="Text Placeholder 3">
            <a:extLst>
              <a:ext uri="{FF2B5EF4-FFF2-40B4-BE49-F238E27FC236}">
                <a16:creationId xmlns:a16="http://schemas.microsoft.com/office/drawing/2014/main" id="{D3710961-EE19-42C5-8B1B-B6C986226248}"/>
              </a:ext>
            </a:extLst>
          </p:cNvPr>
          <p:cNvSpPr>
            <a:spLocks noGrp="1"/>
          </p:cNvSpPr>
          <p:nvPr>
            <p:ph type="body" sz="quarter" idx="10" hasCustomPrompt="1"/>
          </p:nvPr>
        </p:nvSpPr>
        <p:spPr>
          <a:xfrm>
            <a:off x="8530361" y="4719574"/>
            <a:ext cx="2489200" cy="3124200"/>
          </a:xfrm>
        </p:spPr>
        <p:txBody>
          <a:bodyPr tIns="0" bIns="0" anchor="b">
            <a:noAutofit/>
          </a:bodyPr>
          <a:lstStyle>
            <a:lvl1pPr marL="0" indent="0" algn="r">
              <a:buNone/>
              <a:defRPr sz="30000">
                <a:solidFill>
                  <a:schemeClr val="bg1">
                    <a:alpha val="20000"/>
                  </a:schemeClr>
                </a:solidFill>
                <a:latin typeface="+mj-lt"/>
                <a:cs typeface="Arial" panose="020B0604020202020204" pitchFamily="34" charset="0"/>
              </a:defRPr>
            </a:lvl1pPr>
          </a:lstStyle>
          <a:p>
            <a:pPr lvl="0"/>
            <a:r>
              <a:rPr lang="en-US" dirty="0"/>
              <a:t>1</a:t>
            </a:r>
          </a:p>
        </p:txBody>
      </p:sp>
    </p:spTree>
    <p:extLst>
      <p:ext uri="{BB962C8B-B14F-4D97-AF65-F5344CB8AC3E}">
        <p14:creationId xmlns:p14="http://schemas.microsoft.com/office/powerpoint/2010/main" val="29480432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6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5831840" y="0"/>
            <a:ext cx="5521959"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4699000" cy="1694180"/>
          </a:xfrm>
        </p:spPr>
        <p:txBody>
          <a:bodyPr lIns="0" anchor="t">
            <a:noAutofit/>
          </a:bodyPr>
          <a:lstStyle>
            <a:lvl1pPr>
              <a:defRPr sz="6600" b="1">
                <a:solidFill>
                  <a:schemeClr val="tx2"/>
                </a:solidFill>
                <a:latin typeface="+mj-lt"/>
              </a:defRPr>
            </a:lvl1pPr>
          </a:lstStyle>
          <a:p>
            <a:r>
              <a:rPr lang="en-US" dirty="0"/>
              <a:t>Section </a:t>
            </a:r>
            <a:br>
              <a:rPr lang="en-US" dirty="0"/>
            </a:br>
            <a:r>
              <a:rPr lang="en-US" dirty="0"/>
              <a:t>Header</a:t>
            </a:r>
          </a:p>
        </p:txBody>
      </p:sp>
      <p:sp>
        <p:nvSpPr>
          <p:cNvPr id="18" name="Text Placeholder 3">
            <a:extLst>
              <a:ext uri="{FF2B5EF4-FFF2-40B4-BE49-F238E27FC236}">
                <a16:creationId xmlns:a16="http://schemas.microsoft.com/office/drawing/2014/main" id="{6E820AC0-D6D8-48F9-9D9F-A17400A404BB}"/>
              </a:ext>
            </a:extLst>
          </p:cNvPr>
          <p:cNvSpPr>
            <a:spLocks noGrp="1"/>
          </p:cNvSpPr>
          <p:nvPr>
            <p:ph type="body" sz="quarter" idx="10" hasCustomPrompt="1"/>
          </p:nvPr>
        </p:nvSpPr>
        <p:spPr>
          <a:xfrm>
            <a:off x="8530361" y="4554447"/>
            <a:ext cx="2489200" cy="3124198"/>
          </a:xfrm>
        </p:spPr>
        <p:txBody>
          <a:bodyPr bIns="0" anchor="b">
            <a:noAutofit/>
          </a:bodyPr>
          <a:lstStyle>
            <a:lvl1pPr marL="0" indent="0" algn="r">
              <a:buNone/>
              <a:defRPr sz="25000">
                <a:solidFill>
                  <a:schemeClr val="bg1">
                    <a:alpha val="20000"/>
                  </a:schemeClr>
                </a:solidFill>
                <a:latin typeface="+mj-lt"/>
                <a:cs typeface="Arial" panose="020B0604020202020204" pitchFamily="34" charset="0"/>
              </a:defRPr>
            </a:lvl1pPr>
          </a:lstStyle>
          <a:p>
            <a:pPr lvl="0"/>
            <a:r>
              <a:rPr lang="en-US" dirty="0"/>
              <a:t>2</a:t>
            </a:r>
          </a:p>
        </p:txBody>
      </p:sp>
    </p:spTree>
    <p:extLst>
      <p:ext uri="{BB962C8B-B14F-4D97-AF65-F5344CB8AC3E}">
        <p14:creationId xmlns:p14="http://schemas.microsoft.com/office/powerpoint/2010/main" val="117176887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7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 y="0"/>
            <a:ext cx="705612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38200" y="771525"/>
            <a:ext cx="5257800" cy="1694180"/>
          </a:xfrm>
        </p:spPr>
        <p:txBody>
          <a:bodyPr lIns="0" anchor="t">
            <a:normAutofit/>
          </a:bodyPr>
          <a:lstStyle>
            <a:lvl1pPr>
              <a:defRPr sz="6000" b="1">
                <a:solidFill>
                  <a:schemeClr val="bg1"/>
                </a:solidFill>
                <a:latin typeface="+mj-lt"/>
              </a:defRPr>
            </a:lvl1pPr>
          </a:lstStyle>
          <a:p>
            <a:r>
              <a:rPr lang="en-US" dirty="0"/>
              <a:t>Section Header</a:t>
            </a:r>
          </a:p>
        </p:txBody>
      </p:sp>
      <p:sp>
        <p:nvSpPr>
          <p:cNvPr id="18" name="Text Placeholder 3">
            <a:extLst>
              <a:ext uri="{FF2B5EF4-FFF2-40B4-BE49-F238E27FC236}">
                <a16:creationId xmlns:a16="http://schemas.microsoft.com/office/drawing/2014/main" id="{88BD7D8D-4534-4674-90CD-5444E7502E2A}"/>
              </a:ext>
            </a:extLst>
          </p:cNvPr>
          <p:cNvSpPr>
            <a:spLocks noGrp="1"/>
          </p:cNvSpPr>
          <p:nvPr>
            <p:ph type="body" sz="quarter" idx="10" hasCustomPrompt="1"/>
          </p:nvPr>
        </p:nvSpPr>
        <p:spPr>
          <a:xfrm>
            <a:off x="9502636" y="4463007"/>
            <a:ext cx="2489200" cy="3124198"/>
          </a:xfrm>
        </p:spPr>
        <p:txBody>
          <a:bodyPr bIns="0" anchor="b">
            <a:noAutofit/>
          </a:bodyPr>
          <a:lstStyle>
            <a:lvl1pPr marL="0" indent="0" algn="r">
              <a:buNone/>
              <a:defRPr sz="25000">
                <a:solidFill>
                  <a:schemeClr val="bg1">
                    <a:lumMod val="85000"/>
                    <a:alpha val="20000"/>
                  </a:schemeClr>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42496879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8_Custom Layout">
    <p:bg>
      <p:bgPr>
        <a:solidFill>
          <a:schemeClr val="bg1"/>
        </a:solidFill>
        <a:effectLst/>
      </p:bgPr>
    </p:bg>
    <p:spTree>
      <p:nvGrpSpPr>
        <p:cNvPr id="1" name=""/>
        <p:cNvGrpSpPr/>
        <p:nvPr/>
      </p:nvGrpSpPr>
      <p:grpSpPr>
        <a:xfrm>
          <a:off x="0" y="0"/>
          <a:ext cx="0" cy="0"/>
          <a:chOff x="0" y="0"/>
          <a:chExt cx="0" cy="0"/>
        </a:xfrm>
      </p:grpSpPr>
      <p:sp>
        <p:nvSpPr>
          <p:cNvPr id="18" name="Text Placeholder 3">
            <a:extLst>
              <a:ext uri="{FF2B5EF4-FFF2-40B4-BE49-F238E27FC236}">
                <a16:creationId xmlns:a16="http://schemas.microsoft.com/office/drawing/2014/main" id="{FC75DEA4-0A76-480D-A95E-49B8E0DD9749}"/>
              </a:ext>
            </a:extLst>
          </p:cNvPr>
          <p:cNvSpPr>
            <a:spLocks noGrp="1"/>
          </p:cNvSpPr>
          <p:nvPr>
            <p:ph type="body" sz="quarter" idx="10" hasCustomPrompt="1"/>
          </p:nvPr>
        </p:nvSpPr>
        <p:spPr>
          <a:xfrm>
            <a:off x="7335647" y="3145492"/>
            <a:ext cx="2489200" cy="3124198"/>
          </a:xfrm>
        </p:spPr>
        <p:txBody>
          <a:bodyPr bIns="0" anchor="b">
            <a:noAutofit/>
          </a:bodyPr>
          <a:lstStyle>
            <a:lvl1pPr marL="0" indent="0" algn="l">
              <a:buNone/>
              <a:defRPr sz="25000">
                <a:solidFill>
                  <a:srgbClr val="5DAAB0">
                    <a:alpha val="20000"/>
                  </a:srgbClr>
                </a:solidFill>
                <a:latin typeface="+mj-lt"/>
                <a:cs typeface="Arial" panose="020B0604020202020204" pitchFamily="34" charset="0"/>
              </a:defRPr>
            </a:lvl1pPr>
          </a:lstStyle>
          <a:p>
            <a:pPr lvl="0"/>
            <a:r>
              <a:rPr lang="en-US" dirty="0"/>
              <a:t>#</a:t>
            </a:r>
          </a:p>
        </p:txBody>
      </p:sp>
      <p:sp>
        <p:nvSpPr>
          <p:cNvPr id="16" name="Rectangle 15">
            <a:extLst>
              <a:ext uri="{FF2B5EF4-FFF2-40B4-BE49-F238E27FC236}">
                <a16:creationId xmlns:a16="http://schemas.microsoft.com/office/drawing/2014/main" id="{E0729B41-53A1-4BDC-BF75-A9E553C70D89}"/>
              </a:ext>
            </a:extLst>
          </p:cNvPr>
          <p:cNvSpPr/>
          <p:nvPr userDrawn="1"/>
        </p:nvSpPr>
        <p:spPr>
          <a:xfrm>
            <a:off x="0" y="1394370"/>
            <a:ext cx="7056121" cy="40692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60" y="1934210"/>
            <a:ext cx="5273040" cy="1694180"/>
          </a:xfrm>
        </p:spPr>
        <p:txBody>
          <a:bodyPr lIns="0" anchor="t">
            <a:normAutofit/>
          </a:bodyPr>
          <a:lstStyle>
            <a:lvl1pPr>
              <a:defRPr sz="6000" b="1">
                <a:solidFill>
                  <a:schemeClr val="bg1"/>
                </a:solidFill>
                <a:latin typeface="+mj-lt"/>
              </a:defRPr>
            </a:lvl1pPr>
          </a:lstStyle>
          <a:p>
            <a:r>
              <a:rPr lang="en-US" dirty="0"/>
              <a:t>Section Header</a:t>
            </a:r>
          </a:p>
        </p:txBody>
      </p:sp>
    </p:spTree>
    <p:extLst>
      <p:ext uri="{BB962C8B-B14F-4D97-AF65-F5344CB8AC3E}">
        <p14:creationId xmlns:p14="http://schemas.microsoft.com/office/powerpoint/2010/main" val="17935321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9_Custom Layout">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E0729B41-53A1-4BDC-BF75-A9E553C70D89}"/>
              </a:ext>
            </a:extLst>
          </p:cNvPr>
          <p:cNvSpPr/>
          <p:nvPr userDrawn="1"/>
        </p:nvSpPr>
        <p:spPr>
          <a:xfrm>
            <a:off x="-16640" y="1"/>
            <a:ext cx="12208639" cy="490728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D7C2A57E-453E-4CB0-8392-79C88345290A}"/>
              </a:ext>
            </a:extLst>
          </p:cNvPr>
          <p:cNvSpPr>
            <a:spLocks noGrp="1"/>
          </p:cNvSpPr>
          <p:nvPr>
            <p:ph type="title" hasCustomPrompt="1"/>
          </p:nvPr>
        </p:nvSpPr>
        <p:spPr>
          <a:xfrm>
            <a:off x="822959" y="2691447"/>
            <a:ext cx="6272321" cy="1694180"/>
          </a:xfrm>
        </p:spPr>
        <p:txBody>
          <a:bodyPr lIns="0" anchor="b">
            <a:noAutofit/>
          </a:bodyPr>
          <a:lstStyle>
            <a:lvl1pPr algn="l">
              <a:defRPr sz="6600" b="1">
                <a:solidFill>
                  <a:schemeClr val="bg1"/>
                </a:solidFill>
                <a:latin typeface="+mj-lt"/>
              </a:defRPr>
            </a:lvl1pPr>
          </a:lstStyle>
          <a:p>
            <a:r>
              <a:rPr lang="en-US" dirty="0"/>
              <a:t>Section Header</a:t>
            </a:r>
          </a:p>
        </p:txBody>
      </p:sp>
      <p:sp>
        <p:nvSpPr>
          <p:cNvPr id="19" name="Text Placeholder 3">
            <a:extLst>
              <a:ext uri="{FF2B5EF4-FFF2-40B4-BE49-F238E27FC236}">
                <a16:creationId xmlns:a16="http://schemas.microsoft.com/office/drawing/2014/main" id="{7A110188-91CF-42CE-9B0F-643DB15F9D8E}"/>
              </a:ext>
            </a:extLst>
          </p:cNvPr>
          <p:cNvSpPr>
            <a:spLocks noGrp="1"/>
          </p:cNvSpPr>
          <p:nvPr>
            <p:ph type="body" sz="quarter" idx="10" hasCustomPrompt="1"/>
          </p:nvPr>
        </p:nvSpPr>
        <p:spPr>
          <a:xfrm>
            <a:off x="7591826" y="2613057"/>
            <a:ext cx="2489200" cy="3124198"/>
          </a:xfrm>
        </p:spPr>
        <p:txBody>
          <a:bodyPr bIns="0" anchor="b">
            <a:noAutofit/>
          </a:bodyPr>
          <a:lstStyle>
            <a:lvl1pPr marL="0" indent="0" algn="l">
              <a:buNone/>
              <a:defRPr sz="25000">
                <a:solidFill>
                  <a:srgbClr val="3B7579"/>
                </a:solidFill>
                <a:latin typeface="+mj-lt"/>
                <a:cs typeface="Arial" panose="020B0604020202020204" pitchFamily="34" charset="0"/>
              </a:defRPr>
            </a:lvl1pPr>
          </a:lstStyle>
          <a:p>
            <a:pPr lvl="0"/>
            <a:r>
              <a:rPr lang="en-US" dirty="0"/>
              <a:t>#</a:t>
            </a:r>
          </a:p>
        </p:txBody>
      </p:sp>
    </p:spTree>
    <p:extLst>
      <p:ext uri="{BB962C8B-B14F-4D97-AF65-F5344CB8AC3E}">
        <p14:creationId xmlns:p14="http://schemas.microsoft.com/office/powerpoint/2010/main" val="3763052421"/>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73497916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3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0"/>
            <a:ext cx="6057900" cy="6857995"/>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602887"/>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3278528"/>
            <a:ext cx="4008438" cy="2560899"/>
          </a:xfrm>
        </p:spPr>
        <p:txBody>
          <a:bodyPr lIns="0">
            <a:noAutofit/>
          </a:bodyPr>
          <a:lstStyle>
            <a:lvl1pPr marL="0" indent="0">
              <a:lnSpc>
                <a:spcPct val="100000"/>
              </a:lnSpc>
              <a:buNone/>
              <a:defRPr sz="1400">
                <a:latin typeface="+mn-lt"/>
                <a:cs typeface="Arial" panose="020B0604020202020204" pitchFamily="34" charset="0"/>
              </a:defRPr>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4144426491"/>
      </p:ext>
    </p:extLst>
  </p:cSld>
  <p:clrMapOvr>
    <a:masterClrMapping/>
  </p:clrMapOvr>
  <p:extLst>
    <p:ext uri="{DCECCB84-F9BA-43D5-87BE-67443E8EF086}">
      <p15:sldGuideLst xmlns:p15="http://schemas.microsoft.com/office/powerpoint/2012/main">
        <p15:guide id="1" orient="horz" pos="2160">
          <p15:clr>
            <a:srgbClr val="FBAE40"/>
          </p15:clr>
        </p15:guide>
        <p15:guide id="2" pos="5382" userDrawn="1">
          <p15:clr>
            <a:srgbClr val="FBAE40"/>
          </p15:clr>
        </p15:guide>
      </p15:sldGuideLst>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4_Image and Conten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3834DECF-152F-4E39-AD49-1ADCE9F759DB}"/>
              </a:ext>
            </a:extLst>
          </p:cNvPr>
          <p:cNvSpPr>
            <a:spLocks noGrp="1"/>
          </p:cNvSpPr>
          <p:nvPr>
            <p:ph type="pic" sz="quarter" idx="21"/>
          </p:nvPr>
        </p:nvSpPr>
        <p:spPr>
          <a:xfrm>
            <a:off x="841375" y="3097232"/>
            <a:ext cx="4008120" cy="2742196"/>
          </a:xfrm>
        </p:spPr>
        <p:txBody>
          <a:bodyPr>
            <a:normAutofit/>
          </a:bodyPr>
          <a:lstStyle>
            <a:lvl1pPr>
              <a:defRPr sz="1200"/>
            </a:lvl1pPr>
          </a:lstStyle>
          <a:p>
            <a:r>
              <a:rPr lang="en-US" noProof="0"/>
              <a:t>Click icon to add picture</a:t>
            </a:r>
            <a:endParaRPr lang="en-US" noProof="0" dirty="0"/>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1100290"/>
            <a:ext cx="4008437" cy="1395208"/>
          </a:xfrm>
        </p:spPr>
        <p:txBody>
          <a:bodyPr lIns="0" anchor="b">
            <a:normAutofit/>
          </a:bodyPr>
          <a:lstStyle>
            <a:lvl1pPr>
              <a:defRPr sz="4000" b="1">
                <a:latin typeface="+mj-lt"/>
              </a:defRPr>
            </a:lvl1pPr>
          </a:lstStyle>
          <a:p>
            <a:r>
              <a:rPr lang="en-US" noProof="0"/>
              <a:t>Click to Add </a:t>
            </a:r>
            <a:br>
              <a:rPr lang="en-US" noProof="0"/>
            </a:br>
            <a:r>
              <a:rPr lang="en-US" noProof="0"/>
              <a:t>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2561159"/>
            <a:ext cx="4008437" cy="375081"/>
          </a:xfrm>
        </p:spPr>
        <p:txBody>
          <a:bodyPr lIns="0" anchor="t">
            <a:normAutofit/>
          </a:bodyPr>
          <a:lstStyle>
            <a:lvl1pPr marL="0" indent="0">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829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vl1pPr>
          </a:lstStyle>
          <a:p>
            <a:pPr lvl="0"/>
            <a:r>
              <a:rPr lang="en-US" noProof="0"/>
              <a:t>Click to edit Master text styles</a:t>
            </a:r>
          </a:p>
        </p:txBody>
      </p:sp>
      <p:sp>
        <p:nvSpPr>
          <p:cNvPr id="15" name="Picture Placeholder 5">
            <a:extLst>
              <a:ext uri="{FF2B5EF4-FFF2-40B4-BE49-F238E27FC236}">
                <a16:creationId xmlns:a16="http://schemas.microsoft.com/office/drawing/2014/main" id="{EADDC907-00BA-437D-8631-DCDAA19616AC}"/>
              </a:ext>
            </a:extLst>
          </p:cNvPr>
          <p:cNvSpPr>
            <a:spLocks noGrp="1"/>
          </p:cNvSpPr>
          <p:nvPr>
            <p:ph type="pic" sz="quarter" idx="13"/>
          </p:nvPr>
        </p:nvSpPr>
        <p:spPr>
          <a:xfrm>
            <a:off x="6790155" y="1042384"/>
            <a:ext cx="804759" cy="804759"/>
          </a:xfrm>
          <a:prstGeom prst="ellipse">
            <a:avLst/>
          </a:prstGeom>
          <a:solidFill>
            <a:schemeClr val="accent1"/>
          </a:solidFill>
          <a:ln w="19050">
            <a:noFill/>
          </a:ln>
        </p:spPr>
        <p:txBody>
          <a:bodyPr>
            <a:normAutofit/>
          </a:bodyPr>
          <a:lstStyle>
            <a:lvl1pPr>
              <a:defRPr sz="800"/>
            </a:lvl1pPr>
          </a:lstStyle>
          <a:p>
            <a:r>
              <a:rPr lang="en-US" noProof="0"/>
              <a:t>Click icon to add picture</a:t>
            </a:r>
            <a:endParaRPr lang="en-US" noProof="0" dirty="0"/>
          </a:p>
        </p:txBody>
      </p:sp>
      <p:sp>
        <p:nvSpPr>
          <p:cNvPr id="21" name="Picture Placeholder 5">
            <a:extLst>
              <a:ext uri="{FF2B5EF4-FFF2-40B4-BE49-F238E27FC236}">
                <a16:creationId xmlns:a16="http://schemas.microsoft.com/office/drawing/2014/main" id="{44A0EDB5-B80A-4225-9741-99690ADBCE8D}"/>
              </a:ext>
            </a:extLst>
          </p:cNvPr>
          <p:cNvSpPr>
            <a:spLocks noGrp="1"/>
          </p:cNvSpPr>
          <p:nvPr>
            <p:ph type="pic" sz="quarter" idx="14"/>
          </p:nvPr>
        </p:nvSpPr>
        <p:spPr>
          <a:xfrm>
            <a:off x="6790155" y="2331743"/>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2" name="Picture Placeholder 5">
            <a:extLst>
              <a:ext uri="{FF2B5EF4-FFF2-40B4-BE49-F238E27FC236}">
                <a16:creationId xmlns:a16="http://schemas.microsoft.com/office/drawing/2014/main" id="{E5C18081-A6EE-421D-96AC-0A7FA46F744A}"/>
              </a:ext>
            </a:extLst>
          </p:cNvPr>
          <p:cNvSpPr>
            <a:spLocks noGrp="1"/>
          </p:cNvSpPr>
          <p:nvPr>
            <p:ph type="pic" sz="quarter" idx="15"/>
          </p:nvPr>
        </p:nvSpPr>
        <p:spPr>
          <a:xfrm>
            <a:off x="6790155" y="3621102"/>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23" name="Picture Placeholder 5">
            <a:extLst>
              <a:ext uri="{FF2B5EF4-FFF2-40B4-BE49-F238E27FC236}">
                <a16:creationId xmlns:a16="http://schemas.microsoft.com/office/drawing/2014/main" id="{1D21CB0A-3210-4B51-85A0-5111AEBA214F}"/>
              </a:ext>
            </a:extLst>
          </p:cNvPr>
          <p:cNvSpPr>
            <a:spLocks noGrp="1"/>
          </p:cNvSpPr>
          <p:nvPr>
            <p:ph type="pic" sz="quarter" idx="16"/>
          </p:nvPr>
        </p:nvSpPr>
        <p:spPr>
          <a:xfrm>
            <a:off x="6790155" y="4910461"/>
            <a:ext cx="804759" cy="804759"/>
          </a:xfrm>
          <a:prstGeom prst="ellipse">
            <a:avLst/>
          </a:prstGeom>
          <a:solidFill>
            <a:schemeClr val="accent1"/>
          </a:solidFill>
          <a:ln w="19050">
            <a:no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Tree>
    <p:extLst>
      <p:ext uri="{BB962C8B-B14F-4D97-AF65-F5344CB8AC3E}">
        <p14:creationId xmlns:p14="http://schemas.microsoft.com/office/powerpoint/2010/main" val="2219225103"/>
      </p:ext>
    </p:extLst>
  </p:cSld>
  <p:clrMapOvr>
    <a:masterClrMapping/>
  </p:clrMapOvr>
  <p:extLst>
    <p:ext uri="{DCECCB84-F9BA-43D5-87BE-67443E8EF086}">
      <p15:sldGuideLst xmlns:p15="http://schemas.microsoft.com/office/powerpoint/2012/main">
        <p15:guide id="1" orient="horz" pos="2160">
          <p15:clr>
            <a:srgbClr val="FBAE40"/>
          </p15:clr>
        </p15:guide>
        <p15:guide id="2" pos="3863">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Slide with Image">
    <p:bg>
      <p:bgPr>
        <a:solidFill>
          <a:schemeClr val="accent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A99C074-A230-B944-8FEA-870A76765C60}"/>
              </a:ext>
            </a:extLst>
          </p:cNvPr>
          <p:cNvSpPr>
            <a:spLocks noGrp="1"/>
          </p:cNvSpPr>
          <p:nvPr>
            <p:ph type="title" hasCustomPrompt="1"/>
          </p:nvPr>
        </p:nvSpPr>
        <p:spPr>
          <a:xfrm>
            <a:off x="838199" y="578736"/>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13" name="Text Placeholder 12">
            <a:extLst>
              <a:ext uri="{FF2B5EF4-FFF2-40B4-BE49-F238E27FC236}">
                <a16:creationId xmlns:a16="http://schemas.microsoft.com/office/drawing/2014/main" id="{1221857D-ECFA-4D4D-91DF-E36500791501}"/>
              </a:ext>
            </a:extLst>
          </p:cNvPr>
          <p:cNvSpPr>
            <a:spLocks noGrp="1"/>
          </p:cNvSpPr>
          <p:nvPr>
            <p:ph type="body" sz="quarter" idx="14" hasCustomPrompt="1"/>
          </p:nvPr>
        </p:nvSpPr>
        <p:spPr>
          <a:xfrm>
            <a:off x="838200" y="1666759"/>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5" name="Shape 62">
            <a:extLst>
              <a:ext uri="{FF2B5EF4-FFF2-40B4-BE49-F238E27FC236}">
                <a16:creationId xmlns:a16="http://schemas.microsoft.com/office/drawing/2014/main" id="{E1A23DB6-E067-4A30-8C4B-98B452428518}"/>
              </a:ext>
            </a:extLst>
          </p:cNvPr>
          <p:cNvSpPr/>
          <p:nvPr userDrawn="1"/>
        </p:nvSpPr>
        <p:spPr>
          <a:xfrm rot="16200000" flipV="1">
            <a:off x="1094402" y="396160"/>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20" name="Picture Placeholder 4">
            <a:extLst>
              <a:ext uri="{FF2B5EF4-FFF2-40B4-BE49-F238E27FC236}">
                <a16:creationId xmlns:a16="http://schemas.microsoft.com/office/drawing/2014/main" id="{99E7C9A1-D1C2-4923-B0AE-127044646A05}"/>
              </a:ext>
            </a:extLst>
          </p:cNvPr>
          <p:cNvSpPr>
            <a:spLocks noGrp="1"/>
          </p:cNvSpPr>
          <p:nvPr>
            <p:ph type="pic" sz="quarter" idx="10"/>
          </p:nvPr>
        </p:nvSpPr>
        <p:spPr>
          <a:xfrm>
            <a:off x="8866207" y="0"/>
            <a:ext cx="3325792" cy="6858000"/>
          </a:xfrm>
          <a:solidFill>
            <a:schemeClr val="bg1"/>
          </a:solidFill>
        </p:spPr>
        <p:txBody>
          <a:bodyPr/>
          <a:lstStyle/>
          <a:p>
            <a:r>
              <a:rPr lang="en-US"/>
              <a:t>Click icon to add picture</a:t>
            </a:r>
            <a:endParaRPr lang="en-US" dirty="0"/>
          </a:p>
        </p:txBody>
      </p:sp>
    </p:spTree>
    <p:extLst>
      <p:ext uri="{BB962C8B-B14F-4D97-AF65-F5344CB8AC3E}">
        <p14:creationId xmlns:p14="http://schemas.microsoft.com/office/powerpoint/2010/main" val="8533285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2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0" y="3721472"/>
            <a:ext cx="12192000" cy="3136523"/>
          </a:xfrm>
          <a:prstGeom prst="rect">
            <a:avLst/>
          </a:prstGeom>
          <a:solidFill>
            <a:schemeClr val="accent2"/>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Arial" panose="020B0604020202020204" pitchFamily="34" charset="0"/>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35861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463303" y="2677210"/>
            <a:ext cx="804759" cy="804759"/>
          </a:xfrm>
          <a:prstGeom prst="ellipse">
            <a:avLst/>
          </a:prstGeom>
          <a:solidFill>
            <a:schemeClr val="bg1"/>
          </a:solidFill>
          <a:ln w="19050">
            <a:solidFill>
              <a:srgbClr val="1F1F26"/>
            </a:solidFill>
          </a:ln>
        </p:spPr>
        <p:txBody>
          <a:bodyPr>
            <a:normAutofit/>
          </a:bodyPr>
          <a:lstStyle>
            <a:lvl1pPr>
              <a:defRPr sz="800"/>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31060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157913"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10005218" y="2677210"/>
            <a:ext cx="804759" cy="804759"/>
          </a:xfrm>
          <a:prstGeom prst="ellipse">
            <a:avLst/>
          </a:prstGeom>
          <a:solidFill>
            <a:schemeClr val="bg1"/>
          </a:solidFill>
          <a:ln w="19050">
            <a:solidFill>
              <a:srgbClr val="1F1F26"/>
            </a:solidFill>
          </a:ln>
        </p:spPr>
        <p:txBody>
          <a:bodyPr vert="horz" lIns="91440" tIns="45720" rIns="91440" bIns="45720" rtlCol="0">
            <a:normAutofit/>
          </a:bodyPr>
          <a:lstStyle>
            <a:lvl1pPr>
              <a:defRPr lang="en-US" sz="800" dirty="0"/>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3923752"/>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3920809"/>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3916626"/>
            <a:ext cx="2469806" cy="731694"/>
          </a:xfrm>
        </p:spPr>
        <p:txBody>
          <a:bodyPr anchor="t">
            <a:normAutofit/>
          </a:bodyPr>
          <a:lstStyle>
            <a:lvl1pPr marL="0" indent="0" algn="ctr">
              <a:buNone/>
              <a:defRPr sz="1400"/>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133730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638410284"/>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5_Image and Content">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668543" y="1039330"/>
            <a:ext cx="10854914" cy="804759"/>
          </a:xfrm>
        </p:spPr>
        <p:txBody>
          <a:bodyPr lIns="0" anchor="b">
            <a:normAutofit/>
          </a:bodyPr>
          <a:lstStyle>
            <a:lvl1pPr algn="ctr">
              <a:defRPr sz="4000" b="1">
                <a:latin typeface="+mj-lt"/>
              </a:defRPr>
            </a:lvl1pPr>
          </a:lstStyle>
          <a:p>
            <a:r>
              <a:rPr lang="en-US" noProof="0"/>
              <a:t>Click to Add Slide Title Here</a:t>
            </a:r>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1341120" y="3235748"/>
            <a:ext cx="1049126" cy="1049124"/>
          </a:xfrm>
          <a:prstGeom prst="ellipse">
            <a:avLst/>
          </a:prstGeom>
          <a:solidFill>
            <a:schemeClr val="accent1"/>
          </a:solidFill>
          <a:ln w="19050">
            <a:no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418842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7035730"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9883035" y="3235748"/>
            <a:ext cx="1049126" cy="1049124"/>
          </a:xfrm>
          <a:prstGeom prst="ellipse">
            <a:avLst/>
          </a:prstGeom>
          <a:solidFill>
            <a:schemeClr val="accent1"/>
          </a:solidFill>
          <a:ln w="19050">
            <a:no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63078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3476825" y="4604472"/>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6322870" y="4601529"/>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9168916" y="4597346"/>
            <a:ext cx="2469806" cy="731694"/>
          </a:xfrm>
        </p:spPr>
        <p:txBody>
          <a:bodyPr anchor="t">
            <a:normAutofit/>
          </a:bodyPr>
          <a:lstStyle>
            <a:lvl1pPr marL="0" indent="0" algn="ctr">
              <a:buNone/>
              <a:defRPr sz="1400">
                <a:latin typeface="+mn-lt"/>
              </a:defRPr>
            </a:lvl1pPr>
          </a:lstStyle>
          <a:p>
            <a:pPr lvl="0"/>
            <a:r>
              <a:rPr lang="en-US" noProof="0"/>
              <a:t>Click to edit Master text styles</a:t>
            </a:r>
          </a:p>
        </p:txBody>
      </p:sp>
      <p:sp>
        <p:nvSpPr>
          <p:cNvPr id="20" name="Text Placeholder 6">
            <a:extLst>
              <a:ext uri="{FF2B5EF4-FFF2-40B4-BE49-F238E27FC236}">
                <a16:creationId xmlns:a16="http://schemas.microsoft.com/office/drawing/2014/main" id="{A4E9B315-244E-41A8-B655-63FCC22CCF4C}"/>
              </a:ext>
            </a:extLst>
          </p:cNvPr>
          <p:cNvSpPr>
            <a:spLocks noGrp="1"/>
          </p:cNvSpPr>
          <p:nvPr>
            <p:ph type="body" sz="quarter" idx="11"/>
          </p:nvPr>
        </p:nvSpPr>
        <p:spPr>
          <a:xfrm>
            <a:off x="838200" y="2018022"/>
            <a:ext cx="10685257" cy="541483"/>
          </a:xfrm>
        </p:spPr>
        <p:txBody>
          <a:bodyPr lIns="0">
            <a:noAutofit/>
          </a:bodyPr>
          <a:lstStyle>
            <a:lvl1pPr marL="0" indent="0" algn="ctr">
              <a:lnSpc>
                <a:spcPct val="100000"/>
              </a:lnSpc>
              <a:buNone/>
              <a:defRPr sz="1400">
                <a:latin typeface="+mn-lt"/>
                <a:cs typeface="Arial" panose="020B0604020202020204" pitchFamily="34" charset="0"/>
              </a:defRPr>
            </a:lvl1pPr>
          </a:lstStyle>
          <a:p>
            <a:pPr lvl="0"/>
            <a:r>
              <a:rPr lang="en-US" noProof="0"/>
              <a:t>Click to edit Master text styles</a:t>
            </a:r>
          </a:p>
        </p:txBody>
      </p:sp>
    </p:spTree>
    <p:extLst>
      <p:ext uri="{BB962C8B-B14F-4D97-AF65-F5344CB8AC3E}">
        <p14:creationId xmlns:p14="http://schemas.microsoft.com/office/powerpoint/2010/main" val="262005503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1_Imag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C0DB138-926E-4EF2-BFC2-93D610E35703}"/>
              </a:ext>
            </a:extLst>
          </p:cNvPr>
          <p:cNvSpPr/>
          <p:nvPr userDrawn="1"/>
        </p:nvSpPr>
        <p:spPr>
          <a:xfrm>
            <a:off x="6134100" y="0"/>
            <a:ext cx="6057900" cy="6857995"/>
          </a:xfrm>
          <a:prstGeom prst="rect">
            <a:avLst/>
          </a:prstGeom>
          <a:solidFill>
            <a:srgbClr val="DFE3E9"/>
          </a:solidFill>
        </p:spPr>
        <p:txBody>
          <a:bodyPr vert="horz" lIns="1296000" tIns="45720" rIns="432000" bIns="45720" rtlCol="0" anchor="ctr">
            <a:normAutofit/>
          </a:bodyPr>
          <a:lstStyle/>
          <a:p>
            <a:pPr lvl="0" indent="0">
              <a:lnSpc>
                <a:spcPct val="100000"/>
              </a:lnSpc>
              <a:spcBef>
                <a:spcPts val="1000"/>
              </a:spcBef>
              <a:buFontTx/>
              <a:buNone/>
            </a:pPr>
            <a:endParaRPr lang="en-US" sz="1400" b="0" i="0" spc="0" noProof="0" dirty="0">
              <a:solidFill>
                <a:schemeClr val="tx2"/>
              </a:solidFill>
              <a:latin typeface="+mn-lt"/>
              <a:cs typeface="Arial" panose="020B0604020202020204" pitchFamily="34" charset="0"/>
            </a:endParaRPr>
          </a:p>
        </p:txBody>
      </p:sp>
      <p:sp>
        <p:nvSpPr>
          <p:cNvPr id="10" name="Title 1">
            <a:extLst>
              <a:ext uri="{FF2B5EF4-FFF2-40B4-BE49-F238E27FC236}">
                <a16:creationId xmlns:a16="http://schemas.microsoft.com/office/drawing/2014/main" id="{95B2C2DA-ADF3-D44B-8824-9B44E01F747F}"/>
              </a:ext>
            </a:extLst>
          </p:cNvPr>
          <p:cNvSpPr>
            <a:spLocks noGrp="1"/>
          </p:cNvSpPr>
          <p:nvPr>
            <p:ph type="title" hasCustomPrompt="1"/>
          </p:nvPr>
        </p:nvSpPr>
        <p:spPr>
          <a:xfrm>
            <a:off x="841057" y="2234610"/>
            <a:ext cx="4008437" cy="1395208"/>
          </a:xfrm>
        </p:spPr>
        <p:txBody>
          <a:bodyPr lIns="0" anchor="b"/>
          <a:lstStyle>
            <a:lvl1pPr>
              <a:defRPr b="1">
                <a:latin typeface="+mj-lt"/>
              </a:defRPr>
            </a:lvl1pPr>
          </a:lstStyle>
          <a:p>
            <a:r>
              <a:rPr lang="en-US" noProof="0"/>
              <a:t>Click to Add Slide Title Here</a:t>
            </a:r>
          </a:p>
        </p:txBody>
      </p:sp>
      <p:sp>
        <p:nvSpPr>
          <p:cNvPr id="17" name="Text Placeholder 11">
            <a:extLst>
              <a:ext uri="{FF2B5EF4-FFF2-40B4-BE49-F238E27FC236}">
                <a16:creationId xmlns:a16="http://schemas.microsoft.com/office/drawing/2014/main" id="{6CAA743B-32D9-CE44-9E46-D38DB57EFACE}"/>
              </a:ext>
            </a:extLst>
          </p:cNvPr>
          <p:cNvSpPr>
            <a:spLocks noGrp="1"/>
          </p:cNvSpPr>
          <p:nvPr>
            <p:ph type="body" sz="quarter" idx="12" hasCustomPrompt="1"/>
          </p:nvPr>
        </p:nvSpPr>
        <p:spPr>
          <a:xfrm>
            <a:off x="841058" y="3695479"/>
            <a:ext cx="4008437" cy="602887"/>
          </a:xfrm>
        </p:spPr>
        <p:txBody>
          <a:bodyPr lIns="0" anchor="t">
            <a:normAutofit/>
          </a:bodyPr>
          <a:lstStyle>
            <a:lvl1pPr marL="0" indent="0">
              <a:buNone/>
              <a:defRPr sz="1400" spc="300">
                <a:solidFill>
                  <a:schemeClr val="tx2"/>
                </a:solidFill>
                <a:latin typeface="+mn-lt"/>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noProof="0"/>
              <a:t>SUBTITLE HERE</a:t>
            </a:r>
          </a:p>
        </p:txBody>
      </p:sp>
      <p:sp>
        <p:nvSpPr>
          <p:cNvPr id="5" name="Shape 62">
            <a:extLst>
              <a:ext uri="{FF2B5EF4-FFF2-40B4-BE49-F238E27FC236}">
                <a16:creationId xmlns:a16="http://schemas.microsoft.com/office/drawing/2014/main" id="{00B58E1E-3AD1-467A-94AA-6578BE4756A3}"/>
              </a:ext>
            </a:extLst>
          </p:cNvPr>
          <p:cNvSpPr/>
          <p:nvPr userDrawn="1"/>
        </p:nvSpPr>
        <p:spPr>
          <a:xfrm rot="16200000" flipV="1">
            <a:off x="965155" y="1152611"/>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
        <p:nvSpPr>
          <p:cNvPr id="6" name="Picture Placeholder 5">
            <a:extLst>
              <a:ext uri="{FF2B5EF4-FFF2-40B4-BE49-F238E27FC236}">
                <a16:creationId xmlns:a16="http://schemas.microsoft.com/office/drawing/2014/main" id="{8C7AA169-6546-4620-BD7B-7B36553C28F7}"/>
              </a:ext>
            </a:extLst>
          </p:cNvPr>
          <p:cNvSpPr>
            <a:spLocks noGrp="1"/>
          </p:cNvSpPr>
          <p:nvPr>
            <p:ph type="pic" sz="quarter" idx="13"/>
          </p:nvPr>
        </p:nvSpPr>
        <p:spPr>
          <a:xfrm>
            <a:off x="6687422" y="1038724"/>
            <a:ext cx="804759" cy="804759"/>
          </a:xfrm>
          <a:prstGeom prst="ellipse">
            <a:avLst/>
          </a:prstGeom>
          <a:solidFill>
            <a:schemeClr val="bg1"/>
          </a:solidFill>
          <a:ln w="38100">
            <a:solidFill>
              <a:schemeClr val="bg1"/>
            </a:solidFill>
          </a:ln>
        </p:spPr>
        <p:txBody>
          <a:bodyPr>
            <a:normAutofit/>
          </a:bodyPr>
          <a:lstStyle>
            <a:lvl1pPr>
              <a:defRPr sz="800">
                <a:latin typeface="+mn-lt"/>
              </a:defRPr>
            </a:lvl1pPr>
          </a:lstStyle>
          <a:p>
            <a:r>
              <a:rPr lang="en-US" noProof="0"/>
              <a:t>Click icon to add picture</a:t>
            </a:r>
            <a:endParaRPr lang="en-US" noProof="0" dirty="0"/>
          </a:p>
        </p:txBody>
      </p:sp>
      <p:sp>
        <p:nvSpPr>
          <p:cNvPr id="11" name="Picture Placeholder 5">
            <a:extLst>
              <a:ext uri="{FF2B5EF4-FFF2-40B4-BE49-F238E27FC236}">
                <a16:creationId xmlns:a16="http://schemas.microsoft.com/office/drawing/2014/main" id="{CE9C16DA-A24B-4516-BCC8-C747730478D8}"/>
              </a:ext>
            </a:extLst>
          </p:cNvPr>
          <p:cNvSpPr>
            <a:spLocks noGrp="1"/>
          </p:cNvSpPr>
          <p:nvPr>
            <p:ph type="pic" sz="quarter" idx="14"/>
          </p:nvPr>
        </p:nvSpPr>
        <p:spPr>
          <a:xfrm>
            <a:off x="6687422" y="2330235"/>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3" name="Picture Placeholder 5">
            <a:extLst>
              <a:ext uri="{FF2B5EF4-FFF2-40B4-BE49-F238E27FC236}">
                <a16:creationId xmlns:a16="http://schemas.microsoft.com/office/drawing/2014/main" id="{A498122E-BB6F-4765-B85E-6410B9CE17AC}"/>
              </a:ext>
            </a:extLst>
          </p:cNvPr>
          <p:cNvSpPr>
            <a:spLocks noGrp="1"/>
          </p:cNvSpPr>
          <p:nvPr>
            <p:ph type="pic" sz="quarter" idx="15"/>
          </p:nvPr>
        </p:nvSpPr>
        <p:spPr>
          <a:xfrm>
            <a:off x="6687422" y="3621746"/>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14" name="Picture Placeholder 5">
            <a:extLst>
              <a:ext uri="{FF2B5EF4-FFF2-40B4-BE49-F238E27FC236}">
                <a16:creationId xmlns:a16="http://schemas.microsoft.com/office/drawing/2014/main" id="{D19B2F25-5E98-4166-8476-BE599D16121D}"/>
              </a:ext>
            </a:extLst>
          </p:cNvPr>
          <p:cNvSpPr>
            <a:spLocks noGrp="1"/>
          </p:cNvSpPr>
          <p:nvPr>
            <p:ph type="pic" sz="quarter" idx="16"/>
          </p:nvPr>
        </p:nvSpPr>
        <p:spPr>
          <a:xfrm>
            <a:off x="6687422" y="4913257"/>
            <a:ext cx="804759" cy="804759"/>
          </a:xfrm>
          <a:prstGeom prst="ellipse">
            <a:avLst/>
          </a:prstGeom>
          <a:solidFill>
            <a:schemeClr val="bg1"/>
          </a:solidFill>
          <a:ln w="38100">
            <a:solidFill>
              <a:schemeClr val="bg1"/>
            </a:solidFill>
          </a:ln>
        </p:spPr>
        <p:txBody>
          <a:bodyPr vert="horz" lIns="91440" tIns="45720" rIns="91440" bIns="45720" rtlCol="0">
            <a:normAutofit/>
          </a:bodyPr>
          <a:lstStyle>
            <a:lvl1pPr>
              <a:defRPr lang="en-US" sz="800" dirty="0">
                <a:latin typeface="+mn-lt"/>
              </a:defRPr>
            </a:lvl1pPr>
          </a:lstStyle>
          <a:p>
            <a:pPr lvl="0"/>
            <a:r>
              <a:rPr lang="en-US" noProof="0"/>
              <a:t>Click icon to add picture</a:t>
            </a:r>
            <a:endParaRPr lang="en-US" noProof="0" dirty="0"/>
          </a:p>
        </p:txBody>
      </p:sp>
      <p:sp>
        <p:nvSpPr>
          <p:cNvPr id="9" name="Text Placeholder 8">
            <a:extLst>
              <a:ext uri="{FF2B5EF4-FFF2-40B4-BE49-F238E27FC236}">
                <a16:creationId xmlns:a16="http://schemas.microsoft.com/office/drawing/2014/main" id="{A985C547-771F-4BD4-ADA8-B270DC50BDBC}"/>
              </a:ext>
            </a:extLst>
          </p:cNvPr>
          <p:cNvSpPr>
            <a:spLocks noGrp="1"/>
          </p:cNvSpPr>
          <p:nvPr>
            <p:ph type="body" sz="quarter" idx="17"/>
          </p:nvPr>
        </p:nvSpPr>
        <p:spPr>
          <a:xfrm>
            <a:off x="7718323" y="1074809"/>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6" name="Text Placeholder 8">
            <a:extLst>
              <a:ext uri="{FF2B5EF4-FFF2-40B4-BE49-F238E27FC236}">
                <a16:creationId xmlns:a16="http://schemas.microsoft.com/office/drawing/2014/main" id="{5726DA1D-D34F-4505-9722-98586A88D858}"/>
              </a:ext>
            </a:extLst>
          </p:cNvPr>
          <p:cNvSpPr>
            <a:spLocks noGrp="1"/>
          </p:cNvSpPr>
          <p:nvPr>
            <p:ph type="body" sz="quarter" idx="18"/>
          </p:nvPr>
        </p:nvSpPr>
        <p:spPr>
          <a:xfrm>
            <a:off x="7718323" y="2365537"/>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8" name="Text Placeholder 8">
            <a:extLst>
              <a:ext uri="{FF2B5EF4-FFF2-40B4-BE49-F238E27FC236}">
                <a16:creationId xmlns:a16="http://schemas.microsoft.com/office/drawing/2014/main" id="{DA05F0E8-C4BA-4839-9D3B-C830E7398021}"/>
              </a:ext>
            </a:extLst>
          </p:cNvPr>
          <p:cNvSpPr>
            <a:spLocks noGrp="1"/>
          </p:cNvSpPr>
          <p:nvPr>
            <p:ph type="body" sz="quarter" idx="19"/>
          </p:nvPr>
        </p:nvSpPr>
        <p:spPr>
          <a:xfrm>
            <a:off x="7718323" y="3656265"/>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
        <p:nvSpPr>
          <p:cNvPr id="19" name="Text Placeholder 8">
            <a:extLst>
              <a:ext uri="{FF2B5EF4-FFF2-40B4-BE49-F238E27FC236}">
                <a16:creationId xmlns:a16="http://schemas.microsoft.com/office/drawing/2014/main" id="{3BDE5625-360A-435B-8812-2FFD30C937B1}"/>
              </a:ext>
            </a:extLst>
          </p:cNvPr>
          <p:cNvSpPr>
            <a:spLocks noGrp="1"/>
          </p:cNvSpPr>
          <p:nvPr>
            <p:ph type="body" sz="quarter" idx="20"/>
          </p:nvPr>
        </p:nvSpPr>
        <p:spPr>
          <a:xfrm>
            <a:off x="7718323" y="4946994"/>
            <a:ext cx="3977648" cy="731694"/>
          </a:xfrm>
        </p:spPr>
        <p:txBody>
          <a:bodyPr anchor="ctr">
            <a:normAutofit/>
          </a:bodyPr>
          <a:lstStyle>
            <a:lvl1pPr marL="0" indent="0">
              <a:buNone/>
              <a:defRPr sz="1400">
                <a:latin typeface="+mn-lt"/>
              </a:defRPr>
            </a:lvl1pPr>
          </a:lstStyle>
          <a:p>
            <a:pPr lvl="0"/>
            <a:r>
              <a:rPr lang="en-US" noProof="0"/>
              <a:t>Click to edit Master text styles</a:t>
            </a:r>
          </a:p>
        </p:txBody>
      </p:sp>
    </p:spTree>
    <p:extLst>
      <p:ext uri="{BB962C8B-B14F-4D97-AF65-F5344CB8AC3E}">
        <p14:creationId xmlns:p14="http://schemas.microsoft.com/office/powerpoint/2010/main" val="4194667956"/>
      </p:ext>
    </p:extLst>
  </p:cSld>
  <p:clrMapOvr>
    <a:masterClrMapping/>
  </p:clrMapOvr>
  <p:extLst>
    <p:ext uri="{DCECCB84-F9BA-43D5-87BE-67443E8EF086}">
      <p15:sldGuideLst xmlns:p15="http://schemas.microsoft.com/office/powerpoint/2012/main">
        <p15:guide id="1" orient="horz" pos="2160">
          <p15:clr>
            <a:srgbClr val="FBAE40"/>
          </p15:clr>
        </p15:guide>
        <p15:guide id="2" pos="386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27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841682" y="971950"/>
            <a:ext cx="3537030" cy="2036100"/>
          </a:xfrm>
        </p:spPr>
        <p:txBody>
          <a:bodyPr lIns="0"/>
          <a:lstStyle>
            <a:lvl1pPr>
              <a:defRPr>
                <a:solidFill>
                  <a:srgbClr val="5DAAB0"/>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6076930"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8970602" y="729827"/>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6076930"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8970602" y="3646649"/>
            <a:ext cx="1643384" cy="1643384"/>
          </a:xfrm>
          <a:prstGeom prst="ellipse">
            <a:avLst/>
          </a:prstGeom>
        </p:spPr>
        <p:txBody>
          <a:bodyPr/>
          <a:lstStyle>
            <a:lvl1pPr>
              <a:defRPr>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5642770"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5642770"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544956" y="282383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544956" y="241951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7" name="Text Placeholder 6">
            <a:extLst>
              <a:ext uri="{FF2B5EF4-FFF2-40B4-BE49-F238E27FC236}">
                <a16:creationId xmlns:a16="http://schemas.microsoft.com/office/drawing/2014/main" id="{5A499762-AEDB-43BC-89CC-CC0602BEAF73}"/>
              </a:ext>
            </a:extLst>
          </p:cNvPr>
          <p:cNvSpPr>
            <a:spLocks noGrp="1"/>
          </p:cNvSpPr>
          <p:nvPr>
            <p:ph type="body" sz="quarter" idx="23"/>
          </p:nvPr>
        </p:nvSpPr>
        <p:spPr>
          <a:xfrm>
            <a:off x="5642770"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18" name="Text Placeholder 6">
            <a:extLst>
              <a:ext uri="{FF2B5EF4-FFF2-40B4-BE49-F238E27FC236}">
                <a16:creationId xmlns:a16="http://schemas.microsoft.com/office/drawing/2014/main" id="{880EDD7E-326D-47DC-B58D-88ECE1D00F94}"/>
              </a:ext>
            </a:extLst>
          </p:cNvPr>
          <p:cNvSpPr>
            <a:spLocks noGrp="1"/>
          </p:cNvSpPr>
          <p:nvPr>
            <p:ph type="body" sz="quarter" idx="24" hasCustomPrompt="1"/>
          </p:nvPr>
        </p:nvSpPr>
        <p:spPr>
          <a:xfrm>
            <a:off x="5642770"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9" name="Text Placeholder 6">
            <a:extLst>
              <a:ext uri="{FF2B5EF4-FFF2-40B4-BE49-F238E27FC236}">
                <a16:creationId xmlns:a16="http://schemas.microsoft.com/office/drawing/2014/main" id="{DB92C933-F978-486C-A305-0BAC73E0F152}"/>
              </a:ext>
            </a:extLst>
          </p:cNvPr>
          <p:cNvSpPr>
            <a:spLocks noGrp="1"/>
          </p:cNvSpPr>
          <p:nvPr>
            <p:ph type="body" sz="quarter" idx="25"/>
          </p:nvPr>
        </p:nvSpPr>
        <p:spPr>
          <a:xfrm>
            <a:off x="8544956" y="5740657"/>
            <a:ext cx="2517605" cy="484146"/>
          </a:xfrm>
        </p:spPr>
        <p:txBody>
          <a:bodyPr lIns="0">
            <a:noAutofit/>
          </a:bodyPr>
          <a:lstStyle>
            <a:lvl1pPr marL="0" indent="0" algn="ctr">
              <a:buNone/>
              <a:defRPr sz="1400">
                <a:latin typeface="+mn-lt"/>
                <a:cs typeface="Arial" panose="020B0604020202020204" pitchFamily="34" charset="0"/>
              </a:defRPr>
            </a:lvl1pPr>
          </a:lstStyle>
          <a:p>
            <a:pPr lvl="0"/>
            <a:r>
              <a:rPr lang="en-US"/>
              <a:t>Click to edit Master text styles</a:t>
            </a:r>
          </a:p>
        </p:txBody>
      </p:sp>
      <p:sp>
        <p:nvSpPr>
          <p:cNvPr id="20" name="Text Placeholder 6">
            <a:extLst>
              <a:ext uri="{FF2B5EF4-FFF2-40B4-BE49-F238E27FC236}">
                <a16:creationId xmlns:a16="http://schemas.microsoft.com/office/drawing/2014/main" id="{B18BFAE0-942E-42DB-BD07-596D50E07E37}"/>
              </a:ext>
            </a:extLst>
          </p:cNvPr>
          <p:cNvSpPr>
            <a:spLocks noGrp="1"/>
          </p:cNvSpPr>
          <p:nvPr>
            <p:ph type="body" sz="quarter" idx="26" hasCustomPrompt="1"/>
          </p:nvPr>
        </p:nvSpPr>
        <p:spPr>
          <a:xfrm>
            <a:off x="8544956" y="5336331"/>
            <a:ext cx="2517605" cy="382749"/>
          </a:xfrm>
        </p:spPr>
        <p:txBody>
          <a:bodyPr lIns="0" anchor="b">
            <a:noAutofit/>
          </a:bodyPr>
          <a:lstStyle>
            <a:lvl1pPr marL="0" indent="0" algn="ctr">
              <a:buNone/>
              <a:defRPr sz="1600" b="1">
                <a:latin typeface="+mn-lt"/>
                <a:cs typeface="Arial" panose="020B0604020202020204" pitchFamily="34" charset="0"/>
              </a:defRPr>
            </a:lvl1pPr>
          </a:lstStyle>
          <a:p>
            <a:pPr lvl="0"/>
            <a:r>
              <a:rPr lang="en-US" dirty="0"/>
              <a:t>ADD NAME HERE</a:t>
            </a:r>
          </a:p>
        </p:txBody>
      </p:sp>
      <p:sp>
        <p:nvSpPr>
          <p:cNvPr id="16" name="Shape 62">
            <a:extLst>
              <a:ext uri="{FF2B5EF4-FFF2-40B4-BE49-F238E27FC236}">
                <a16:creationId xmlns:a16="http://schemas.microsoft.com/office/drawing/2014/main" id="{E2A7A773-8673-42D6-B565-4013CBE76BBD}"/>
              </a:ext>
            </a:extLst>
          </p:cNvPr>
          <p:cNvSpPr/>
          <p:nvPr userDrawn="1"/>
        </p:nvSpPr>
        <p:spPr>
          <a:xfrm rot="16200000" flipV="1">
            <a:off x="965155" y="-18490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68776455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8_Custom Layout">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EE8D18BE-27C3-4048-91A7-DD0F0F8D0861}"/>
              </a:ext>
            </a:extLst>
          </p:cNvPr>
          <p:cNvSpPr/>
          <p:nvPr userDrawn="1"/>
        </p:nvSpPr>
        <p:spPr>
          <a:xfrm>
            <a:off x="4190264"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2" name="Title 1">
            <a:extLst>
              <a:ext uri="{FF2B5EF4-FFF2-40B4-BE49-F238E27FC236}">
                <a16:creationId xmlns:a16="http://schemas.microsoft.com/office/drawing/2014/main" id="{A8FBBE79-9A2D-485C-A5FF-D6F6AFD2AFC3}"/>
              </a:ext>
            </a:extLst>
          </p:cNvPr>
          <p:cNvSpPr>
            <a:spLocks noGrp="1"/>
          </p:cNvSpPr>
          <p:nvPr>
            <p:ph type="title"/>
          </p:nvPr>
        </p:nvSpPr>
        <p:spPr>
          <a:xfrm>
            <a:off x="2106887" y="616350"/>
            <a:ext cx="7978227" cy="1062602"/>
          </a:xfrm>
        </p:spPr>
        <p:txBody>
          <a:bodyPr lIns="0"/>
          <a:lstStyle>
            <a:lvl1pPr algn="ctr">
              <a:defRPr>
                <a:solidFill>
                  <a:schemeClr val="tx2"/>
                </a:solidFill>
                <a:latin typeface="+mj-lt"/>
              </a:defRPr>
            </a:lvl1pPr>
          </a:lstStyle>
          <a:p>
            <a:r>
              <a:rPr lang="en-US"/>
              <a:t>Click to edit Master title style</a:t>
            </a:r>
            <a:endParaRPr lang="en-US" dirty="0"/>
          </a:p>
        </p:txBody>
      </p:sp>
      <p:sp>
        <p:nvSpPr>
          <p:cNvPr id="5" name="Picture Placeholder 4">
            <a:extLst>
              <a:ext uri="{FF2B5EF4-FFF2-40B4-BE49-F238E27FC236}">
                <a16:creationId xmlns:a16="http://schemas.microsoft.com/office/drawing/2014/main" id="{0D8C8A61-C19F-4EF6-A991-5B6EFC5F7AFB}"/>
              </a:ext>
            </a:extLst>
          </p:cNvPr>
          <p:cNvSpPr>
            <a:spLocks noGrp="1"/>
          </p:cNvSpPr>
          <p:nvPr>
            <p:ph type="pic" sz="quarter" idx="11"/>
          </p:nvPr>
        </p:nvSpPr>
        <p:spPr>
          <a:xfrm>
            <a:off x="4306007"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6" name="Picture Placeholder 4">
            <a:extLst>
              <a:ext uri="{FF2B5EF4-FFF2-40B4-BE49-F238E27FC236}">
                <a16:creationId xmlns:a16="http://schemas.microsoft.com/office/drawing/2014/main" id="{FB28CC40-CBF3-4E1C-841D-45C7739F95EE}"/>
              </a:ext>
            </a:extLst>
          </p:cNvPr>
          <p:cNvSpPr>
            <a:spLocks noGrp="1"/>
          </p:cNvSpPr>
          <p:nvPr>
            <p:ph type="pic" sz="quarter" idx="12"/>
          </p:nvPr>
        </p:nvSpPr>
        <p:spPr>
          <a:xfrm>
            <a:off x="6273705" y="2385012"/>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7" name="Picture Placeholder 4">
            <a:extLst>
              <a:ext uri="{FF2B5EF4-FFF2-40B4-BE49-F238E27FC236}">
                <a16:creationId xmlns:a16="http://schemas.microsoft.com/office/drawing/2014/main" id="{12606688-9042-46BE-82EA-2A9034C21250}"/>
              </a:ext>
            </a:extLst>
          </p:cNvPr>
          <p:cNvSpPr>
            <a:spLocks noGrp="1"/>
          </p:cNvSpPr>
          <p:nvPr>
            <p:ph type="pic" sz="quarter" idx="13"/>
          </p:nvPr>
        </p:nvSpPr>
        <p:spPr>
          <a:xfrm>
            <a:off x="4306007"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8" name="Picture Placeholder 4">
            <a:extLst>
              <a:ext uri="{FF2B5EF4-FFF2-40B4-BE49-F238E27FC236}">
                <a16:creationId xmlns:a16="http://schemas.microsoft.com/office/drawing/2014/main" id="{94A72397-DF36-48ED-9888-0827D143B9BE}"/>
              </a:ext>
            </a:extLst>
          </p:cNvPr>
          <p:cNvSpPr>
            <a:spLocks noGrp="1"/>
          </p:cNvSpPr>
          <p:nvPr>
            <p:ph type="pic" sz="quarter" idx="14"/>
          </p:nvPr>
        </p:nvSpPr>
        <p:spPr>
          <a:xfrm>
            <a:off x="6273705" y="4352707"/>
            <a:ext cx="1643384" cy="1643384"/>
          </a:xfrm>
          <a:prstGeom prst="ellipse">
            <a:avLst/>
          </a:prstGeom>
        </p:spPr>
        <p:txBody>
          <a:bodyPr>
            <a:normAutofit/>
          </a:bodyPr>
          <a:lstStyle>
            <a:lvl1pPr algn="ctr">
              <a:defRPr sz="1600">
                <a:latin typeface="+mn-lt"/>
              </a:defRPr>
            </a:lvl1pPr>
          </a:lstStyle>
          <a:p>
            <a:r>
              <a:rPr lang="en-US"/>
              <a:t>Click icon to add picture</a:t>
            </a:r>
            <a:endParaRPr lang="en-US" dirty="0"/>
          </a:p>
        </p:txBody>
      </p:sp>
      <p:sp>
        <p:nvSpPr>
          <p:cNvPr id="9" name="Text Placeholder 6">
            <a:extLst>
              <a:ext uri="{FF2B5EF4-FFF2-40B4-BE49-F238E27FC236}">
                <a16:creationId xmlns:a16="http://schemas.microsoft.com/office/drawing/2014/main" id="{DD736A8B-DD51-4DE5-A500-3F2E06CA9E12}"/>
              </a:ext>
            </a:extLst>
          </p:cNvPr>
          <p:cNvSpPr>
            <a:spLocks noGrp="1"/>
          </p:cNvSpPr>
          <p:nvPr>
            <p:ph type="body" sz="quarter" idx="15"/>
          </p:nvPr>
        </p:nvSpPr>
        <p:spPr>
          <a:xfrm>
            <a:off x="1504731" y="3168715"/>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0" name="Text Placeholder 6">
            <a:extLst>
              <a:ext uri="{FF2B5EF4-FFF2-40B4-BE49-F238E27FC236}">
                <a16:creationId xmlns:a16="http://schemas.microsoft.com/office/drawing/2014/main" id="{088F0D2C-15BE-4CDF-B390-80500DDD7436}"/>
              </a:ext>
            </a:extLst>
          </p:cNvPr>
          <p:cNvSpPr>
            <a:spLocks noGrp="1"/>
          </p:cNvSpPr>
          <p:nvPr>
            <p:ph type="body" sz="quarter" idx="16" hasCustomPrompt="1"/>
          </p:nvPr>
        </p:nvSpPr>
        <p:spPr>
          <a:xfrm>
            <a:off x="1504731" y="2764389"/>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1" name="Text Placeholder 6">
            <a:extLst>
              <a:ext uri="{FF2B5EF4-FFF2-40B4-BE49-F238E27FC236}">
                <a16:creationId xmlns:a16="http://schemas.microsoft.com/office/drawing/2014/main" id="{BC14EC5C-D80F-42F2-A5F0-D4F07AADAECE}"/>
              </a:ext>
            </a:extLst>
          </p:cNvPr>
          <p:cNvSpPr>
            <a:spLocks noGrp="1"/>
          </p:cNvSpPr>
          <p:nvPr>
            <p:ph type="body" sz="quarter" idx="17"/>
          </p:nvPr>
        </p:nvSpPr>
        <p:spPr>
          <a:xfrm>
            <a:off x="8241403" y="3168715"/>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2" name="Text Placeholder 6">
            <a:extLst>
              <a:ext uri="{FF2B5EF4-FFF2-40B4-BE49-F238E27FC236}">
                <a16:creationId xmlns:a16="http://schemas.microsoft.com/office/drawing/2014/main" id="{235DD3B7-76E7-45B9-B75B-30D7AFC8EE6C}"/>
              </a:ext>
            </a:extLst>
          </p:cNvPr>
          <p:cNvSpPr>
            <a:spLocks noGrp="1"/>
          </p:cNvSpPr>
          <p:nvPr>
            <p:ph type="body" sz="quarter" idx="18" hasCustomPrompt="1"/>
          </p:nvPr>
        </p:nvSpPr>
        <p:spPr>
          <a:xfrm>
            <a:off x="8241403" y="2764389"/>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3" name="Text Placeholder 6">
            <a:extLst>
              <a:ext uri="{FF2B5EF4-FFF2-40B4-BE49-F238E27FC236}">
                <a16:creationId xmlns:a16="http://schemas.microsoft.com/office/drawing/2014/main" id="{3B9FAC90-EA8D-4C0E-A0D1-0D252B50A12F}"/>
              </a:ext>
            </a:extLst>
          </p:cNvPr>
          <p:cNvSpPr>
            <a:spLocks noGrp="1"/>
          </p:cNvSpPr>
          <p:nvPr>
            <p:ph type="body" sz="quarter" idx="19"/>
          </p:nvPr>
        </p:nvSpPr>
        <p:spPr>
          <a:xfrm>
            <a:off x="1504731" y="5167572"/>
            <a:ext cx="2517605" cy="484146"/>
          </a:xfrm>
        </p:spPr>
        <p:txBody>
          <a:bodyPr lIns="0">
            <a:noAutofit/>
          </a:bodyPr>
          <a:lstStyle>
            <a:lvl1pPr marL="0" indent="0" algn="r">
              <a:buNone/>
              <a:defRPr sz="1400">
                <a:latin typeface="+mn-lt"/>
                <a:cs typeface="Arial" panose="020B0604020202020204" pitchFamily="34" charset="0"/>
              </a:defRPr>
            </a:lvl1pPr>
          </a:lstStyle>
          <a:p>
            <a:pPr lvl="0"/>
            <a:r>
              <a:rPr lang="en-US"/>
              <a:t>Click to edit Master text styles</a:t>
            </a:r>
          </a:p>
        </p:txBody>
      </p:sp>
      <p:sp>
        <p:nvSpPr>
          <p:cNvPr id="14" name="Text Placeholder 6">
            <a:extLst>
              <a:ext uri="{FF2B5EF4-FFF2-40B4-BE49-F238E27FC236}">
                <a16:creationId xmlns:a16="http://schemas.microsoft.com/office/drawing/2014/main" id="{5556F808-0B84-4923-9C86-83F13CFABBB6}"/>
              </a:ext>
            </a:extLst>
          </p:cNvPr>
          <p:cNvSpPr>
            <a:spLocks noGrp="1"/>
          </p:cNvSpPr>
          <p:nvPr>
            <p:ph type="body" sz="quarter" idx="20" hasCustomPrompt="1"/>
          </p:nvPr>
        </p:nvSpPr>
        <p:spPr>
          <a:xfrm>
            <a:off x="1504731" y="4763246"/>
            <a:ext cx="2517605" cy="382749"/>
          </a:xfrm>
        </p:spPr>
        <p:txBody>
          <a:bodyPr lIns="0" anchor="b">
            <a:noAutofit/>
          </a:bodyPr>
          <a:lstStyle>
            <a:lvl1pPr marL="0" indent="0" algn="r">
              <a:buNone/>
              <a:defRPr sz="1600" b="1">
                <a:latin typeface="+mn-lt"/>
                <a:cs typeface="Arial" panose="020B0604020202020204" pitchFamily="34" charset="0"/>
              </a:defRPr>
            </a:lvl1pPr>
          </a:lstStyle>
          <a:p>
            <a:pPr lvl="0"/>
            <a:r>
              <a:rPr lang="en-US" dirty="0"/>
              <a:t>ADD NAME HERE</a:t>
            </a:r>
          </a:p>
        </p:txBody>
      </p:sp>
      <p:sp>
        <p:nvSpPr>
          <p:cNvPr id="15" name="Text Placeholder 6">
            <a:extLst>
              <a:ext uri="{FF2B5EF4-FFF2-40B4-BE49-F238E27FC236}">
                <a16:creationId xmlns:a16="http://schemas.microsoft.com/office/drawing/2014/main" id="{6D49870F-68D7-4CDC-8F2A-696151FA2B90}"/>
              </a:ext>
            </a:extLst>
          </p:cNvPr>
          <p:cNvSpPr>
            <a:spLocks noGrp="1"/>
          </p:cNvSpPr>
          <p:nvPr>
            <p:ph type="body" sz="quarter" idx="21"/>
          </p:nvPr>
        </p:nvSpPr>
        <p:spPr>
          <a:xfrm>
            <a:off x="8241403" y="5167572"/>
            <a:ext cx="2517605" cy="484146"/>
          </a:xfrm>
        </p:spPr>
        <p:txBody>
          <a:bodyPr lIns="0">
            <a:noAutofit/>
          </a:bodyPr>
          <a:lstStyle>
            <a:lvl1pPr marL="0" indent="0" algn="l">
              <a:buNone/>
              <a:defRPr sz="1400">
                <a:latin typeface="+mn-lt"/>
                <a:cs typeface="Arial" panose="020B0604020202020204" pitchFamily="34" charset="0"/>
              </a:defRPr>
            </a:lvl1pPr>
          </a:lstStyle>
          <a:p>
            <a:pPr lvl="0"/>
            <a:r>
              <a:rPr lang="en-US"/>
              <a:t>Click to edit Master text styles</a:t>
            </a:r>
          </a:p>
        </p:txBody>
      </p:sp>
      <p:sp>
        <p:nvSpPr>
          <p:cNvPr id="16" name="Text Placeholder 6">
            <a:extLst>
              <a:ext uri="{FF2B5EF4-FFF2-40B4-BE49-F238E27FC236}">
                <a16:creationId xmlns:a16="http://schemas.microsoft.com/office/drawing/2014/main" id="{530C251D-6B9A-485B-A02D-AAF34ECA7B5D}"/>
              </a:ext>
            </a:extLst>
          </p:cNvPr>
          <p:cNvSpPr>
            <a:spLocks noGrp="1"/>
          </p:cNvSpPr>
          <p:nvPr>
            <p:ph type="body" sz="quarter" idx="22" hasCustomPrompt="1"/>
          </p:nvPr>
        </p:nvSpPr>
        <p:spPr>
          <a:xfrm>
            <a:off x="8241403" y="4763246"/>
            <a:ext cx="2517605" cy="382749"/>
          </a:xfrm>
        </p:spPr>
        <p:txBody>
          <a:bodyPr lIns="0" anchor="b">
            <a:noAutofit/>
          </a:bodyPr>
          <a:lstStyle>
            <a:lvl1pPr marL="0" indent="0" algn="l">
              <a:buNone/>
              <a:defRPr sz="1600" b="1">
                <a:latin typeface="+mn-lt"/>
                <a:cs typeface="Arial" panose="020B0604020202020204" pitchFamily="34" charset="0"/>
              </a:defRPr>
            </a:lvl1pPr>
          </a:lstStyle>
          <a:p>
            <a:pPr lvl="0"/>
            <a:r>
              <a:rPr lang="en-US" dirty="0"/>
              <a:t>ADD NAME HERE</a:t>
            </a:r>
          </a:p>
        </p:txBody>
      </p:sp>
      <p:sp>
        <p:nvSpPr>
          <p:cNvPr id="17" name="Oval 16">
            <a:extLst>
              <a:ext uri="{FF2B5EF4-FFF2-40B4-BE49-F238E27FC236}">
                <a16:creationId xmlns:a16="http://schemas.microsoft.com/office/drawing/2014/main" id="{EC623159-5A5F-49ED-8FE8-D17FB82C8BB9}"/>
              </a:ext>
            </a:extLst>
          </p:cNvPr>
          <p:cNvSpPr/>
          <p:nvPr userDrawn="1"/>
        </p:nvSpPr>
        <p:spPr>
          <a:xfrm>
            <a:off x="6157960" y="2280735"/>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8" name="Oval 17">
            <a:extLst>
              <a:ext uri="{FF2B5EF4-FFF2-40B4-BE49-F238E27FC236}">
                <a16:creationId xmlns:a16="http://schemas.microsoft.com/office/drawing/2014/main" id="{83F630FE-FEDE-4DCF-98BE-57FA329D971D}"/>
              </a:ext>
            </a:extLst>
          </p:cNvPr>
          <p:cNvSpPr/>
          <p:nvPr userDrawn="1"/>
        </p:nvSpPr>
        <p:spPr>
          <a:xfrm>
            <a:off x="4190264"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
        <p:nvSpPr>
          <p:cNvPr id="19" name="Oval 18">
            <a:extLst>
              <a:ext uri="{FF2B5EF4-FFF2-40B4-BE49-F238E27FC236}">
                <a16:creationId xmlns:a16="http://schemas.microsoft.com/office/drawing/2014/main" id="{5CEE0F46-6DA2-40B8-B7F9-015FA8D24163}"/>
              </a:ext>
            </a:extLst>
          </p:cNvPr>
          <p:cNvSpPr/>
          <p:nvPr userDrawn="1"/>
        </p:nvSpPr>
        <p:spPr>
          <a:xfrm>
            <a:off x="6157960" y="4236857"/>
            <a:ext cx="1874870" cy="1874870"/>
          </a:xfrm>
          <a:prstGeom prst="ellipse">
            <a:avLst/>
          </a:prstGeom>
          <a:noFill/>
          <a:ln>
            <a:solidFill>
              <a:srgbClr val="5DAAB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n-lt"/>
            </a:endParaRPr>
          </a:p>
        </p:txBody>
      </p:sp>
    </p:spTree>
    <p:extLst>
      <p:ext uri="{BB962C8B-B14F-4D97-AF65-F5344CB8AC3E}">
        <p14:creationId xmlns:p14="http://schemas.microsoft.com/office/powerpoint/2010/main" val="333117509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838200" y="2392680"/>
            <a:ext cx="10719842" cy="4167505"/>
          </a:xfrm>
        </p:spPr>
        <p:txBody>
          <a:bodyPr/>
          <a:lstStyle/>
          <a:p>
            <a:r>
              <a:rPr lang="en-US" noProof="0"/>
              <a:t>Click icon to add chart</a:t>
            </a:r>
            <a:endParaRPr lang="en-US" noProof="0" dirty="0"/>
          </a:p>
        </p:txBody>
      </p:sp>
    </p:spTree>
    <p:extLst>
      <p:ext uri="{BB962C8B-B14F-4D97-AF65-F5344CB8AC3E}">
        <p14:creationId xmlns:p14="http://schemas.microsoft.com/office/powerpoint/2010/main" val="74456074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2_Blank ">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id="{8F6D2B1F-21AB-FC4C-ADF6-BC4463A62DC7}"/>
              </a:ext>
            </a:extLst>
          </p:cNvPr>
          <p:cNvSpPr>
            <a:spLocks noGrp="1"/>
          </p:cNvSpPr>
          <p:nvPr>
            <p:ph type="title" hasCustomPrompt="1"/>
          </p:nvPr>
        </p:nvSpPr>
        <p:spPr>
          <a:xfrm>
            <a:off x="847180" y="687572"/>
            <a:ext cx="4767262" cy="1342045"/>
          </a:xfrm>
        </p:spPr>
        <p:txBody>
          <a:bodyPr lIns="0" anchor="b">
            <a:normAutofit/>
          </a:bodyPr>
          <a:lstStyle>
            <a:lvl1pPr algn="r">
              <a:defRPr sz="4000">
                <a:latin typeface="+mj-lt"/>
              </a:defRPr>
            </a:lvl1pPr>
          </a:lstStyle>
          <a:p>
            <a:r>
              <a:rPr lang="en-US" noProof="0"/>
              <a:t>Click to Add </a:t>
            </a:r>
            <a:br>
              <a:rPr lang="en-US" noProof="0"/>
            </a:br>
            <a:r>
              <a:rPr lang="en-US" noProof="0"/>
              <a:t>Slide Title Here</a:t>
            </a:r>
          </a:p>
        </p:txBody>
      </p:sp>
      <p:sp>
        <p:nvSpPr>
          <p:cNvPr id="13" name="Text Placeholder 11">
            <a:extLst>
              <a:ext uri="{FF2B5EF4-FFF2-40B4-BE49-F238E27FC236}">
                <a16:creationId xmlns:a16="http://schemas.microsoft.com/office/drawing/2014/main" id="{F1372009-C299-3A49-80B3-22EAC70160E8}"/>
              </a:ext>
            </a:extLst>
          </p:cNvPr>
          <p:cNvSpPr>
            <a:spLocks noGrp="1"/>
          </p:cNvSpPr>
          <p:nvPr>
            <p:ph type="body" sz="quarter" idx="11"/>
          </p:nvPr>
        </p:nvSpPr>
        <p:spPr>
          <a:xfrm>
            <a:off x="5815420" y="687573"/>
            <a:ext cx="5370740" cy="1342044"/>
          </a:xfrm>
        </p:spPr>
        <p:txBody>
          <a:bodyPr lIns="0">
            <a:normAutofit/>
          </a:bodyPr>
          <a:lstStyle>
            <a:lvl1pPr marL="0" indent="0">
              <a:lnSpc>
                <a:spcPct val="100000"/>
              </a:lnSpc>
              <a:buNone/>
              <a:defRPr sz="1400" spc="0">
                <a:solidFill>
                  <a:schemeClr val="tx2"/>
                </a:solidFill>
              </a:defRPr>
            </a:lvl1pPr>
            <a:lvl2pPr marL="457200" indent="0">
              <a:lnSpc>
                <a:spcPct val="100000"/>
              </a:lnSpc>
              <a:buNone/>
              <a:defRPr sz="1100" spc="0">
                <a:solidFill>
                  <a:schemeClr val="tx2"/>
                </a:solidFill>
              </a:defRPr>
            </a:lvl2pPr>
            <a:lvl3pPr marL="914400" indent="0">
              <a:lnSpc>
                <a:spcPct val="100000"/>
              </a:lnSpc>
              <a:buNone/>
              <a:defRPr sz="1050" spc="0">
                <a:solidFill>
                  <a:schemeClr val="tx2"/>
                </a:solidFill>
              </a:defRPr>
            </a:lvl3pPr>
            <a:lvl4pPr marL="1371600" indent="0">
              <a:lnSpc>
                <a:spcPct val="100000"/>
              </a:lnSpc>
              <a:buNone/>
              <a:defRPr sz="1000" spc="0">
                <a:solidFill>
                  <a:schemeClr val="tx2"/>
                </a:solidFill>
              </a:defRPr>
            </a:lvl4pPr>
            <a:lvl5pPr marL="1828800" indent="0">
              <a:lnSpc>
                <a:spcPct val="100000"/>
              </a:lnSpc>
              <a:buNone/>
              <a:defRPr sz="1000" spc="0">
                <a:solidFill>
                  <a:schemeClr val="tx2"/>
                </a:solidFill>
              </a:defRPr>
            </a:lvl5pPr>
          </a:lstStyle>
          <a:p>
            <a:pPr lvl="0"/>
            <a:r>
              <a:rPr lang="en-US" noProof="0"/>
              <a:t>Click to edit Master text styles</a:t>
            </a:r>
          </a:p>
        </p:txBody>
      </p:sp>
      <p:sp>
        <p:nvSpPr>
          <p:cNvPr id="3" name="Chart Placeholder 2">
            <a:extLst>
              <a:ext uri="{FF2B5EF4-FFF2-40B4-BE49-F238E27FC236}">
                <a16:creationId xmlns:a16="http://schemas.microsoft.com/office/drawing/2014/main" id="{D352E4A8-F531-4E6C-BD45-CE540EDB1D48}"/>
              </a:ext>
            </a:extLst>
          </p:cNvPr>
          <p:cNvSpPr>
            <a:spLocks noGrp="1"/>
          </p:cNvSpPr>
          <p:nvPr>
            <p:ph type="chart" sz="quarter" idx="13"/>
          </p:nvPr>
        </p:nvSpPr>
        <p:spPr>
          <a:xfrm>
            <a:off x="5815420" y="2392680"/>
            <a:ext cx="5742622" cy="4023995"/>
          </a:xfrm>
        </p:spPr>
        <p:txBody>
          <a:bodyPr/>
          <a:lstStyle/>
          <a:p>
            <a:r>
              <a:rPr lang="en-US" noProof="0"/>
              <a:t>Click icon to add chart</a:t>
            </a:r>
            <a:endParaRPr lang="en-US" noProof="0" dirty="0"/>
          </a:p>
        </p:txBody>
      </p:sp>
      <p:sp>
        <p:nvSpPr>
          <p:cNvPr id="4" name="Picture Placeholder 3">
            <a:extLst>
              <a:ext uri="{FF2B5EF4-FFF2-40B4-BE49-F238E27FC236}">
                <a16:creationId xmlns:a16="http://schemas.microsoft.com/office/drawing/2014/main" id="{C9E9201F-1E54-4CE0-974D-2A45F04F48B9}"/>
              </a:ext>
            </a:extLst>
          </p:cNvPr>
          <p:cNvSpPr>
            <a:spLocks noGrp="1"/>
          </p:cNvSpPr>
          <p:nvPr>
            <p:ph type="pic" sz="quarter" idx="14"/>
          </p:nvPr>
        </p:nvSpPr>
        <p:spPr>
          <a:xfrm>
            <a:off x="838200" y="2392045"/>
            <a:ext cx="4776788" cy="4023995"/>
          </a:xfrm>
        </p:spPr>
        <p:txBody>
          <a:bodyPr/>
          <a:lstStyle/>
          <a:p>
            <a:r>
              <a:rPr lang="en-US" noProof="0"/>
              <a:t>Click icon to add picture</a:t>
            </a:r>
            <a:endParaRPr lang="en-US" noProof="0" dirty="0"/>
          </a:p>
        </p:txBody>
      </p:sp>
    </p:spTree>
    <p:extLst>
      <p:ext uri="{BB962C8B-B14F-4D97-AF65-F5344CB8AC3E}">
        <p14:creationId xmlns:p14="http://schemas.microsoft.com/office/powerpoint/2010/main" val="69851455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4535-13A9-914D-A6BC-97AFF288301C}"/>
              </a:ext>
            </a:extLst>
          </p:cNvPr>
          <p:cNvSpPr>
            <a:spLocks noGrp="1"/>
          </p:cNvSpPr>
          <p:nvPr>
            <p:ph type="title" hasCustomPrompt="1"/>
          </p:nvPr>
        </p:nvSpPr>
        <p:spPr>
          <a:xfrm>
            <a:off x="647700" y="289560"/>
            <a:ext cx="10896600" cy="893218"/>
          </a:xfrm>
        </p:spPr>
        <p:txBody>
          <a:bodyPr anchor="b"/>
          <a:lstStyle>
            <a:lvl1pPr algn="ctr">
              <a:defRPr>
                <a:latin typeface="+mj-lt"/>
              </a:defRPr>
            </a:lvl1pPr>
          </a:lstStyle>
          <a:p>
            <a:r>
              <a:rPr lang="en-US" dirty="0"/>
              <a:t>CLICK TO EDIT MASTER TITLE STYLE</a:t>
            </a:r>
          </a:p>
        </p:txBody>
      </p:sp>
      <p:sp>
        <p:nvSpPr>
          <p:cNvPr id="11" name="Text Placeholder 11">
            <a:extLst>
              <a:ext uri="{FF2B5EF4-FFF2-40B4-BE49-F238E27FC236}">
                <a16:creationId xmlns:a16="http://schemas.microsoft.com/office/drawing/2014/main" id="{43A40995-514F-A74C-B120-F2ADB492062F}"/>
              </a:ext>
            </a:extLst>
          </p:cNvPr>
          <p:cNvSpPr>
            <a:spLocks noGrp="1"/>
          </p:cNvSpPr>
          <p:nvPr>
            <p:ph type="body" sz="quarter" idx="12" hasCustomPrompt="1"/>
          </p:nvPr>
        </p:nvSpPr>
        <p:spPr>
          <a:xfrm>
            <a:off x="647700" y="1097363"/>
            <a:ext cx="10896600" cy="602887"/>
          </a:xfrm>
        </p:spPr>
        <p:txBody>
          <a:bodyPr anchor="ctr">
            <a:normAutofit/>
          </a:bodyPr>
          <a:lstStyle>
            <a:lvl1pPr marL="0" indent="0" algn="ctr">
              <a:buNone/>
              <a:defRPr sz="1400" spc="300">
                <a:solidFill>
                  <a:schemeClr val="tx2"/>
                </a:solidFill>
              </a:defRPr>
            </a:lvl1pPr>
            <a:lvl2pPr>
              <a:defRPr sz="1100">
                <a:solidFill>
                  <a:schemeClr val="tx2"/>
                </a:solidFill>
              </a:defRPr>
            </a:lvl2pPr>
            <a:lvl3pPr>
              <a:defRPr sz="1050">
                <a:solidFill>
                  <a:schemeClr val="tx2"/>
                </a:solidFill>
              </a:defRPr>
            </a:lvl3pPr>
            <a:lvl4pPr>
              <a:defRPr sz="1000">
                <a:solidFill>
                  <a:schemeClr val="tx2"/>
                </a:solidFill>
              </a:defRPr>
            </a:lvl4pPr>
            <a:lvl5pPr>
              <a:defRPr sz="1000">
                <a:solidFill>
                  <a:schemeClr val="tx2"/>
                </a:solidFill>
              </a:defRPr>
            </a:lvl5pPr>
          </a:lstStyle>
          <a:p>
            <a:pPr lvl="0"/>
            <a:r>
              <a:rPr lang="en-US" dirty="0"/>
              <a:t>SUBTITLE HERE</a:t>
            </a:r>
          </a:p>
        </p:txBody>
      </p:sp>
      <p:sp>
        <p:nvSpPr>
          <p:cNvPr id="4" name="Table Placeholder 3">
            <a:extLst>
              <a:ext uri="{FF2B5EF4-FFF2-40B4-BE49-F238E27FC236}">
                <a16:creationId xmlns:a16="http://schemas.microsoft.com/office/drawing/2014/main" id="{EC1740A4-BBA1-4296-9738-ADD3B80B2439}"/>
              </a:ext>
            </a:extLst>
          </p:cNvPr>
          <p:cNvSpPr>
            <a:spLocks noGrp="1"/>
          </p:cNvSpPr>
          <p:nvPr>
            <p:ph type="tbl" sz="quarter" idx="13"/>
          </p:nvPr>
        </p:nvSpPr>
        <p:spPr>
          <a:xfrm>
            <a:off x="647700" y="1806575"/>
            <a:ext cx="10896600" cy="4578350"/>
          </a:xfrm>
        </p:spPr>
        <p:txBody>
          <a:bodyPr/>
          <a:lstStyle/>
          <a:p>
            <a:r>
              <a:rPr lang="en-US"/>
              <a:t>Click icon to add table</a:t>
            </a:r>
            <a:endParaRPr lang="en-US" dirty="0"/>
          </a:p>
        </p:txBody>
      </p:sp>
    </p:spTree>
    <p:extLst>
      <p:ext uri="{BB962C8B-B14F-4D97-AF65-F5344CB8AC3E}">
        <p14:creationId xmlns:p14="http://schemas.microsoft.com/office/powerpoint/2010/main" val="85082984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697232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EAB4EF4F-0A84-4C50-B171-F044231527B2}"/>
              </a:ext>
            </a:extLst>
          </p:cNvPr>
          <p:cNvSpPr/>
          <p:nvPr userDrawn="1"/>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Picture Placeholder 6">
            <a:extLst>
              <a:ext uri="{FF2B5EF4-FFF2-40B4-BE49-F238E27FC236}">
                <a16:creationId xmlns:a16="http://schemas.microsoft.com/office/drawing/2014/main" id="{18957288-25D1-4D25-BECD-5A2E6A888185}"/>
              </a:ext>
            </a:extLst>
          </p:cNvPr>
          <p:cNvSpPr>
            <a:spLocks noGrp="1"/>
          </p:cNvSpPr>
          <p:nvPr>
            <p:ph type="pic" sz="quarter" idx="13"/>
          </p:nvPr>
        </p:nvSpPr>
        <p:spPr>
          <a:xfrm>
            <a:off x="3236595" y="260350"/>
            <a:ext cx="4492625" cy="630078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6" name="Picture Placeholder 6">
            <a:extLst>
              <a:ext uri="{FF2B5EF4-FFF2-40B4-BE49-F238E27FC236}">
                <a16:creationId xmlns:a16="http://schemas.microsoft.com/office/drawing/2014/main" id="{3F6FD22A-5FDA-45EC-BE49-3C0E30A397B0}"/>
              </a:ext>
            </a:extLst>
          </p:cNvPr>
          <p:cNvSpPr>
            <a:spLocks noGrp="1"/>
          </p:cNvSpPr>
          <p:nvPr>
            <p:ph type="pic" sz="quarter" idx="15"/>
          </p:nvPr>
        </p:nvSpPr>
        <p:spPr>
          <a:xfrm>
            <a:off x="7839076" y="260350"/>
            <a:ext cx="4052888" cy="3803650"/>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7" name="Picture Placeholder 6">
            <a:extLst>
              <a:ext uri="{FF2B5EF4-FFF2-40B4-BE49-F238E27FC236}">
                <a16:creationId xmlns:a16="http://schemas.microsoft.com/office/drawing/2014/main" id="{B64BDA74-9644-41EB-984D-939D27B60F3F}"/>
              </a:ext>
            </a:extLst>
          </p:cNvPr>
          <p:cNvSpPr>
            <a:spLocks noGrp="1"/>
          </p:cNvSpPr>
          <p:nvPr>
            <p:ph type="pic" sz="quarter" idx="16"/>
          </p:nvPr>
        </p:nvSpPr>
        <p:spPr>
          <a:xfrm>
            <a:off x="7839076" y="4165600"/>
            <a:ext cx="4052888" cy="2395538"/>
          </a:xfrm>
          <a:solidFill>
            <a:schemeClr val="bg1">
              <a:lumMod val="95000"/>
            </a:schemeClr>
          </a:solidFill>
        </p:spPr>
        <p:txBody>
          <a:bodyPr vert="horz" lIns="91440" tIns="45720" rIns="91440" bIns="45720" rtlCol="0">
            <a:normAutofit/>
          </a:bodyPr>
          <a:lstStyle>
            <a:lvl1pPr>
              <a:defRPr lang="en-US" sz="1800"/>
            </a:lvl1pPr>
          </a:lstStyle>
          <a:p>
            <a:pPr marL="0" lvl="0" indent="0" algn="ctr">
              <a:buNone/>
            </a:pPr>
            <a:r>
              <a:rPr lang="en-US" noProof="0"/>
              <a:t>Click icon to add picture</a:t>
            </a:r>
            <a:endParaRPr lang="en-US" noProof="0" dirty="0"/>
          </a:p>
        </p:txBody>
      </p:sp>
      <p:sp>
        <p:nvSpPr>
          <p:cNvPr id="8" name="Title 1">
            <a:extLst>
              <a:ext uri="{FF2B5EF4-FFF2-40B4-BE49-F238E27FC236}">
                <a16:creationId xmlns:a16="http://schemas.microsoft.com/office/drawing/2014/main" id="{531D0563-B39F-46E6-AC0D-1CDBD9E8989A}"/>
              </a:ext>
            </a:extLst>
          </p:cNvPr>
          <p:cNvSpPr>
            <a:spLocks noGrp="1"/>
          </p:cNvSpPr>
          <p:nvPr>
            <p:ph type="title" hasCustomPrompt="1"/>
          </p:nvPr>
        </p:nvSpPr>
        <p:spPr>
          <a:xfrm>
            <a:off x="518160" y="524172"/>
            <a:ext cx="2578099" cy="2508588"/>
          </a:xfrm>
        </p:spPr>
        <p:txBody>
          <a:bodyPr lIns="0" anchor="t">
            <a:normAutofit/>
          </a:bodyPr>
          <a:lstStyle>
            <a:lvl1pPr algn="l">
              <a:defRPr sz="4000">
                <a:latin typeface="+mj-lt"/>
              </a:defRPr>
            </a:lvl1pPr>
          </a:lstStyle>
          <a:p>
            <a:r>
              <a:rPr lang="en-US" noProof="0"/>
              <a:t>Click to Add </a:t>
            </a:r>
            <a:br>
              <a:rPr lang="en-US" noProof="0"/>
            </a:br>
            <a:r>
              <a:rPr lang="en-US" noProof="0"/>
              <a:t>Slide Title Here</a:t>
            </a:r>
          </a:p>
        </p:txBody>
      </p:sp>
      <p:sp>
        <p:nvSpPr>
          <p:cNvPr id="9" name="Shape 62">
            <a:extLst>
              <a:ext uri="{FF2B5EF4-FFF2-40B4-BE49-F238E27FC236}">
                <a16:creationId xmlns:a16="http://schemas.microsoft.com/office/drawing/2014/main" id="{77A2F74A-3B1A-417B-8998-62F0E7EF0E74}"/>
              </a:ext>
            </a:extLst>
          </p:cNvPr>
          <p:cNvSpPr/>
          <p:nvPr userDrawn="1"/>
        </p:nvSpPr>
        <p:spPr>
          <a:xfrm rot="16200000" flipV="1">
            <a:off x="965155" y="-703069"/>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lang="en-US" sz="1500" noProof="0" dirty="0"/>
          </a:p>
        </p:txBody>
      </p:sp>
    </p:spTree>
    <p:extLst>
      <p:ext uri="{BB962C8B-B14F-4D97-AF65-F5344CB8AC3E}">
        <p14:creationId xmlns:p14="http://schemas.microsoft.com/office/powerpoint/2010/main" val="12529377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Divider with Image">
    <p:bg>
      <p:bgPr>
        <a:solidFill>
          <a:schemeClr val="accent1"/>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838199" y="2708475"/>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838200" y="3796498"/>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1094402" y="2525899"/>
            <a:ext cx="1" cy="2188805"/>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7" name="Picture Placeholder 6">
            <a:extLst>
              <a:ext uri="{FF2B5EF4-FFF2-40B4-BE49-F238E27FC236}">
                <a16:creationId xmlns:a16="http://schemas.microsoft.com/office/drawing/2014/main" id="{DAA0C5BA-C2D3-4A68-8EDE-1831408789D6}"/>
              </a:ext>
            </a:extLst>
          </p:cNvPr>
          <p:cNvSpPr>
            <a:spLocks noGrp="1"/>
          </p:cNvSpPr>
          <p:nvPr>
            <p:ph type="pic" sz="quarter" idx="13"/>
          </p:nvPr>
        </p:nvSpPr>
        <p:spPr>
          <a:xfrm>
            <a:off x="0" y="0"/>
            <a:ext cx="12191999" cy="6858000"/>
          </a:xfrm>
          <a:custGeom>
            <a:avLst/>
            <a:gdLst>
              <a:gd name="connsiteX0" fmla="*/ 0 w 11933381"/>
              <a:gd name="connsiteY0" fmla="*/ 0 h 6858000"/>
              <a:gd name="connsiteX1" fmla="*/ 11933381 w 11933381"/>
              <a:gd name="connsiteY1" fmla="*/ 0 h 6858000"/>
              <a:gd name="connsiteX2" fmla="*/ 11933381 w 11933381"/>
              <a:gd name="connsiteY2" fmla="*/ 6858000 h 6858000"/>
              <a:gd name="connsiteX3" fmla="*/ 0 w 11933381"/>
              <a:gd name="connsiteY3" fmla="*/ 6858000 h 6858000"/>
              <a:gd name="connsiteX4" fmla="*/ 0 w 11933381"/>
              <a:gd name="connsiteY4" fmla="*/ 5854361 h 6858000"/>
              <a:gd name="connsiteX5" fmla="*/ 8109878 w 11933381"/>
              <a:gd name="connsiteY5" fmla="*/ 5854361 h 6858000"/>
              <a:gd name="connsiteX6" fmla="*/ 8109878 w 11933381"/>
              <a:gd name="connsiteY6" fmla="*/ 1949923 h 6858000"/>
              <a:gd name="connsiteX7" fmla="*/ 0 w 11933381"/>
              <a:gd name="connsiteY7" fmla="*/ 194992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1933381" h="6858000">
                <a:moveTo>
                  <a:pt x="0" y="0"/>
                </a:moveTo>
                <a:lnTo>
                  <a:pt x="11933381" y="0"/>
                </a:lnTo>
                <a:lnTo>
                  <a:pt x="11933381" y="6858000"/>
                </a:lnTo>
                <a:lnTo>
                  <a:pt x="0" y="6858000"/>
                </a:lnTo>
                <a:lnTo>
                  <a:pt x="0" y="5854361"/>
                </a:lnTo>
                <a:lnTo>
                  <a:pt x="8109878" y="5854361"/>
                </a:lnTo>
                <a:lnTo>
                  <a:pt x="8109878" y="1949923"/>
                </a:lnTo>
                <a:lnTo>
                  <a:pt x="0" y="1949923"/>
                </a:lnTo>
                <a:close/>
              </a:path>
            </a:pathLst>
          </a:custGeom>
          <a:solidFill>
            <a:schemeClr val="bg1"/>
          </a:solidFill>
        </p:spPr>
        <p:txBody>
          <a:bodyPr wrap="square">
            <a:noAutofit/>
          </a:bodyPr>
          <a:lstStyle/>
          <a:p>
            <a:r>
              <a:rPr lang="en-US"/>
              <a:t>Click icon to add picture</a:t>
            </a:r>
            <a:endParaRPr lang="en-US" dirty="0"/>
          </a:p>
        </p:txBody>
      </p:sp>
    </p:spTree>
    <p:extLst>
      <p:ext uri="{BB962C8B-B14F-4D97-AF65-F5344CB8AC3E}">
        <p14:creationId xmlns:p14="http://schemas.microsoft.com/office/powerpoint/2010/main" val="113273724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C817481-FC70-46B9-B779-4E5C04778C8E}"/>
              </a:ext>
            </a:extLst>
          </p:cNvPr>
          <p:cNvSpPr>
            <a:spLocks noGrp="1"/>
          </p:cNvSpPr>
          <p:nvPr>
            <p:ph type="pic" sz="quarter" idx="10"/>
          </p:nvPr>
        </p:nvSpPr>
        <p:spPr>
          <a:xfrm>
            <a:off x="212725" y="198755"/>
            <a:ext cx="3856038" cy="4235450"/>
          </a:xfrm>
          <a:solidFill>
            <a:schemeClr val="bg1">
              <a:lumMod val="95000"/>
            </a:schemeClr>
          </a:solidFill>
        </p:spPr>
        <p:txBody>
          <a:bodyPr/>
          <a:lstStyle/>
          <a:p>
            <a:r>
              <a:rPr lang="en-US"/>
              <a:t>Click icon to add picture</a:t>
            </a:r>
            <a:endParaRPr lang="en-US" dirty="0"/>
          </a:p>
        </p:txBody>
      </p:sp>
      <p:sp>
        <p:nvSpPr>
          <p:cNvPr id="4" name="Picture Placeholder 4">
            <a:extLst>
              <a:ext uri="{FF2B5EF4-FFF2-40B4-BE49-F238E27FC236}">
                <a16:creationId xmlns:a16="http://schemas.microsoft.com/office/drawing/2014/main" id="{D653D0B5-B695-4544-91E9-B8223EA713FF}"/>
              </a:ext>
            </a:extLst>
          </p:cNvPr>
          <p:cNvSpPr>
            <a:spLocks noGrp="1"/>
          </p:cNvSpPr>
          <p:nvPr>
            <p:ph type="pic" sz="quarter" idx="11"/>
          </p:nvPr>
        </p:nvSpPr>
        <p:spPr>
          <a:xfrm>
            <a:off x="4312285" y="198755"/>
            <a:ext cx="7651115" cy="4235450"/>
          </a:xfrm>
          <a:solidFill>
            <a:schemeClr val="bg1">
              <a:lumMod val="95000"/>
            </a:schemeClr>
          </a:solidFill>
        </p:spPr>
        <p:txBody>
          <a:bodyPr/>
          <a:lstStyle/>
          <a:p>
            <a:r>
              <a:rPr lang="en-US"/>
              <a:t>Click icon to add picture</a:t>
            </a:r>
            <a:endParaRPr lang="en-US" dirty="0"/>
          </a:p>
        </p:txBody>
      </p:sp>
      <p:sp>
        <p:nvSpPr>
          <p:cNvPr id="5" name="Picture Placeholder 4">
            <a:extLst>
              <a:ext uri="{FF2B5EF4-FFF2-40B4-BE49-F238E27FC236}">
                <a16:creationId xmlns:a16="http://schemas.microsoft.com/office/drawing/2014/main" id="{00DB6AEA-811C-4554-97AF-7D4F2639BDC7}"/>
              </a:ext>
            </a:extLst>
          </p:cNvPr>
          <p:cNvSpPr>
            <a:spLocks noGrp="1"/>
          </p:cNvSpPr>
          <p:nvPr>
            <p:ph type="pic" sz="quarter" idx="12"/>
          </p:nvPr>
        </p:nvSpPr>
        <p:spPr>
          <a:xfrm>
            <a:off x="213361" y="4648200"/>
            <a:ext cx="7651116" cy="2011679"/>
          </a:xfrm>
          <a:solidFill>
            <a:schemeClr val="bg1">
              <a:lumMod val="95000"/>
            </a:schemeClr>
          </a:solidFill>
        </p:spPr>
        <p:txBody>
          <a:bodyPr/>
          <a:lstStyle/>
          <a:p>
            <a:r>
              <a:rPr lang="en-US"/>
              <a:t>Click icon to add picture</a:t>
            </a:r>
            <a:endParaRPr lang="en-US" dirty="0"/>
          </a:p>
        </p:txBody>
      </p:sp>
      <p:sp>
        <p:nvSpPr>
          <p:cNvPr id="6" name="Picture Placeholder 4">
            <a:extLst>
              <a:ext uri="{FF2B5EF4-FFF2-40B4-BE49-F238E27FC236}">
                <a16:creationId xmlns:a16="http://schemas.microsoft.com/office/drawing/2014/main" id="{75694821-2A94-40B8-8AAD-3E3762AFD388}"/>
              </a:ext>
            </a:extLst>
          </p:cNvPr>
          <p:cNvSpPr>
            <a:spLocks noGrp="1"/>
          </p:cNvSpPr>
          <p:nvPr>
            <p:ph type="pic" sz="quarter" idx="13"/>
          </p:nvPr>
        </p:nvSpPr>
        <p:spPr>
          <a:xfrm>
            <a:off x="8122919" y="4648200"/>
            <a:ext cx="3855721" cy="2011679"/>
          </a:xfrm>
          <a:solidFill>
            <a:schemeClr val="bg1">
              <a:lumMod val="95000"/>
            </a:schemeClr>
          </a:solidFill>
        </p:spPr>
        <p:txBody>
          <a:bodyPr/>
          <a:lstStyle/>
          <a:p>
            <a:r>
              <a:rPr lang="en-US"/>
              <a:t>Click icon to add picture</a:t>
            </a:r>
            <a:endParaRPr lang="en-US" dirty="0"/>
          </a:p>
        </p:txBody>
      </p:sp>
    </p:spTree>
    <p:extLst>
      <p:ext uri="{BB962C8B-B14F-4D97-AF65-F5344CB8AC3E}">
        <p14:creationId xmlns:p14="http://schemas.microsoft.com/office/powerpoint/2010/main" val="35322771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lide Divider with Image">
    <p:bg>
      <p:bgPr>
        <a:solidFill>
          <a:schemeClr val="accent1"/>
        </a:solidFill>
        <a:effectLst/>
      </p:bgPr>
    </p:bg>
    <p:spTree>
      <p:nvGrpSpPr>
        <p:cNvPr id="1" name=""/>
        <p:cNvGrpSpPr/>
        <p:nvPr/>
      </p:nvGrpSpPr>
      <p:grpSpPr>
        <a:xfrm>
          <a:off x="0" y="0"/>
          <a:ext cx="0" cy="0"/>
          <a:chOff x="0" y="0"/>
          <a:chExt cx="0" cy="0"/>
        </a:xfrm>
      </p:grpSpPr>
      <p:sp>
        <p:nvSpPr>
          <p:cNvPr id="11" name="Picture Placeholder 10">
            <a:extLst>
              <a:ext uri="{FF2B5EF4-FFF2-40B4-BE49-F238E27FC236}">
                <a16:creationId xmlns:a16="http://schemas.microsoft.com/office/drawing/2014/main" id="{D373C762-8092-4F49-BC46-91BCA0557F23}"/>
              </a:ext>
            </a:extLst>
          </p:cNvPr>
          <p:cNvSpPr>
            <a:spLocks noGrp="1"/>
          </p:cNvSpPr>
          <p:nvPr>
            <p:ph type="pic" sz="quarter" idx="10"/>
          </p:nvPr>
        </p:nvSpPr>
        <p:spPr>
          <a:xfrm>
            <a:off x="0" y="0"/>
            <a:ext cx="12191999" cy="6858000"/>
          </a:xfrm>
          <a:custGeom>
            <a:avLst/>
            <a:gdLst>
              <a:gd name="connsiteX0" fmla="*/ 0 w 12191999"/>
              <a:gd name="connsiteY0" fmla="*/ 0 h 6858000"/>
              <a:gd name="connsiteX1" fmla="*/ 12191999 w 12191999"/>
              <a:gd name="connsiteY1" fmla="*/ 0 h 6858000"/>
              <a:gd name="connsiteX2" fmla="*/ 12191999 w 12191999"/>
              <a:gd name="connsiteY2" fmla="*/ 2430682 h 6858000"/>
              <a:gd name="connsiteX3" fmla="*/ 3823504 w 12191999"/>
              <a:gd name="connsiteY3" fmla="*/ 2430682 h 6858000"/>
              <a:gd name="connsiteX4" fmla="*/ 3823504 w 12191999"/>
              <a:gd name="connsiteY4" fmla="*/ 6335120 h 6858000"/>
              <a:gd name="connsiteX5" fmla="*/ 12191999 w 12191999"/>
              <a:gd name="connsiteY5" fmla="*/ 6335120 h 6858000"/>
              <a:gd name="connsiteX6" fmla="*/ 12191999 w 12191999"/>
              <a:gd name="connsiteY6" fmla="*/ 6858000 h 6858000"/>
              <a:gd name="connsiteX7" fmla="*/ 0 w 12191999"/>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858000">
                <a:moveTo>
                  <a:pt x="0" y="0"/>
                </a:moveTo>
                <a:lnTo>
                  <a:pt x="12191999" y="0"/>
                </a:lnTo>
                <a:lnTo>
                  <a:pt x="12191999" y="2430682"/>
                </a:lnTo>
                <a:lnTo>
                  <a:pt x="3823504" y="2430682"/>
                </a:lnTo>
                <a:lnTo>
                  <a:pt x="3823504" y="6335120"/>
                </a:lnTo>
                <a:lnTo>
                  <a:pt x="12191999" y="6335120"/>
                </a:lnTo>
                <a:lnTo>
                  <a:pt x="12191999" y="6858000"/>
                </a:lnTo>
                <a:lnTo>
                  <a:pt x="0" y="6858000"/>
                </a:lnTo>
                <a:close/>
              </a:path>
            </a:pathLst>
          </a:custGeom>
          <a:solidFill>
            <a:schemeClr val="bg1"/>
          </a:solidFill>
        </p:spPr>
        <p:txBody>
          <a:bodyPr wrap="square">
            <a:noAutofit/>
          </a:bodyPr>
          <a:lstStyle/>
          <a:p>
            <a:r>
              <a:rPr lang="en-US"/>
              <a:t>Click icon to add picture</a:t>
            </a:r>
            <a:endParaRPr lang="en-US" dirty="0"/>
          </a:p>
        </p:txBody>
      </p:sp>
      <p:sp>
        <p:nvSpPr>
          <p:cNvPr id="8" name="Title 1">
            <a:extLst>
              <a:ext uri="{FF2B5EF4-FFF2-40B4-BE49-F238E27FC236}">
                <a16:creationId xmlns:a16="http://schemas.microsoft.com/office/drawing/2014/main" id="{0E919B9B-5D3F-4FF0-A499-8925E9560B94}"/>
              </a:ext>
            </a:extLst>
          </p:cNvPr>
          <p:cNvSpPr>
            <a:spLocks noGrp="1"/>
          </p:cNvSpPr>
          <p:nvPr>
            <p:ph type="title" hasCustomPrompt="1"/>
          </p:nvPr>
        </p:nvSpPr>
        <p:spPr>
          <a:xfrm>
            <a:off x="4403208" y="2870519"/>
            <a:ext cx="7252505" cy="891250"/>
          </a:xfrm>
        </p:spPr>
        <p:txBody>
          <a:bodyPr anchor="t">
            <a:noAutofit/>
          </a:bodyPr>
          <a:lstStyle>
            <a:lvl1pPr>
              <a:defRPr sz="5000" b="1">
                <a:solidFill>
                  <a:schemeClr val="bg1"/>
                </a:solidFill>
                <a:latin typeface="+mj-lt"/>
              </a:defRPr>
            </a:lvl1pPr>
          </a:lstStyle>
          <a:p>
            <a:r>
              <a:rPr lang="en-US" dirty="0"/>
              <a:t>CLICK TO ADD TITLE</a:t>
            </a:r>
          </a:p>
        </p:txBody>
      </p:sp>
      <p:sp>
        <p:nvSpPr>
          <p:cNvPr id="9" name="Text Placeholder 12">
            <a:extLst>
              <a:ext uri="{FF2B5EF4-FFF2-40B4-BE49-F238E27FC236}">
                <a16:creationId xmlns:a16="http://schemas.microsoft.com/office/drawing/2014/main" id="{89A80859-BDA6-44AA-A750-4E06108B9B2B}"/>
              </a:ext>
            </a:extLst>
          </p:cNvPr>
          <p:cNvSpPr>
            <a:spLocks noGrp="1"/>
          </p:cNvSpPr>
          <p:nvPr>
            <p:ph type="body" sz="quarter" idx="14" hasCustomPrompt="1"/>
          </p:nvPr>
        </p:nvSpPr>
        <p:spPr>
          <a:xfrm>
            <a:off x="4403209" y="3958542"/>
            <a:ext cx="7252504" cy="338549"/>
          </a:xfrm>
        </p:spPr>
        <p:txBody>
          <a:bodyPr>
            <a:normAutofit/>
          </a:bodyPr>
          <a:lstStyle>
            <a:lvl1pPr marL="0" indent="0">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10" name="Shape 62">
            <a:extLst>
              <a:ext uri="{FF2B5EF4-FFF2-40B4-BE49-F238E27FC236}">
                <a16:creationId xmlns:a16="http://schemas.microsoft.com/office/drawing/2014/main" id="{171AB7B1-2963-43C8-84A5-2FCF188ACF42}"/>
              </a:ext>
            </a:extLst>
          </p:cNvPr>
          <p:cNvSpPr/>
          <p:nvPr userDrawn="1"/>
        </p:nvSpPr>
        <p:spPr>
          <a:xfrm rot="16200000" flipV="1">
            <a:off x="4788658" y="2817190"/>
            <a:ext cx="0" cy="1930310"/>
          </a:xfrm>
          <a:prstGeom prst="line">
            <a:avLst/>
          </a:prstGeom>
          <a:ln w="25400">
            <a:solidFill>
              <a:schemeClr val="bg1"/>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4235650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lide Divider 2">
    <p:bg>
      <p:bgPr>
        <a:solidFill>
          <a:schemeClr val="accent1"/>
        </a:solidFill>
        <a:effectLst/>
      </p:bgPr>
    </p:bg>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B652B907-27B2-46E0-B157-E5617EF0413D}"/>
              </a:ext>
            </a:extLst>
          </p:cNvPr>
          <p:cNvSpPr>
            <a:spLocks noGrp="1"/>
          </p:cNvSpPr>
          <p:nvPr>
            <p:ph type="pic" sz="quarter" idx="10"/>
          </p:nvPr>
        </p:nvSpPr>
        <p:spPr>
          <a:xfrm>
            <a:off x="0" y="0"/>
            <a:ext cx="12191999" cy="6858000"/>
          </a:xfrm>
          <a:custGeom>
            <a:avLst/>
            <a:gdLst>
              <a:gd name="connsiteX0" fmla="*/ 0 w 12191999"/>
              <a:gd name="connsiteY0" fmla="*/ 0 h 6553196"/>
              <a:gd name="connsiteX1" fmla="*/ 12191999 w 12191999"/>
              <a:gd name="connsiteY1" fmla="*/ 0 h 6553196"/>
              <a:gd name="connsiteX2" fmla="*/ 12191999 w 12191999"/>
              <a:gd name="connsiteY2" fmla="*/ 6553196 h 6553196"/>
              <a:gd name="connsiteX3" fmla="*/ 9099630 w 12191999"/>
              <a:gd name="connsiteY3" fmla="*/ 6553196 h 6553196"/>
              <a:gd name="connsiteX4" fmla="*/ 9099630 w 12191999"/>
              <a:gd name="connsiteY4" fmla="*/ 2953562 h 6553196"/>
              <a:gd name="connsiteX5" fmla="*/ 731134 w 12191999"/>
              <a:gd name="connsiteY5" fmla="*/ 2953562 h 6553196"/>
              <a:gd name="connsiteX6" fmla="*/ 731134 w 12191999"/>
              <a:gd name="connsiteY6" fmla="*/ 6553196 h 6553196"/>
              <a:gd name="connsiteX7" fmla="*/ 0 w 12191999"/>
              <a:gd name="connsiteY7" fmla="*/ 6553196 h 6553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1999" h="6553196">
                <a:moveTo>
                  <a:pt x="0" y="0"/>
                </a:moveTo>
                <a:lnTo>
                  <a:pt x="12191999" y="0"/>
                </a:lnTo>
                <a:lnTo>
                  <a:pt x="12191999" y="6553196"/>
                </a:lnTo>
                <a:lnTo>
                  <a:pt x="9099630" y="6553196"/>
                </a:lnTo>
                <a:lnTo>
                  <a:pt x="9099630" y="2953562"/>
                </a:lnTo>
                <a:lnTo>
                  <a:pt x="731134" y="2953562"/>
                </a:lnTo>
                <a:lnTo>
                  <a:pt x="731134" y="6553196"/>
                </a:lnTo>
                <a:lnTo>
                  <a:pt x="0" y="6553196"/>
                </a:lnTo>
                <a:close/>
              </a:path>
            </a:pathLst>
          </a:custGeom>
          <a:solidFill>
            <a:schemeClr val="bg1"/>
          </a:solidFill>
        </p:spPr>
        <p:txBody>
          <a:bodyPr wrap="square">
            <a:noAutofit/>
          </a:bodyPr>
          <a:lstStyle>
            <a:lvl1pPr>
              <a:defRPr>
                <a:latin typeface="+mn-lt"/>
              </a:defRPr>
            </a:lvl1pPr>
          </a:lstStyle>
          <a:p>
            <a:r>
              <a:rPr lang="en-US"/>
              <a:t>Click icon to add picture</a:t>
            </a:r>
            <a:endParaRPr lang="en-US" dirty="0"/>
          </a:p>
        </p:txBody>
      </p:sp>
      <p:sp>
        <p:nvSpPr>
          <p:cNvPr id="7" name="Title 1">
            <a:extLst>
              <a:ext uri="{FF2B5EF4-FFF2-40B4-BE49-F238E27FC236}">
                <a16:creationId xmlns:a16="http://schemas.microsoft.com/office/drawing/2014/main" id="{81AEE170-55AC-411A-B257-BD682DE716D0}"/>
              </a:ext>
            </a:extLst>
          </p:cNvPr>
          <p:cNvSpPr>
            <a:spLocks noGrp="1"/>
          </p:cNvSpPr>
          <p:nvPr>
            <p:ph type="title" hasCustomPrompt="1"/>
          </p:nvPr>
        </p:nvSpPr>
        <p:spPr>
          <a:xfrm>
            <a:off x="1220164" y="3379810"/>
            <a:ext cx="7252505" cy="891250"/>
          </a:xfrm>
        </p:spPr>
        <p:txBody>
          <a:bodyPr anchor="t">
            <a:noAutofit/>
          </a:bodyPr>
          <a:lstStyle>
            <a:lvl1pPr algn="l">
              <a:defRPr sz="5000" b="1">
                <a:solidFill>
                  <a:schemeClr val="bg1"/>
                </a:solidFill>
                <a:latin typeface="+mj-lt"/>
              </a:defRPr>
            </a:lvl1pPr>
          </a:lstStyle>
          <a:p>
            <a:r>
              <a:rPr lang="en-US" dirty="0"/>
              <a:t>CLICK TO ADD TITLE</a:t>
            </a:r>
          </a:p>
        </p:txBody>
      </p:sp>
      <p:sp>
        <p:nvSpPr>
          <p:cNvPr id="8" name="Text Placeholder 12">
            <a:extLst>
              <a:ext uri="{FF2B5EF4-FFF2-40B4-BE49-F238E27FC236}">
                <a16:creationId xmlns:a16="http://schemas.microsoft.com/office/drawing/2014/main" id="{92D701DC-3803-4D06-BFB3-A9F78E4022EF}"/>
              </a:ext>
            </a:extLst>
          </p:cNvPr>
          <p:cNvSpPr>
            <a:spLocks noGrp="1"/>
          </p:cNvSpPr>
          <p:nvPr>
            <p:ph type="body" sz="quarter" idx="14" hasCustomPrompt="1"/>
          </p:nvPr>
        </p:nvSpPr>
        <p:spPr>
          <a:xfrm>
            <a:off x="1220165" y="4467833"/>
            <a:ext cx="7252504" cy="338549"/>
          </a:xfrm>
        </p:spPr>
        <p:txBody>
          <a:bodyPr>
            <a:normAutofit/>
          </a:bodyPr>
          <a:lstStyle>
            <a:lvl1pPr marL="0" indent="0" algn="l">
              <a:buNone/>
              <a:defRPr sz="1600" spc="300">
                <a:solidFill>
                  <a:schemeClr val="bg1"/>
                </a:solidFill>
                <a:latin typeface="+mn-lt"/>
                <a:cs typeface="Arial" panose="020B0604020202020204" pitchFamily="34" charset="0"/>
              </a:defRPr>
            </a:lvl1pPr>
          </a:lstStyle>
          <a:p>
            <a:pPr lvl="0"/>
            <a:r>
              <a:rPr lang="en-US" dirty="0"/>
              <a:t>SUBTITLE GOES HERE</a:t>
            </a:r>
          </a:p>
        </p:txBody>
      </p:sp>
      <p:sp>
        <p:nvSpPr>
          <p:cNvPr id="9" name="Shape 62">
            <a:extLst>
              <a:ext uri="{FF2B5EF4-FFF2-40B4-BE49-F238E27FC236}">
                <a16:creationId xmlns:a16="http://schemas.microsoft.com/office/drawing/2014/main" id="{71FB5177-8D30-4482-99E2-8BFEB1D37D9E}"/>
              </a:ext>
            </a:extLst>
          </p:cNvPr>
          <p:cNvSpPr/>
          <p:nvPr userDrawn="1"/>
        </p:nvSpPr>
        <p:spPr>
          <a:xfrm rot="16200000" flipV="1">
            <a:off x="1285385" y="3006251"/>
            <a:ext cx="0" cy="2570770"/>
          </a:xfrm>
          <a:prstGeom prst="line">
            <a:avLst/>
          </a:prstGeom>
          <a:ln w="25400">
            <a:solidFill>
              <a:schemeClr val="bg1"/>
            </a:solidFill>
            <a:miter lim="400000"/>
          </a:ln>
        </p:spPr>
        <p:txBody>
          <a:bodyPr lIns="19050" tIns="19050" rIns="19050" bIns="19050" anchor="ctr"/>
          <a:lstStyle/>
          <a:p>
            <a:pPr algn="l">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93417881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275389"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8634413" y="812800"/>
            <a:ext cx="3557587" cy="5232400"/>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4155313" y="879710"/>
            <a:ext cx="4294206" cy="755650"/>
          </a:xfrm>
        </p:spPr>
        <p:txBody>
          <a:bodyPr anchor="ctr">
            <a:normAutofit/>
          </a:bodyPr>
          <a:lstStyle>
            <a:lvl1pPr marL="0" indent="0">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4155313" y="195615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4155313" y="303260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4155313" y="4109045"/>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4155313" y="5185490"/>
            <a:ext cx="4294206" cy="755650"/>
          </a:xfrm>
        </p:spPr>
        <p:txBody>
          <a:bodyPr anchor="ctr">
            <a:normAutofit/>
          </a:bodyPr>
          <a:lstStyle>
            <a:lvl1pPr marL="0" indent="0">
              <a:spcBef>
                <a:spcPts val="0"/>
              </a:spcBef>
              <a:buNone/>
              <a:defRPr sz="16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Tree>
    <p:extLst>
      <p:ext uri="{BB962C8B-B14F-4D97-AF65-F5344CB8AC3E}">
        <p14:creationId xmlns:p14="http://schemas.microsoft.com/office/powerpoint/2010/main" val="12260604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8AC775-D0E4-4AE8-B104-8AF0CC99549B}"/>
              </a:ext>
            </a:extLst>
          </p:cNvPr>
          <p:cNvSpPr>
            <a:spLocks noGrp="1"/>
          </p:cNvSpPr>
          <p:nvPr>
            <p:ph type="title" hasCustomPrompt="1"/>
          </p:nvPr>
        </p:nvSpPr>
        <p:spPr>
          <a:xfrm>
            <a:off x="826626" y="4867539"/>
            <a:ext cx="2356412" cy="1025525"/>
          </a:xfrm>
          <a:noFill/>
        </p:spPr>
        <p:txBody>
          <a:bodyPr vert="horz" lIns="0" tIns="45720" rIns="91440" bIns="0" rtlCol="0" anchor="b">
            <a:noAutofit/>
          </a:bodyPr>
          <a:lstStyle>
            <a:lvl1pPr>
              <a:defRPr lang="en-US" sz="5000" b="1">
                <a:solidFill>
                  <a:schemeClr val="tx2"/>
                </a:solidFill>
                <a:latin typeface="+mj-lt"/>
              </a:defRPr>
            </a:lvl1pPr>
          </a:lstStyle>
          <a:p>
            <a:pPr marL="0" lvl="0"/>
            <a:r>
              <a:rPr lang="en-US" dirty="0"/>
              <a:t>Agenda</a:t>
            </a:r>
          </a:p>
        </p:txBody>
      </p:sp>
      <p:sp>
        <p:nvSpPr>
          <p:cNvPr id="29" name="Picture Placeholder 28">
            <a:extLst>
              <a:ext uri="{FF2B5EF4-FFF2-40B4-BE49-F238E27FC236}">
                <a16:creationId xmlns:a16="http://schemas.microsoft.com/office/drawing/2014/main" id="{AA648B5A-E380-4E42-882E-71EBF6838E22}"/>
              </a:ext>
            </a:extLst>
          </p:cNvPr>
          <p:cNvSpPr>
            <a:spLocks noGrp="1"/>
          </p:cNvSpPr>
          <p:nvPr>
            <p:ph type="pic" sz="quarter" idx="12"/>
          </p:nvPr>
        </p:nvSpPr>
        <p:spPr>
          <a:xfrm>
            <a:off x="3778137" y="2225040"/>
            <a:ext cx="3557587" cy="3668025"/>
          </a:xfrm>
        </p:spPr>
        <p:txBody>
          <a:bodyPr/>
          <a:lstStyle>
            <a:lvl1pPr>
              <a:defRPr>
                <a:latin typeface="+mn-lt"/>
              </a:defRPr>
            </a:lvl1pPr>
          </a:lstStyle>
          <a:p>
            <a:r>
              <a:rPr lang="en-US"/>
              <a:t>Click icon to add picture</a:t>
            </a:r>
            <a:endParaRPr lang="en-US" dirty="0"/>
          </a:p>
        </p:txBody>
      </p:sp>
      <p:sp>
        <p:nvSpPr>
          <p:cNvPr id="32" name="Text Placeholder 30">
            <a:extLst>
              <a:ext uri="{FF2B5EF4-FFF2-40B4-BE49-F238E27FC236}">
                <a16:creationId xmlns:a16="http://schemas.microsoft.com/office/drawing/2014/main" id="{A0A47E85-3BCA-460F-8AB1-52D89AC152B5}"/>
              </a:ext>
            </a:extLst>
          </p:cNvPr>
          <p:cNvSpPr>
            <a:spLocks noGrp="1"/>
          </p:cNvSpPr>
          <p:nvPr>
            <p:ph type="body" sz="quarter" idx="11" hasCustomPrompt="1"/>
          </p:nvPr>
        </p:nvSpPr>
        <p:spPr>
          <a:xfrm>
            <a:off x="7559432" y="2055335"/>
            <a:ext cx="4294206" cy="755650"/>
          </a:xfrm>
        </p:spPr>
        <p:txBody>
          <a:bodyPr anchor="ctr">
            <a:normAutofit/>
          </a:bodyPr>
          <a:lstStyle>
            <a:lvl1pPr marL="0" indent="0">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3" name="Text Placeholder 30">
            <a:extLst>
              <a:ext uri="{FF2B5EF4-FFF2-40B4-BE49-F238E27FC236}">
                <a16:creationId xmlns:a16="http://schemas.microsoft.com/office/drawing/2014/main" id="{D357C748-EEC9-489A-BCC6-CA3A91E3F2AD}"/>
              </a:ext>
            </a:extLst>
          </p:cNvPr>
          <p:cNvSpPr>
            <a:spLocks noGrp="1"/>
          </p:cNvSpPr>
          <p:nvPr>
            <p:ph type="body" sz="quarter" idx="13" hasCustomPrompt="1"/>
          </p:nvPr>
        </p:nvSpPr>
        <p:spPr>
          <a:xfrm>
            <a:off x="7559432" y="2782449"/>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4" name="Text Placeholder 30">
            <a:extLst>
              <a:ext uri="{FF2B5EF4-FFF2-40B4-BE49-F238E27FC236}">
                <a16:creationId xmlns:a16="http://schemas.microsoft.com/office/drawing/2014/main" id="{59136E3C-98E8-457D-ABD1-BA278DBB491B}"/>
              </a:ext>
            </a:extLst>
          </p:cNvPr>
          <p:cNvSpPr>
            <a:spLocks noGrp="1"/>
          </p:cNvSpPr>
          <p:nvPr>
            <p:ph type="body" sz="quarter" idx="14" hasCustomPrompt="1"/>
          </p:nvPr>
        </p:nvSpPr>
        <p:spPr>
          <a:xfrm>
            <a:off x="7559432" y="4352427"/>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5" name="Text Placeholder 30">
            <a:extLst>
              <a:ext uri="{FF2B5EF4-FFF2-40B4-BE49-F238E27FC236}">
                <a16:creationId xmlns:a16="http://schemas.microsoft.com/office/drawing/2014/main" id="{3F9938E0-7CFD-4C1C-88B0-388D25B8B1B8}"/>
              </a:ext>
            </a:extLst>
          </p:cNvPr>
          <p:cNvSpPr>
            <a:spLocks noGrp="1"/>
          </p:cNvSpPr>
          <p:nvPr>
            <p:ph type="body" sz="quarter" idx="15" hasCustomPrompt="1"/>
          </p:nvPr>
        </p:nvSpPr>
        <p:spPr>
          <a:xfrm>
            <a:off x="7559432" y="3567438"/>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36" name="Text Placeholder 30">
            <a:extLst>
              <a:ext uri="{FF2B5EF4-FFF2-40B4-BE49-F238E27FC236}">
                <a16:creationId xmlns:a16="http://schemas.microsoft.com/office/drawing/2014/main" id="{D274E9A2-3272-442A-A247-A383255C45F7}"/>
              </a:ext>
            </a:extLst>
          </p:cNvPr>
          <p:cNvSpPr>
            <a:spLocks noGrp="1"/>
          </p:cNvSpPr>
          <p:nvPr>
            <p:ph type="body" sz="quarter" idx="16" hasCustomPrompt="1"/>
          </p:nvPr>
        </p:nvSpPr>
        <p:spPr>
          <a:xfrm>
            <a:off x="7559432" y="5137415"/>
            <a:ext cx="4294206" cy="755650"/>
          </a:xfrm>
        </p:spPr>
        <p:txBody>
          <a:bodyPr anchor="ctr">
            <a:normAutofit/>
          </a:bodyPr>
          <a:lstStyle>
            <a:lvl1pPr marL="0" indent="0">
              <a:spcBef>
                <a:spcPts val="0"/>
              </a:spcBef>
              <a:buNone/>
              <a:defRPr sz="1400">
                <a:solidFill>
                  <a:schemeClr val="tx2"/>
                </a:solidFill>
                <a:latin typeface="+mn-lt"/>
                <a:cs typeface="Arial" panose="020B0604020202020204" pitchFamily="34" charset="0"/>
              </a:defRPr>
            </a:lvl1pPr>
            <a:lvl2pPr marL="457200" indent="0">
              <a:buNone/>
              <a:defRPr/>
            </a:lvl2pPr>
          </a:lstStyle>
          <a:p>
            <a:pPr lvl="0"/>
            <a:r>
              <a:rPr lang="en-US" dirty="0"/>
              <a:t>Click to edit Master </a:t>
            </a:r>
            <a:br>
              <a:rPr lang="en-US" dirty="0"/>
            </a:br>
            <a:r>
              <a:rPr lang="en-US" dirty="0"/>
              <a:t>text styles</a:t>
            </a:r>
          </a:p>
        </p:txBody>
      </p:sp>
      <p:sp>
        <p:nvSpPr>
          <p:cNvPr id="42" name="Shape 62">
            <a:extLst>
              <a:ext uri="{FF2B5EF4-FFF2-40B4-BE49-F238E27FC236}">
                <a16:creationId xmlns:a16="http://schemas.microsoft.com/office/drawing/2014/main" id="{2683CBB0-468F-4DD2-853B-FBFFA91B662E}"/>
              </a:ext>
            </a:extLst>
          </p:cNvPr>
          <p:cNvSpPr/>
          <p:nvPr userDrawn="1"/>
        </p:nvSpPr>
        <p:spPr>
          <a:xfrm rot="16200000" flipV="1">
            <a:off x="965155" y="3899540"/>
            <a:ext cx="0" cy="1930310"/>
          </a:xfrm>
          <a:prstGeom prst="line">
            <a:avLst/>
          </a:prstGeom>
          <a:ln w="19050">
            <a:solidFill>
              <a:schemeClr val="tx2"/>
            </a:solidFill>
            <a:miter lim="400000"/>
          </a:ln>
        </p:spPr>
        <p:txBody>
          <a:bodyPr lIns="19050" tIns="19050" rIns="19050" bIns="19050" anchor="ctr"/>
          <a:lstStyle/>
          <a:p>
            <a:pPr algn="ctr">
              <a:defRPr sz="3000">
                <a:solidFill>
                  <a:srgbClr val="000000"/>
                </a:solidFill>
                <a:latin typeface="Helvetica Light"/>
                <a:ea typeface="Helvetica Light"/>
                <a:cs typeface="Helvetica Light"/>
                <a:sym typeface="Helvetica Light"/>
              </a:defRPr>
            </a:pPr>
            <a:endParaRPr sz="1500" dirty="0"/>
          </a:p>
        </p:txBody>
      </p:sp>
      <p:sp>
        <p:nvSpPr>
          <p:cNvPr id="3" name="Rectangle 2">
            <a:extLst>
              <a:ext uri="{FF2B5EF4-FFF2-40B4-BE49-F238E27FC236}">
                <a16:creationId xmlns:a16="http://schemas.microsoft.com/office/drawing/2014/main" id="{E2F3CED5-D6C7-4A0B-B731-FDB78F4E3341}"/>
              </a:ext>
            </a:extLst>
          </p:cNvPr>
          <p:cNvSpPr/>
          <p:nvPr userDrawn="1"/>
        </p:nvSpPr>
        <p:spPr>
          <a:xfrm>
            <a:off x="3778137" y="0"/>
            <a:ext cx="3586162" cy="20593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95043016"/>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1F0FA98-2EE8-734A-95BB-A4637DCAD5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655A45B-F495-F641-AA7A-36292C3CC99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89227B26-65C5-5A4B-AAEC-70B3B5201C5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Tree>
    <p:extLst>
      <p:ext uri="{BB962C8B-B14F-4D97-AF65-F5344CB8AC3E}">
        <p14:creationId xmlns:p14="http://schemas.microsoft.com/office/powerpoint/2010/main" val="4050737061"/>
      </p:ext>
    </p:extLst>
  </p:cSld>
  <p:clrMap bg1="lt1" tx1="dk1" bg2="lt2" tx2="dk2" accent1="accent1" accent2="accent2" accent3="accent3" accent4="accent4" accent5="accent5" accent6="accent6" hlink="hlink" folHlink="folHlink"/>
  <p:sldLayoutIdLst>
    <p:sldLayoutId id="2147483673" r:id="rId1"/>
    <p:sldLayoutId id="2147483735" r:id="rId2"/>
    <p:sldLayoutId id="2147483689" r:id="rId3"/>
    <p:sldLayoutId id="2147483684" r:id="rId4"/>
    <p:sldLayoutId id="2147483651" r:id="rId5"/>
    <p:sldLayoutId id="2147483685" r:id="rId6"/>
    <p:sldLayoutId id="2147483674" r:id="rId7"/>
    <p:sldLayoutId id="2147483690" r:id="rId8"/>
    <p:sldLayoutId id="2147483694" r:id="rId9"/>
    <p:sldLayoutId id="2147483693" r:id="rId10"/>
    <p:sldLayoutId id="2147483686" r:id="rId11"/>
    <p:sldLayoutId id="2147483703" r:id="rId12"/>
    <p:sldLayoutId id="2147483709" r:id="rId13"/>
    <p:sldLayoutId id="2147483710" r:id="rId14"/>
    <p:sldLayoutId id="2147483711" r:id="rId15"/>
    <p:sldLayoutId id="2147483712" r:id="rId16"/>
    <p:sldLayoutId id="2147483704" r:id="rId17"/>
    <p:sldLayoutId id="2147483702" r:id="rId18"/>
    <p:sldLayoutId id="2147483713" r:id="rId19"/>
    <p:sldLayoutId id="2147483714" r:id="rId20"/>
    <p:sldLayoutId id="2147483715" r:id="rId21"/>
    <p:sldLayoutId id="2147483695" r:id="rId22"/>
    <p:sldLayoutId id="2147483730" r:id="rId23"/>
    <p:sldLayoutId id="2147483698" r:id="rId24"/>
    <p:sldLayoutId id="2147483731" r:id="rId25"/>
    <p:sldLayoutId id="2147483699" r:id="rId26"/>
    <p:sldLayoutId id="2147483732" r:id="rId27"/>
    <p:sldLayoutId id="2147483700" r:id="rId28"/>
    <p:sldLayoutId id="2147483733" r:id="rId29"/>
    <p:sldLayoutId id="2147483701" r:id="rId30"/>
    <p:sldLayoutId id="2147483734" r:id="rId31"/>
    <p:sldLayoutId id="2147483696" r:id="rId32"/>
    <p:sldLayoutId id="2147483705" r:id="rId33"/>
    <p:sldLayoutId id="2147483706" r:id="rId34"/>
    <p:sldLayoutId id="2147483707" r:id="rId35"/>
    <p:sldLayoutId id="2147483708" r:id="rId36"/>
    <p:sldLayoutId id="2147483687" r:id="rId37"/>
    <p:sldLayoutId id="2147483719" r:id="rId38"/>
    <p:sldLayoutId id="2147483720" r:id="rId39"/>
    <p:sldLayoutId id="2147483718" r:id="rId40"/>
    <p:sldLayoutId id="2147483721" r:id="rId41"/>
    <p:sldLayoutId id="2147483716" r:id="rId42"/>
    <p:sldLayoutId id="2147483722" r:id="rId43"/>
    <p:sldLayoutId id="2147483723" r:id="rId44"/>
    <p:sldLayoutId id="2147483725" r:id="rId45"/>
    <p:sldLayoutId id="2147483726" r:id="rId46"/>
    <p:sldLayoutId id="2147483675" r:id="rId47"/>
    <p:sldLayoutId id="2147483677" r:id="rId48"/>
    <p:sldLayoutId id="2147483729" r:id="rId49"/>
    <p:sldLayoutId id="2147483728" r:id="rId50"/>
  </p:sldLayoutIdLst>
  <p:txStyles>
    <p:titleStyle>
      <a:lvl1pPr algn="l" defTabSz="914400" rtl="0" eaLnBrk="1" latinLnBrk="0" hangingPunct="1">
        <a:lnSpc>
          <a:spcPct val="90000"/>
        </a:lnSpc>
        <a:spcBef>
          <a:spcPct val="0"/>
        </a:spcBef>
        <a:buNone/>
        <a:defRPr sz="4400" b="1" i="0" kern="1200" spc="-150">
          <a:solidFill>
            <a:schemeClr val="tx2"/>
          </a:solidFill>
          <a:latin typeface="+mj-lt"/>
          <a:ea typeface="+mj-ea"/>
          <a:cs typeface="Gill Sans" panose="020B0502020104020203" pitchFamily="34" charset="-79"/>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b="0" i="0" kern="1200">
          <a:solidFill>
            <a:schemeClr val="tx2"/>
          </a:solidFill>
          <a:latin typeface="+mn-lt"/>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solidFill>
          <a:latin typeface="+mn-lt"/>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2"/>
          </a:solidFill>
          <a:latin typeface="+mn-lt"/>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2"/>
          </a:solidFill>
          <a:latin typeface="+mn-lt"/>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28" userDrawn="1">
          <p15:clr>
            <a:srgbClr val="F26B43"/>
          </p15:clr>
        </p15:guide>
        <p15:guide id="2" orient="horz" pos="404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01ABD-7339-4C70-82A3-696BE8EF14DF}"/>
              </a:ext>
            </a:extLst>
          </p:cNvPr>
          <p:cNvSpPr>
            <a:spLocks noGrp="1"/>
          </p:cNvSpPr>
          <p:nvPr>
            <p:ph type="title"/>
          </p:nvPr>
        </p:nvSpPr>
        <p:spPr>
          <a:xfrm>
            <a:off x="-1" y="1822312"/>
            <a:ext cx="8853055" cy="891250"/>
          </a:xfrm>
        </p:spPr>
        <p:txBody>
          <a:bodyPr/>
          <a:lstStyle/>
          <a:p>
            <a:pPr algn="ctr"/>
            <a:r>
              <a:rPr lang="en-US" dirty="0"/>
              <a:t>“In Me You May Have Peace” </a:t>
            </a:r>
            <a:r>
              <a:rPr lang="en-US" sz="4400" b="0" dirty="0"/>
              <a:t>Part 2</a:t>
            </a:r>
            <a:endParaRPr lang="en-US" b="0" dirty="0"/>
          </a:p>
        </p:txBody>
      </p:sp>
      <p:sp>
        <p:nvSpPr>
          <p:cNvPr id="6" name="Text Placeholder 5">
            <a:extLst>
              <a:ext uri="{FF2B5EF4-FFF2-40B4-BE49-F238E27FC236}">
                <a16:creationId xmlns:a16="http://schemas.microsoft.com/office/drawing/2014/main" id="{849EBC96-F2B6-43D3-A761-898E1D269BC3}"/>
              </a:ext>
            </a:extLst>
          </p:cNvPr>
          <p:cNvSpPr>
            <a:spLocks noGrp="1"/>
          </p:cNvSpPr>
          <p:nvPr>
            <p:ph type="body" sz="quarter" idx="14"/>
          </p:nvPr>
        </p:nvSpPr>
        <p:spPr>
          <a:xfrm>
            <a:off x="838200" y="4535874"/>
            <a:ext cx="7252504" cy="747265"/>
          </a:xfrm>
        </p:spPr>
        <p:txBody>
          <a:bodyPr>
            <a:normAutofit/>
          </a:bodyPr>
          <a:lstStyle/>
          <a:p>
            <a:r>
              <a:rPr lang="en-US" sz="3400" b="1" dirty="0"/>
              <a:t>John 16:33; 14:27</a:t>
            </a:r>
          </a:p>
        </p:txBody>
      </p:sp>
      <p:pic>
        <p:nvPicPr>
          <p:cNvPr id="7" name="Picture Placeholder 6">
            <a:extLst>
              <a:ext uri="{FF2B5EF4-FFF2-40B4-BE49-F238E27FC236}">
                <a16:creationId xmlns:a16="http://schemas.microsoft.com/office/drawing/2014/main" id="{E3DA0C21-CF2D-49FB-A605-929595A7381A}"/>
              </a:ext>
            </a:extLst>
          </p:cNvPr>
          <p:cNvPicPr>
            <a:picLocks noGrp="1" noChangeAspect="1"/>
          </p:cNvPicPr>
          <p:nvPr>
            <p:ph type="pic" sz="quarter" idx="15"/>
          </p:nvPr>
        </p:nvPicPr>
        <p:blipFill rotWithShape="1">
          <a:blip r:embed="rId3"/>
          <a:srcRect l="16136" t="12501" r="-1" b="35530"/>
          <a:stretch/>
        </p:blipFill>
        <p:spPr>
          <a:xfrm>
            <a:off x="-80" y="0"/>
            <a:ext cx="12192075" cy="6858000"/>
          </a:xfrm>
        </p:spPr>
      </p:pic>
    </p:spTree>
    <p:extLst>
      <p:ext uri="{BB962C8B-B14F-4D97-AF65-F5344CB8AC3E}">
        <p14:creationId xmlns:p14="http://schemas.microsoft.com/office/powerpoint/2010/main" val="1250333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Source of God’s Peace</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031298"/>
            <a:ext cx="11173690" cy="5826702"/>
          </a:xfrm>
        </p:spPr>
        <p:txBody>
          <a:bodyPr>
            <a:noAutofit/>
          </a:bodyPr>
          <a:lstStyle/>
          <a:p>
            <a:pPr marL="742950" indent="-742950">
              <a:spcBef>
                <a:spcPts val="600"/>
              </a:spcBef>
              <a:buFont typeface="+mj-lt"/>
              <a:buAutoNum type="arabicPeriod"/>
            </a:pPr>
            <a:r>
              <a:rPr lang="en-US" sz="4000" b="1" dirty="0">
                <a:latin typeface="+mj-lt"/>
              </a:rPr>
              <a:t>Through Christ </a:t>
            </a:r>
            <a:r>
              <a:rPr lang="en-US" sz="4000" dirty="0">
                <a:latin typeface="+mj-lt"/>
              </a:rPr>
              <a:t>(Isaiah 9:6-7)</a:t>
            </a:r>
            <a:r>
              <a:rPr lang="en-US" sz="4000" b="1" dirty="0">
                <a:latin typeface="+mj-lt"/>
              </a:rPr>
              <a:t> we have a way to live. </a:t>
            </a:r>
            <a:r>
              <a:rPr lang="en-US" sz="4000" dirty="0">
                <a:latin typeface="+mj-lt"/>
              </a:rPr>
              <a:t>(Luke 1:79)</a:t>
            </a:r>
          </a:p>
          <a:p>
            <a:pPr marL="742950" indent="-742950">
              <a:spcBef>
                <a:spcPts val="600"/>
              </a:spcBef>
              <a:buFont typeface="+mj-lt"/>
              <a:buAutoNum type="arabicPeriod"/>
            </a:pPr>
            <a:r>
              <a:rPr lang="en-US" sz="4000" b="1" dirty="0">
                <a:latin typeface="+mj-lt"/>
              </a:rPr>
              <a:t>Through His words. </a:t>
            </a:r>
            <a:br>
              <a:rPr lang="en-US" sz="4000" b="1" dirty="0">
                <a:latin typeface="+mj-lt"/>
              </a:rPr>
            </a:br>
            <a:r>
              <a:rPr lang="en-US" sz="4000" dirty="0">
                <a:latin typeface="+mj-lt"/>
              </a:rPr>
              <a:t>(John 14:26-27; Acts 10:36)</a:t>
            </a:r>
          </a:p>
          <a:p>
            <a:pPr marL="742950" indent="-742950">
              <a:spcBef>
                <a:spcPts val="600"/>
              </a:spcBef>
              <a:buFont typeface="+mj-lt"/>
              <a:buAutoNum type="arabicPeriod"/>
            </a:pPr>
            <a:r>
              <a:rPr lang="en-US" sz="4000" b="1" dirty="0">
                <a:latin typeface="+mj-lt"/>
              </a:rPr>
              <a:t>Through His reign &amp; sacrifice. </a:t>
            </a:r>
            <a:br>
              <a:rPr lang="en-US" sz="4000" b="1" dirty="0">
                <a:latin typeface="+mj-lt"/>
              </a:rPr>
            </a:br>
            <a:r>
              <a:rPr lang="en-US" sz="4000" dirty="0">
                <a:latin typeface="+mj-lt"/>
              </a:rPr>
              <a:t>(Zechariah 6:13)</a:t>
            </a:r>
          </a:p>
          <a:p>
            <a:pPr marL="742950" indent="-742950">
              <a:spcBef>
                <a:spcPts val="600"/>
              </a:spcBef>
              <a:buFont typeface="+mj-lt"/>
              <a:buAutoNum type="arabicPeriod"/>
            </a:pPr>
            <a:r>
              <a:rPr lang="en-US" sz="4000" b="1" dirty="0">
                <a:latin typeface="+mj-lt"/>
              </a:rPr>
              <a:t>Through our faith in Christ and His words</a:t>
            </a:r>
            <a:r>
              <a:rPr lang="en-US" sz="4000" dirty="0">
                <a:latin typeface="+mj-lt"/>
              </a:rPr>
              <a:t>. (Romans 5:1)</a:t>
            </a:r>
            <a:endParaRPr lang="en-US" sz="3600" dirty="0">
              <a:latin typeface="+mj-lt"/>
            </a:endParaRPr>
          </a:p>
        </p:txBody>
      </p:sp>
      <p:sp>
        <p:nvSpPr>
          <p:cNvPr id="2" name="TextBox 1">
            <a:extLst>
              <a:ext uri="{FF2B5EF4-FFF2-40B4-BE49-F238E27FC236}">
                <a16:creationId xmlns:a16="http://schemas.microsoft.com/office/drawing/2014/main" id="{4BBD1E32-C0E3-47B3-E4B8-435471ACC648}"/>
              </a:ext>
            </a:extLst>
          </p:cNvPr>
          <p:cNvSpPr txBox="1"/>
          <p:nvPr/>
        </p:nvSpPr>
        <p:spPr>
          <a:xfrm>
            <a:off x="7350659" y="3534013"/>
            <a:ext cx="4841341" cy="3416320"/>
          </a:xfrm>
          <a:prstGeom prst="rect">
            <a:avLst/>
          </a:prstGeom>
          <a:solidFill>
            <a:schemeClr val="bg1">
              <a:lumMod val="75000"/>
            </a:schemeClr>
          </a:solidFill>
        </p:spPr>
        <p:txBody>
          <a:bodyPr wrap="square" rtlCol="0">
            <a:spAutoFit/>
          </a:bodyPr>
          <a:lstStyle/>
          <a:p>
            <a:r>
              <a:rPr lang="en-US" sz="2400" dirty="0"/>
              <a:t>To Do:</a:t>
            </a:r>
          </a:p>
          <a:p>
            <a:pPr marL="342900" indent="-342900">
              <a:buAutoNum type="arabicPeriod"/>
            </a:pPr>
            <a:r>
              <a:rPr lang="en-US" sz="2400" dirty="0"/>
              <a:t>Daily study of God’s word. </a:t>
            </a:r>
            <a:br>
              <a:rPr lang="en-US" sz="2400" dirty="0"/>
            </a:br>
            <a:r>
              <a:rPr lang="en-US" sz="2400" dirty="0"/>
              <a:t>John 6:63</a:t>
            </a:r>
          </a:p>
          <a:p>
            <a:pPr marL="342900" indent="-342900">
              <a:buAutoNum type="arabicPeriod"/>
            </a:pPr>
            <a:r>
              <a:rPr lang="en-US" sz="2400" dirty="0"/>
              <a:t>Keep looking to Jesus and follow in His steps. Heb. 12:1-2</a:t>
            </a:r>
          </a:p>
          <a:p>
            <a:pPr marL="342900" indent="-342900">
              <a:buAutoNum type="arabicPeriod"/>
            </a:pPr>
            <a:r>
              <a:rPr lang="en-US" sz="2400" dirty="0"/>
              <a:t>Through prayer, appeal to our High Priest who understands the challenges of peace in the flesh. Heb. 4:14-16</a:t>
            </a:r>
          </a:p>
        </p:txBody>
      </p:sp>
    </p:spTree>
    <p:extLst>
      <p:ext uri="{BB962C8B-B14F-4D97-AF65-F5344CB8AC3E}">
        <p14:creationId xmlns:p14="http://schemas.microsoft.com/office/powerpoint/2010/main" val="2916236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Who Has God’s Peace</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484910" y="1031298"/>
            <a:ext cx="11173690" cy="5826702"/>
          </a:xfrm>
        </p:spPr>
        <p:txBody>
          <a:bodyPr>
            <a:noAutofit/>
          </a:bodyPr>
          <a:lstStyle/>
          <a:p>
            <a:pPr marL="742950" indent="-742950">
              <a:spcBef>
                <a:spcPts val="600"/>
              </a:spcBef>
              <a:buFont typeface="+mj-lt"/>
              <a:buAutoNum type="arabicPeriod"/>
            </a:pPr>
            <a:r>
              <a:rPr lang="en-US" sz="4000" b="1" dirty="0">
                <a:latin typeface="+mj-lt"/>
              </a:rPr>
              <a:t>“His people” </a:t>
            </a:r>
            <a:r>
              <a:rPr lang="en-US" sz="4000" dirty="0">
                <a:latin typeface="+mj-lt"/>
              </a:rPr>
              <a:t>(Psalms 29:11; 1 Peter 2:9-10; (1:22-25); Galatian 3:27-29)</a:t>
            </a:r>
          </a:p>
          <a:p>
            <a:pPr marL="742950" indent="-742950">
              <a:spcBef>
                <a:spcPts val="600"/>
              </a:spcBef>
              <a:buFont typeface="+mj-lt"/>
              <a:buAutoNum type="arabicPeriod"/>
            </a:pPr>
            <a:r>
              <a:rPr lang="en-US" sz="4000" b="1" dirty="0">
                <a:latin typeface="+mj-lt"/>
              </a:rPr>
              <a:t>The “</a:t>
            </a:r>
            <a:r>
              <a:rPr lang="en-US" sz="4000" b="1" i="1" dirty="0">
                <a:latin typeface="+mj-lt"/>
              </a:rPr>
              <a:t>blameless</a:t>
            </a:r>
            <a:r>
              <a:rPr lang="en-US" sz="4000" b="1" dirty="0">
                <a:latin typeface="+mj-lt"/>
              </a:rPr>
              <a:t>” or “</a:t>
            </a:r>
            <a:r>
              <a:rPr lang="en-US" sz="4000" b="1" i="1" dirty="0">
                <a:latin typeface="+mj-lt"/>
              </a:rPr>
              <a:t>upright</a:t>
            </a:r>
            <a:r>
              <a:rPr lang="en-US" sz="4000" b="1" dirty="0">
                <a:latin typeface="+mj-lt"/>
              </a:rPr>
              <a:t>” (forgiven) man.</a:t>
            </a:r>
            <a:r>
              <a:rPr lang="en-US" sz="4000" dirty="0">
                <a:latin typeface="+mj-lt"/>
              </a:rPr>
              <a:t> (Psalms 37:37; Ephesians 1:7; Acts 2:38)</a:t>
            </a:r>
          </a:p>
          <a:p>
            <a:pPr marL="742950" indent="-742950">
              <a:spcBef>
                <a:spcPts val="600"/>
              </a:spcBef>
              <a:buFont typeface="+mj-lt"/>
              <a:buAutoNum type="arabicPeriod"/>
            </a:pPr>
            <a:r>
              <a:rPr lang="en-US" sz="4000" b="1" dirty="0">
                <a:latin typeface="+mj-lt"/>
              </a:rPr>
              <a:t>The subm0issive &amp; spiritually minded </a:t>
            </a:r>
            <a:r>
              <a:rPr lang="en-US" sz="4000" dirty="0">
                <a:latin typeface="+mj-lt"/>
              </a:rPr>
              <a:t>who are no longer </a:t>
            </a:r>
            <a:r>
              <a:rPr lang="en-US" sz="4000" i="1" dirty="0">
                <a:latin typeface="+mj-lt"/>
              </a:rPr>
              <a:t>“hostile”</a:t>
            </a:r>
            <a:r>
              <a:rPr lang="en-US" sz="4000" dirty="0">
                <a:latin typeface="+mj-lt"/>
              </a:rPr>
              <a:t> to God. (Romans 8:5-8)</a:t>
            </a:r>
          </a:p>
          <a:p>
            <a:pPr marL="742950" indent="-742950">
              <a:spcBef>
                <a:spcPts val="600"/>
              </a:spcBef>
              <a:buFont typeface="+mj-lt"/>
              <a:buAutoNum type="arabicPeriod"/>
            </a:pPr>
            <a:r>
              <a:rPr lang="en-US" sz="4000" b="1" dirty="0">
                <a:latin typeface="+mj-lt"/>
              </a:rPr>
              <a:t>The</a:t>
            </a:r>
            <a:r>
              <a:rPr lang="en-US" sz="4000" dirty="0">
                <a:latin typeface="+mj-lt"/>
              </a:rPr>
              <a:t> </a:t>
            </a:r>
            <a:r>
              <a:rPr lang="en-US" sz="4000" b="1" dirty="0">
                <a:latin typeface="+mj-lt"/>
              </a:rPr>
              <a:t>one actively living by the teaching of the Holy Spirit</a:t>
            </a:r>
            <a:r>
              <a:rPr lang="en-US" sz="4000" dirty="0">
                <a:latin typeface="+mj-lt"/>
              </a:rPr>
              <a:t>. (Galatians 5:22)</a:t>
            </a:r>
            <a:endParaRPr lang="en-US" sz="3600" dirty="0">
              <a:latin typeface="+mj-lt"/>
            </a:endParaRPr>
          </a:p>
        </p:txBody>
      </p:sp>
      <p:sp>
        <p:nvSpPr>
          <p:cNvPr id="2" name="TextBox 1">
            <a:extLst>
              <a:ext uri="{FF2B5EF4-FFF2-40B4-BE49-F238E27FC236}">
                <a16:creationId xmlns:a16="http://schemas.microsoft.com/office/drawing/2014/main" id="{15C1612D-1D8A-A30E-27F3-C8A757E7E77C}"/>
              </a:ext>
            </a:extLst>
          </p:cNvPr>
          <p:cNvSpPr txBox="1"/>
          <p:nvPr/>
        </p:nvSpPr>
        <p:spPr>
          <a:xfrm>
            <a:off x="8508569" y="4544554"/>
            <a:ext cx="3683431" cy="2308324"/>
          </a:xfrm>
          <a:prstGeom prst="rect">
            <a:avLst/>
          </a:prstGeom>
          <a:solidFill>
            <a:schemeClr val="bg1">
              <a:lumMod val="75000"/>
            </a:schemeClr>
          </a:solidFill>
        </p:spPr>
        <p:txBody>
          <a:bodyPr wrap="square" rtlCol="0">
            <a:spAutoFit/>
          </a:bodyPr>
          <a:lstStyle/>
          <a:p>
            <a:r>
              <a:rPr lang="en-US" sz="2400" dirty="0"/>
              <a:t>To Do:</a:t>
            </a:r>
          </a:p>
          <a:p>
            <a:pPr marL="342900" indent="-342900">
              <a:buAutoNum type="arabicPeriod"/>
            </a:pPr>
            <a:r>
              <a:rPr lang="en-US" sz="2400" dirty="0"/>
              <a:t>Keep growing and maturing. Eph. 4:12-16</a:t>
            </a:r>
          </a:p>
          <a:p>
            <a:pPr marL="342900" indent="-342900">
              <a:buAutoNum type="arabicPeriod"/>
            </a:pPr>
            <a:r>
              <a:rPr lang="en-US" sz="2400" dirty="0"/>
              <a:t>Develop a spiritual “mind set”. Col. 3:1-2</a:t>
            </a:r>
          </a:p>
          <a:p>
            <a:pPr marL="342900" indent="-342900">
              <a:buAutoNum type="arabicPeriod"/>
            </a:pPr>
            <a:r>
              <a:rPr lang="en-US" sz="2400" dirty="0"/>
              <a:t>Focus on our “fruit”.</a:t>
            </a:r>
          </a:p>
        </p:txBody>
      </p:sp>
    </p:spTree>
    <p:extLst>
      <p:ext uri="{BB962C8B-B14F-4D97-AF65-F5344CB8AC3E}">
        <p14:creationId xmlns:p14="http://schemas.microsoft.com/office/powerpoint/2010/main" val="220252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Who Doesn’t Have God’s Peace</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172529" y="1031298"/>
            <a:ext cx="11869946" cy="5826702"/>
          </a:xfrm>
        </p:spPr>
        <p:txBody>
          <a:bodyPr>
            <a:noAutofit/>
          </a:bodyPr>
          <a:lstStyle/>
          <a:p>
            <a:pPr marL="742950" indent="-742950">
              <a:spcBef>
                <a:spcPts val="600"/>
              </a:spcBef>
              <a:buFont typeface="+mj-lt"/>
              <a:buAutoNum type="arabicPeriod"/>
            </a:pPr>
            <a:r>
              <a:rPr lang="en-US" sz="3600" b="1" dirty="0">
                <a:latin typeface="+mj-lt"/>
              </a:rPr>
              <a:t>“The wicked” who turn away from God and reject His salvation. </a:t>
            </a:r>
            <a:r>
              <a:rPr lang="en-US" sz="3600" dirty="0">
                <a:latin typeface="+mj-lt"/>
              </a:rPr>
              <a:t>(Isaiah 57:14-21)</a:t>
            </a:r>
          </a:p>
          <a:p>
            <a:pPr marL="742950" indent="-742950">
              <a:spcBef>
                <a:spcPts val="600"/>
              </a:spcBef>
              <a:buFont typeface="+mj-lt"/>
              <a:buAutoNum type="arabicPeriod"/>
            </a:pPr>
            <a:r>
              <a:rPr lang="en-US" sz="3600" b="1" dirty="0">
                <a:latin typeface="+mj-lt"/>
              </a:rPr>
              <a:t>Those who prefer contention &amp; strife. </a:t>
            </a:r>
            <a:r>
              <a:rPr lang="en-US" sz="3400" dirty="0">
                <a:latin typeface="+mj-lt"/>
              </a:rPr>
              <a:t>(Romans 12:18)</a:t>
            </a:r>
          </a:p>
          <a:p>
            <a:pPr marL="742950" indent="-742950">
              <a:spcBef>
                <a:spcPts val="600"/>
              </a:spcBef>
              <a:buFont typeface="+mj-lt"/>
              <a:buAutoNum type="arabicPeriod"/>
            </a:pPr>
            <a:r>
              <a:rPr lang="en-US" sz="3600" b="1" dirty="0">
                <a:latin typeface="+mj-lt"/>
              </a:rPr>
              <a:t>Seeking the wrong peace. </a:t>
            </a:r>
            <a:r>
              <a:rPr lang="en-US" sz="3600" dirty="0">
                <a:latin typeface="+mj-lt"/>
              </a:rPr>
              <a:t>(Jeremiah 6:14)</a:t>
            </a:r>
            <a:endParaRPr lang="en-US" sz="3600" b="1" dirty="0">
              <a:latin typeface="+mj-lt"/>
            </a:endParaRPr>
          </a:p>
          <a:p>
            <a:pPr marL="742950" indent="-742950">
              <a:spcBef>
                <a:spcPts val="600"/>
              </a:spcBef>
              <a:buFont typeface="+mj-lt"/>
              <a:buAutoNum type="arabicPeriod"/>
            </a:pPr>
            <a:r>
              <a:rPr lang="en-US" sz="3600" b="1" dirty="0">
                <a:latin typeface="+mj-lt"/>
              </a:rPr>
              <a:t>Those who lack faith and trust &amp; therefore worry. </a:t>
            </a:r>
            <a:r>
              <a:rPr lang="en-US" sz="3600" dirty="0">
                <a:latin typeface="+mj-lt"/>
              </a:rPr>
              <a:t>(Philippians 4:6-7)</a:t>
            </a:r>
          </a:p>
          <a:p>
            <a:pPr marL="742950" indent="-742950">
              <a:spcBef>
                <a:spcPts val="600"/>
              </a:spcBef>
              <a:buFont typeface="+mj-lt"/>
              <a:buAutoNum type="arabicPeriod"/>
            </a:pPr>
            <a:r>
              <a:rPr lang="en-US" sz="3600" b="1" dirty="0">
                <a:latin typeface="+mj-lt"/>
              </a:rPr>
              <a:t>Those subscribing to the wisdom of the world &amp; reject God’s wisdom.</a:t>
            </a:r>
            <a:r>
              <a:rPr lang="en-US" sz="3600" dirty="0">
                <a:latin typeface="+mj-lt"/>
              </a:rPr>
              <a:t> (James 3:15-18)</a:t>
            </a:r>
          </a:p>
          <a:p>
            <a:pPr marL="742950" indent="-742950">
              <a:spcBef>
                <a:spcPts val="600"/>
              </a:spcBef>
              <a:buFont typeface="+mj-lt"/>
              <a:buAutoNum type="arabicPeriod"/>
            </a:pPr>
            <a:r>
              <a:rPr lang="en-US" sz="3600" b="1" dirty="0">
                <a:latin typeface="+mj-lt"/>
              </a:rPr>
              <a:t>The ignorant who don’t seek it </a:t>
            </a:r>
            <a:r>
              <a:rPr lang="en-US" sz="3000" dirty="0">
                <a:latin typeface="+mj-lt"/>
              </a:rPr>
              <a:t>(Isaiah 59:8; Psalms 34:14)</a:t>
            </a:r>
          </a:p>
        </p:txBody>
      </p:sp>
      <p:sp>
        <p:nvSpPr>
          <p:cNvPr id="2" name="TextBox 1">
            <a:extLst>
              <a:ext uri="{FF2B5EF4-FFF2-40B4-BE49-F238E27FC236}">
                <a16:creationId xmlns:a16="http://schemas.microsoft.com/office/drawing/2014/main" id="{B61081B0-F75B-FA03-7405-6E42B91DE2DB}"/>
              </a:ext>
            </a:extLst>
          </p:cNvPr>
          <p:cNvSpPr txBox="1"/>
          <p:nvPr/>
        </p:nvSpPr>
        <p:spPr>
          <a:xfrm>
            <a:off x="8508569" y="4544554"/>
            <a:ext cx="3683431" cy="2308324"/>
          </a:xfrm>
          <a:prstGeom prst="rect">
            <a:avLst/>
          </a:prstGeom>
          <a:solidFill>
            <a:schemeClr val="bg1">
              <a:lumMod val="75000"/>
            </a:schemeClr>
          </a:solidFill>
        </p:spPr>
        <p:txBody>
          <a:bodyPr wrap="square" rtlCol="0">
            <a:spAutoFit/>
          </a:bodyPr>
          <a:lstStyle/>
          <a:p>
            <a:r>
              <a:rPr lang="en-US" sz="2400" dirty="0"/>
              <a:t>To Do:</a:t>
            </a:r>
          </a:p>
          <a:p>
            <a:pPr marL="342900" indent="-342900">
              <a:buAutoNum type="arabicPeriod"/>
            </a:pPr>
            <a:r>
              <a:rPr lang="en-US" sz="2400" dirty="0"/>
              <a:t>Turn off the wisdom of the world. </a:t>
            </a:r>
          </a:p>
          <a:p>
            <a:pPr marL="342900" indent="-342900">
              <a:buAutoNum type="arabicPeriod"/>
            </a:pPr>
            <a:r>
              <a:rPr lang="en-US" sz="2400" dirty="0"/>
              <a:t>Seek those ignorant of God’s peace. </a:t>
            </a:r>
          </a:p>
          <a:p>
            <a:pPr marL="342900" indent="-342900">
              <a:buAutoNum type="arabicPeriod"/>
            </a:pPr>
            <a:r>
              <a:rPr lang="en-US" sz="2400" dirty="0"/>
              <a:t>Focus on our “fruit”.</a:t>
            </a:r>
          </a:p>
        </p:txBody>
      </p:sp>
    </p:spTree>
    <p:extLst>
      <p:ext uri="{BB962C8B-B14F-4D97-AF65-F5344CB8AC3E}">
        <p14:creationId xmlns:p14="http://schemas.microsoft.com/office/powerpoint/2010/main" val="2260499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fade">
                                      <p:cBhvr>
                                        <p:cTn id="3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Threats To Peace</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172529" y="1031298"/>
            <a:ext cx="11869946" cy="5826702"/>
          </a:xfrm>
        </p:spPr>
        <p:txBody>
          <a:bodyPr>
            <a:noAutofit/>
          </a:bodyPr>
          <a:lstStyle/>
          <a:p>
            <a:pPr marL="742950" indent="-742950">
              <a:spcBef>
                <a:spcPts val="600"/>
              </a:spcBef>
              <a:buFont typeface="+mj-lt"/>
              <a:buAutoNum type="arabicPeriod"/>
            </a:pPr>
            <a:r>
              <a:rPr lang="en-US" sz="4000" b="1" dirty="0">
                <a:latin typeface="+mj-lt"/>
              </a:rPr>
              <a:t>Satan. </a:t>
            </a:r>
            <a:r>
              <a:rPr lang="en-US" sz="4000" dirty="0">
                <a:latin typeface="+mj-lt"/>
              </a:rPr>
              <a:t>(John 10:10)</a:t>
            </a:r>
          </a:p>
          <a:p>
            <a:pPr marL="742950" indent="-742950">
              <a:spcBef>
                <a:spcPts val="600"/>
              </a:spcBef>
              <a:buFont typeface="+mj-lt"/>
              <a:buAutoNum type="arabicPeriod"/>
            </a:pPr>
            <a:r>
              <a:rPr lang="en-US" sz="4000" b="1" dirty="0">
                <a:latin typeface="+mj-lt"/>
              </a:rPr>
              <a:t>The divisive. </a:t>
            </a:r>
            <a:r>
              <a:rPr lang="en-US" sz="4000" dirty="0">
                <a:latin typeface="+mj-lt"/>
              </a:rPr>
              <a:t>(1 Corinthians 1:10-13; Titus 2:11-12)</a:t>
            </a:r>
          </a:p>
          <a:p>
            <a:pPr marL="742950" indent="-742950">
              <a:spcBef>
                <a:spcPts val="600"/>
              </a:spcBef>
              <a:buFont typeface="+mj-lt"/>
              <a:buAutoNum type="arabicPeriod"/>
            </a:pPr>
            <a:r>
              <a:rPr lang="en-US" sz="4000" b="1" dirty="0">
                <a:latin typeface="+mj-lt"/>
              </a:rPr>
              <a:t>False teaching</a:t>
            </a:r>
            <a:r>
              <a:rPr lang="en-US" sz="4000" dirty="0">
                <a:latin typeface="+mj-lt"/>
              </a:rPr>
              <a:t>. (Ephesians 4:14-15)</a:t>
            </a:r>
          </a:p>
          <a:p>
            <a:pPr marL="742950" indent="-742950">
              <a:spcBef>
                <a:spcPts val="600"/>
              </a:spcBef>
              <a:buFont typeface="+mj-lt"/>
              <a:buAutoNum type="arabicPeriod"/>
            </a:pPr>
            <a:r>
              <a:rPr lang="en-US" sz="4000" b="1" dirty="0">
                <a:latin typeface="+mj-lt"/>
              </a:rPr>
              <a:t>Pride and ego. </a:t>
            </a:r>
            <a:r>
              <a:rPr lang="en-US" sz="4000" dirty="0">
                <a:latin typeface="+mj-lt"/>
              </a:rPr>
              <a:t>(1 Corinthians 4:6; Romans 14:19)</a:t>
            </a:r>
          </a:p>
          <a:p>
            <a:pPr marL="742950" indent="-742950">
              <a:spcBef>
                <a:spcPts val="600"/>
              </a:spcBef>
              <a:buFont typeface="+mj-lt"/>
              <a:buAutoNum type="arabicPeriod"/>
            </a:pPr>
            <a:r>
              <a:rPr lang="en-US" sz="4000" b="1" dirty="0">
                <a:latin typeface="+mj-lt"/>
              </a:rPr>
              <a:t>Love of the world. </a:t>
            </a:r>
            <a:r>
              <a:rPr lang="en-US" sz="4000" dirty="0">
                <a:latin typeface="+mj-lt"/>
              </a:rPr>
              <a:t>(2 Timothy 4:10)</a:t>
            </a:r>
            <a:endParaRPr lang="en-US" sz="3400" dirty="0">
              <a:latin typeface="+mj-lt"/>
            </a:endParaRPr>
          </a:p>
        </p:txBody>
      </p:sp>
      <p:sp>
        <p:nvSpPr>
          <p:cNvPr id="2" name="TextBox 1">
            <a:extLst>
              <a:ext uri="{FF2B5EF4-FFF2-40B4-BE49-F238E27FC236}">
                <a16:creationId xmlns:a16="http://schemas.microsoft.com/office/drawing/2014/main" id="{A9E5E198-8913-EF5E-6D83-BC25C8159CEB}"/>
              </a:ext>
            </a:extLst>
          </p:cNvPr>
          <p:cNvSpPr txBox="1"/>
          <p:nvPr/>
        </p:nvSpPr>
        <p:spPr>
          <a:xfrm>
            <a:off x="8508569" y="4544554"/>
            <a:ext cx="3683431" cy="2308324"/>
          </a:xfrm>
          <a:prstGeom prst="rect">
            <a:avLst/>
          </a:prstGeom>
          <a:solidFill>
            <a:schemeClr val="bg1">
              <a:lumMod val="75000"/>
            </a:schemeClr>
          </a:solidFill>
        </p:spPr>
        <p:txBody>
          <a:bodyPr wrap="square" rtlCol="0">
            <a:spAutoFit/>
          </a:bodyPr>
          <a:lstStyle/>
          <a:p>
            <a:r>
              <a:rPr lang="en-US" sz="2400" dirty="0"/>
              <a:t>To Do:</a:t>
            </a:r>
          </a:p>
          <a:p>
            <a:pPr marL="342900" indent="-342900">
              <a:buAutoNum type="arabicPeriod"/>
            </a:pPr>
            <a:r>
              <a:rPr lang="en-US" sz="2400" dirty="0"/>
              <a:t>Do everything to keep fighting the good fight.</a:t>
            </a:r>
          </a:p>
          <a:p>
            <a:pPr marL="342900" indent="-342900">
              <a:buAutoNum type="arabicPeriod"/>
            </a:pPr>
            <a:r>
              <a:rPr lang="en-US" sz="2400" dirty="0"/>
              <a:t>Be grounded in His word.</a:t>
            </a:r>
          </a:p>
          <a:p>
            <a:pPr marL="342900" indent="-342900">
              <a:buAutoNum type="arabicPeriod"/>
            </a:pPr>
            <a:r>
              <a:rPr lang="en-US" sz="2400" dirty="0"/>
              <a:t>Stay humble.</a:t>
            </a:r>
          </a:p>
        </p:txBody>
      </p:sp>
    </p:spTree>
    <p:extLst>
      <p:ext uri="{BB962C8B-B14F-4D97-AF65-F5344CB8AC3E}">
        <p14:creationId xmlns:p14="http://schemas.microsoft.com/office/powerpoint/2010/main" val="757906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fade">
                                      <p:cBhvr>
                                        <p:cTn id="3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5249062A-D4B8-4980-B15D-2F0CF58BB5B7}"/>
              </a:ext>
            </a:extLst>
          </p:cNvPr>
          <p:cNvSpPr>
            <a:spLocks noGrp="1"/>
          </p:cNvSpPr>
          <p:nvPr>
            <p:ph type="title"/>
          </p:nvPr>
        </p:nvSpPr>
        <p:spPr>
          <a:xfrm>
            <a:off x="650612" y="0"/>
            <a:ext cx="11096384" cy="1031298"/>
          </a:xfrm>
        </p:spPr>
        <p:txBody>
          <a:bodyPr>
            <a:normAutofit/>
          </a:bodyPr>
          <a:lstStyle/>
          <a:p>
            <a:pPr algn="ctr"/>
            <a:r>
              <a:rPr lang="en-US" sz="4800" dirty="0"/>
              <a:t>The Fruit Of  Peace</a:t>
            </a:r>
            <a:endParaRPr lang="en-US" sz="4800" dirty="0">
              <a:solidFill>
                <a:srgbClr val="5DAAB0"/>
              </a:solidFill>
            </a:endParaRPr>
          </a:p>
        </p:txBody>
      </p:sp>
      <p:sp>
        <p:nvSpPr>
          <p:cNvPr id="11" name="Text Placeholder 10">
            <a:extLst>
              <a:ext uri="{FF2B5EF4-FFF2-40B4-BE49-F238E27FC236}">
                <a16:creationId xmlns:a16="http://schemas.microsoft.com/office/drawing/2014/main" id="{B59FCEF3-B015-47B8-8D8F-7C0C90D275EB}"/>
              </a:ext>
            </a:extLst>
          </p:cNvPr>
          <p:cNvSpPr>
            <a:spLocks noGrp="1"/>
          </p:cNvSpPr>
          <p:nvPr>
            <p:ph type="body" sz="quarter" idx="11"/>
          </p:nvPr>
        </p:nvSpPr>
        <p:spPr>
          <a:xfrm>
            <a:off x="172529" y="1031298"/>
            <a:ext cx="11869946" cy="5826702"/>
          </a:xfrm>
        </p:spPr>
        <p:txBody>
          <a:bodyPr>
            <a:noAutofit/>
          </a:bodyPr>
          <a:lstStyle/>
          <a:p>
            <a:pPr marL="742950" indent="-742950">
              <a:spcBef>
                <a:spcPts val="600"/>
              </a:spcBef>
              <a:buAutoNum type="arabicPeriod"/>
            </a:pPr>
            <a:r>
              <a:rPr lang="en-US" sz="3600" b="1" dirty="0">
                <a:latin typeface="+mj-lt"/>
              </a:rPr>
              <a:t>The </a:t>
            </a:r>
            <a:r>
              <a:rPr lang="en-US" sz="3600" i="1" dirty="0">
                <a:latin typeface="+mj-lt"/>
              </a:rPr>
              <a:t>“</a:t>
            </a:r>
            <a:r>
              <a:rPr lang="en-US" sz="3600" b="1" i="1" dirty="0">
                <a:latin typeface="+mj-lt"/>
              </a:rPr>
              <a:t>peace of God shall guard your hearts </a:t>
            </a:r>
            <a:r>
              <a:rPr lang="en-US" sz="3600" i="1" dirty="0">
                <a:latin typeface="+mj-lt"/>
              </a:rPr>
              <a:t>and minds in Christ Jesus” </a:t>
            </a:r>
            <a:r>
              <a:rPr lang="en-US" sz="3600" dirty="0">
                <a:latin typeface="+mj-lt"/>
              </a:rPr>
              <a:t>(Philippians 4:7) as well as “</a:t>
            </a:r>
            <a:r>
              <a:rPr lang="en-US" sz="3600" b="1" i="1" dirty="0">
                <a:latin typeface="+mj-lt"/>
              </a:rPr>
              <a:t>rule in your hearts”. </a:t>
            </a:r>
            <a:r>
              <a:rPr lang="en-US" sz="3600" dirty="0">
                <a:latin typeface="+mj-lt"/>
              </a:rPr>
              <a:t>(Colossians 3:15-17)</a:t>
            </a:r>
          </a:p>
          <a:p>
            <a:pPr marL="742950" indent="-742950">
              <a:spcBef>
                <a:spcPts val="600"/>
              </a:spcBef>
              <a:buFont typeface="+mj-lt"/>
              <a:buAutoNum type="arabicPeriod"/>
            </a:pPr>
            <a:r>
              <a:rPr lang="en-US" sz="3600" b="1" dirty="0">
                <a:latin typeface="+mj-lt"/>
              </a:rPr>
              <a:t>Contentment in every circumstance</a:t>
            </a:r>
            <a:r>
              <a:rPr lang="en-US" sz="3600" dirty="0">
                <a:latin typeface="+mj-lt"/>
              </a:rPr>
              <a:t>. (Phil. 4:11; </a:t>
            </a:r>
            <a:br>
              <a:rPr lang="en-US" sz="3600" dirty="0">
                <a:latin typeface="+mj-lt"/>
              </a:rPr>
            </a:br>
            <a:r>
              <a:rPr lang="en-US" sz="3600" dirty="0">
                <a:latin typeface="+mj-lt"/>
              </a:rPr>
              <a:t>1 Timothy 6:6; 2 Corinthians 12:10)</a:t>
            </a:r>
          </a:p>
          <a:p>
            <a:pPr marL="742950" indent="-742950">
              <a:spcBef>
                <a:spcPts val="600"/>
              </a:spcBef>
              <a:buFont typeface="+mj-lt"/>
              <a:buAutoNum type="arabicPeriod"/>
            </a:pPr>
            <a:r>
              <a:rPr lang="en-US" sz="3600" b="1" dirty="0">
                <a:latin typeface="+mj-lt"/>
              </a:rPr>
              <a:t>Trusting and a lack of anxiety</a:t>
            </a:r>
            <a:r>
              <a:rPr lang="en-US" sz="3600" dirty="0">
                <a:latin typeface="+mj-lt"/>
              </a:rPr>
              <a:t>. (Phil. 4:6-7; 1 Pet. 5:7)</a:t>
            </a:r>
          </a:p>
          <a:p>
            <a:pPr marL="742950" indent="-742950">
              <a:spcBef>
                <a:spcPts val="600"/>
              </a:spcBef>
              <a:buFont typeface="+mj-lt"/>
              <a:buAutoNum type="arabicPeriod"/>
            </a:pPr>
            <a:r>
              <a:rPr lang="en-US" sz="3600" b="1" dirty="0">
                <a:latin typeface="+mj-lt"/>
              </a:rPr>
              <a:t>Unity in Christ</a:t>
            </a:r>
            <a:r>
              <a:rPr lang="en-US" sz="3600" dirty="0">
                <a:latin typeface="+mj-lt"/>
              </a:rPr>
              <a:t>. (Ephesians 4:1-3; 1 Corinthians 1:10)</a:t>
            </a:r>
          </a:p>
          <a:p>
            <a:pPr marL="742950" indent="-742950">
              <a:spcBef>
                <a:spcPts val="600"/>
              </a:spcBef>
              <a:buFont typeface="+mj-lt"/>
              <a:buAutoNum type="arabicPeriod"/>
            </a:pPr>
            <a:r>
              <a:rPr lang="en-US" sz="3600" b="1" dirty="0">
                <a:latin typeface="+mj-lt"/>
              </a:rPr>
              <a:t>Be a “peacemaker” </a:t>
            </a:r>
            <a:r>
              <a:rPr lang="en-US" sz="3600" dirty="0">
                <a:latin typeface="+mj-lt"/>
              </a:rPr>
              <a:t>and share the word of peace!</a:t>
            </a:r>
          </a:p>
          <a:p>
            <a:pPr marL="742950" indent="-742950">
              <a:spcBef>
                <a:spcPts val="600"/>
              </a:spcBef>
              <a:buFont typeface="+mj-lt"/>
              <a:buAutoNum type="arabicPeriod"/>
            </a:pPr>
            <a:endParaRPr lang="en-US" sz="3600" dirty="0">
              <a:latin typeface="+mj-lt"/>
            </a:endParaRPr>
          </a:p>
        </p:txBody>
      </p:sp>
    </p:spTree>
    <p:extLst>
      <p:ext uri="{BB962C8B-B14F-4D97-AF65-F5344CB8AC3E}">
        <p14:creationId xmlns:p14="http://schemas.microsoft.com/office/powerpoint/2010/main" val="2933256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fade">
                                      <p:cBhvr>
                                        <p:cTn id="27" dur="500"/>
                                        <p:tgtEl>
                                          <p:spTgt spid="1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p:bldLst>
  </p:timing>
</p:sld>
</file>

<file path=ppt/theme/theme1.xml><?xml version="1.0" encoding="utf-8"?>
<a:theme xmlns:a="http://schemas.openxmlformats.org/drawingml/2006/main" name="Office Theme">
  <a:themeElements>
    <a:clrScheme name="MSFT_ELT_Template01">
      <a:dk1>
        <a:srgbClr val="3F3F3F"/>
      </a:dk1>
      <a:lt1>
        <a:srgbClr val="FFFFFF"/>
      </a:lt1>
      <a:dk2>
        <a:srgbClr val="000000"/>
      </a:dk2>
      <a:lt2>
        <a:srgbClr val="A5A5A5"/>
      </a:lt2>
      <a:accent1>
        <a:srgbClr val="5DAAB0"/>
      </a:accent1>
      <a:accent2>
        <a:srgbClr val="DFE3E9"/>
      </a:accent2>
      <a:accent3>
        <a:srgbClr val="BBC3CD"/>
      </a:accent3>
      <a:accent4>
        <a:srgbClr val="484848"/>
      </a:accent4>
      <a:accent5>
        <a:srgbClr val="1F1F26"/>
      </a:accent5>
      <a:accent6>
        <a:srgbClr val="F2CAA2"/>
      </a:accent6>
      <a:hlink>
        <a:srgbClr val="00194C"/>
      </a:hlink>
      <a:folHlink>
        <a:srgbClr val="954F72"/>
      </a:folHlink>
    </a:clrScheme>
    <a:fontScheme name="MSFT_ELT_Template01">
      <a:majorFont>
        <a:latin typeface="Constant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LICK TO ADD TITLE" id="{F1EBDCD4-0DFE-4BFC-B527-76D7C1C6466B}" vid="{B36D0821-FAFD-4A44-B0A3-9261322768B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Classic clean sophisticated presentation</Template>
  <TotalTime>6060</TotalTime>
  <Words>1204</Words>
  <Application>Microsoft Office PowerPoint</Application>
  <PresentationFormat>Widescreen</PresentationFormat>
  <Paragraphs>104</Paragraphs>
  <Slides>6</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vt:i4>
      </vt:variant>
    </vt:vector>
  </HeadingPairs>
  <TitlesOfParts>
    <vt:vector size="12" baseType="lpstr">
      <vt:lpstr>Arial</vt:lpstr>
      <vt:lpstr>Calibri</vt:lpstr>
      <vt:lpstr>Calibri Light</vt:lpstr>
      <vt:lpstr>Constantia</vt:lpstr>
      <vt:lpstr>Helvetica Light</vt:lpstr>
      <vt:lpstr>Office Theme</vt:lpstr>
      <vt:lpstr>“In Me You May Have Peace” Part 2</vt:lpstr>
      <vt:lpstr>Source of God’s Peace</vt:lpstr>
      <vt:lpstr>Who Has God’s Peace</vt:lpstr>
      <vt:lpstr>Who Doesn’t Have God’s Peace</vt:lpstr>
      <vt:lpstr>Threats To Peace</vt:lpstr>
      <vt:lpstr>The Fruit Of  Peace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Me You May Have Peace”</dc:title>
  <dc:creator>Chris Simmons</dc:creator>
  <cp:lastModifiedBy>Chris Simmons</cp:lastModifiedBy>
  <cp:revision>15</cp:revision>
  <cp:lastPrinted>2023-05-21T21:02:09Z</cp:lastPrinted>
  <dcterms:created xsi:type="dcterms:W3CDTF">2023-05-19T18:46:17Z</dcterms:created>
  <dcterms:modified xsi:type="dcterms:W3CDTF">2023-05-28T20:12:52Z</dcterms:modified>
</cp:coreProperties>
</file>