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8" r:id="rId2"/>
    <p:sldId id="260" r:id="rId3"/>
    <p:sldId id="259" r:id="rId4"/>
    <p:sldId id="256" r:id="rId5"/>
    <p:sldId id="261" r:id="rId6"/>
    <p:sldId id="262" r:id="rId7"/>
    <p:sldId id="263" r:id="rId8"/>
    <p:sldId id="264" r:id="rId9"/>
    <p:sldId id="265" r:id="rId10"/>
    <p:sldId id="266" r:id="rId11"/>
    <p:sldId id="267" r:id="rId12"/>
    <p:sldId id="268" r:id="rId13"/>
    <p:sldId id="269" r:id="rId14"/>
    <p:sldId id="272" r:id="rId15"/>
    <p:sldId id="270" r:id="rId16"/>
    <p:sldId id="271" r:id="rId17"/>
    <p:sldId id="273"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660033"/>
    <a:srgbClr val="993366"/>
    <a:srgbClr val="006600"/>
    <a:srgbClr val="FFCC66"/>
    <a:srgbClr val="3366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6397" autoAdjust="0"/>
  </p:normalViewPr>
  <p:slideViewPr>
    <p:cSldViewPr>
      <p:cViewPr varScale="1">
        <p:scale>
          <a:sx n="59" d="100"/>
          <a:sy n="59" d="100"/>
        </p:scale>
        <p:origin x="30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4DEC5-F7F5-46F5-82B2-DA1FD2C70F9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2380F2DB-06DE-4C34-9C6E-66CB3CF6107E}">
      <dgm:prSet phldrT="[Text]" custT="1"/>
      <dgm:spPr/>
      <dgm:t>
        <a:bodyPr/>
        <a:lstStyle/>
        <a:p>
          <a:r>
            <a:rPr lang="en-US" sz="3200" dirty="0"/>
            <a:t>Annas</a:t>
          </a:r>
          <a:endParaRPr lang="en-US" sz="1900" dirty="0"/>
        </a:p>
      </dgm:t>
    </dgm:pt>
    <dgm:pt modelId="{CBD4A6B8-83B7-42C2-A350-20ABEE25F2AF}" type="parTrans" cxnId="{DEB9F834-5193-4FE0-86A2-629F31EFCB4A}">
      <dgm:prSet/>
      <dgm:spPr/>
      <dgm:t>
        <a:bodyPr/>
        <a:lstStyle/>
        <a:p>
          <a:endParaRPr lang="en-US"/>
        </a:p>
      </dgm:t>
    </dgm:pt>
    <dgm:pt modelId="{ACCB3424-457F-4EED-B544-52EE960FA1EF}" type="sibTrans" cxnId="{DEB9F834-5193-4FE0-86A2-629F31EFCB4A}">
      <dgm:prSet/>
      <dgm:spPr/>
      <dgm:t>
        <a:bodyPr/>
        <a:lstStyle/>
        <a:p>
          <a:endParaRPr lang="en-US"/>
        </a:p>
      </dgm:t>
    </dgm:pt>
    <dgm:pt modelId="{FBCEB014-5298-4FC9-9739-C1322CFECC3E}">
      <dgm:prSet phldrT="[Text]" custT="1"/>
      <dgm:spPr/>
      <dgm:t>
        <a:bodyPr/>
        <a:lstStyle/>
        <a:p>
          <a:r>
            <a:rPr lang="en-US" sz="2800" dirty="0"/>
            <a:t>John 18:13-24</a:t>
          </a:r>
        </a:p>
      </dgm:t>
    </dgm:pt>
    <dgm:pt modelId="{0BB08824-3AF4-46D0-9234-148414C91F06}" type="parTrans" cxnId="{70BFD762-B9CE-4A4B-9027-39426FEB8F59}">
      <dgm:prSet/>
      <dgm:spPr/>
      <dgm:t>
        <a:bodyPr/>
        <a:lstStyle/>
        <a:p>
          <a:endParaRPr lang="en-US"/>
        </a:p>
      </dgm:t>
    </dgm:pt>
    <dgm:pt modelId="{0918691F-8F3C-457D-A711-0DAA9A599156}" type="sibTrans" cxnId="{70BFD762-B9CE-4A4B-9027-39426FEB8F59}">
      <dgm:prSet/>
      <dgm:spPr/>
      <dgm:t>
        <a:bodyPr/>
        <a:lstStyle/>
        <a:p>
          <a:endParaRPr lang="en-US"/>
        </a:p>
      </dgm:t>
    </dgm:pt>
    <dgm:pt modelId="{1BB3E5F0-F99A-4D07-BA42-302B49FB626B}">
      <dgm:prSet phldrT="[Text]" custT="1"/>
      <dgm:spPr/>
      <dgm:t>
        <a:bodyPr/>
        <a:lstStyle/>
        <a:p>
          <a:r>
            <a:rPr lang="en-US" sz="3200" dirty="0"/>
            <a:t>Caiaphas &amp; Sanhedrin</a:t>
          </a:r>
        </a:p>
      </dgm:t>
    </dgm:pt>
    <dgm:pt modelId="{D8C2F5D1-617E-4F47-80AC-BDB69AC78912}" type="parTrans" cxnId="{B672D88F-704F-4752-897A-DA13DFE449B1}">
      <dgm:prSet/>
      <dgm:spPr/>
      <dgm:t>
        <a:bodyPr/>
        <a:lstStyle/>
        <a:p>
          <a:endParaRPr lang="en-US"/>
        </a:p>
      </dgm:t>
    </dgm:pt>
    <dgm:pt modelId="{8D0CEB95-141E-4FBF-8CC5-2CF2A6CC207F}" type="sibTrans" cxnId="{B672D88F-704F-4752-897A-DA13DFE449B1}">
      <dgm:prSet/>
      <dgm:spPr/>
      <dgm:t>
        <a:bodyPr/>
        <a:lstStyle/>
        <a:p>
          <a:endParaRPr lang="en-US"/>
        </a:p>
      </dgm:t>
    </dgm:pt>
    <dgm:pt modelId="{3C02B225-3569-4AE9-919C-4142CFB4868B}">
      <dgm:prSet phldrT="[Text]" custT="1"/>
      <dgm:spPr/>
      <dgm:t>
        <a:bodyPr/>
        <a:lstStyle/>
        <a:p>
          <a:r>
            <a:rPr lang="en-US" sz="2800" dirty="0"/>
            <a:t>Mark 14:53-65</a:t>
          </a:r>
        </a:p>
      </dgm:t>
    </dgm:pt>
    <dgm:pt modelId="{B425960F-A6D1-4F87-B20F-86D2F7544FFB}" type="parTrans" cxnId="{44382DF0-3996-45F1-BF85-1A573B1B5C22}">
      <dgm:prSet/>
      <dgm:spPr/>
      <dgm:t>
        <a:bodyPr/>
        <a:lstStyle/>
        <a:p>
          <a:endParaRPr lang="en-US"/>
        </a:p>
      </dgm:t>
    </dgm:pt>
    <dgm:pt modelId="{173E7BCD-192D-4F9B-BAA2-F73429283476}" type="sibTrans" cxnId="{44382DF0-3996-45F1-BF85-1A573B1B5C22}">
      <dgm:prSet/>
      <dgm:spPr/>
      <dgm:t>
        <a:bodyPr/>
        <a:lstStyle/>
        <a:p>
          <a:endParaRPr lang="en-US"/>
        </a:p>
      </dgm:t>
    </dgm:pt>
    <dgm:pt modelId="{5539EABC-6BFE-49DE-8431-DAB29F4C052A}">
      <dgm:prSet phldrT="[Text]"/>
      <dgm:spPr>
        <a:solidFill>
          <a:srgbClr val="4472C4"/>
        </a:solidFill>
      </dgm:spPr>
      <dgm:t>
        <a:bodyPr/>
        <a:lstStyle/>
        <a:p>
          <a:r>
            <a:rPr lang="en-US" dirty="0"/>
            <a:t>The Sanhedrin </a:t>
          </a:r>
        </a:p>
      </dgm:t>
    </dgm:pt>
    <dgm:pt modelId="{67430A39-BFB0-44F0-BF23-7429A70167E3}" type="parTrans" cxnId="{30C2E1CE-699E-4C49-964F-F6135C52C739}">
      <dgm:prSet/>
      <dgm:spPr/>
      <dgm:t>
        <a:bodyPr/>
        <a:lstStyle/>
        <a:p>
          <a:endParaRPr lang="en-US"/>
        </a:p>
      </dgm:t>
    </dgm:pt>
    <dgm:pt modelId="{4B7C264C-C3E9-4012-9C54-9BABE0B9914C}" type="sibTrans" cxnId="{30C2E1CE-699E-4C49-964F-F6135C52C739}">
      <dgm:prSet/>
      <dgm:spPr/>
      <dgm:t>
        <a:bodyPr/>
        <a:lstStyle/>
        <a:p>
          <a:endParaRPr lang="en-US"/>
        </a:p>
      </dgm:t>
    </dgm:pt>
    <dgm:pt modelId="{EA39E12D-9395-44C3-894F-9D82FF04E161}">
      <dgm:prSet phldrT="[Text]" custT="1"/>
      <dgm:spPr/>
      <dgm:t>
        <a:bodyPr/>
        <a:lstStyle/>
        <a:p>
          <a:r>
            <a:rPr lang="en-US" sz="2800" dirty="0"/>
            <a:t>Luke 22:66-71</a:t>
          </a:r>
        </a:p>
      </dgm:t>
    </dgm:pt>
    <dgm:pt modelId="{0602F6CB-F7B7-45E7-949E-E540F1CD8AA2}" type="parTrans" cxnId="{EBAB78BC-8ECD-4397-9E5A-A75C1F2EB096}">
      <dgm:prSet/>
      <dgm:spPr/>
      <dgm:t>
        <a:bodyPr/>
        <a:lstStyle/>
        <a:p>
          <a:endParaRPr lang="en-US"/>
        </a:p>
      </dgm:t>
    </dgm:pt>
    <dgm:pt modelId="{641DDFCE-2BBC-45E0-8CAB-4F8C3F229CB1}" type="sibTrans" cxnId="{EBAB78BC-8ECD-4397-9E5A-A75C1F2EB096}">
      <dgm:prSet/>
      <dgm:spPr/>
      <dgm:t>
        <a:bodyPr/>
        <a:lstStyle/>
        <a:p>
          <a:endParaRPr lang="en-US"/>
        </a:p>
      </dgm:t>
    </dgm:pt>
    <dgm:pt modelId="{F7BBDB9E-A552-4644-812F-96D5C5FA0AAB}">
      <dgm:prSet/>
      <dgm:spPr>
        <a:solidFill>
          <a:srgbClr val="C00000"/>
        </a:solidFill>
      </dgm:spPr>
      <dgm:t>
        <a:bodyPr/>
        <a:lstStyle/>
        <a:p>
          <a:r>
            <a:rPr lang="en-US" dirty="0"/>
            <a:t>Pilate</a:t>
          </a:r>
        </a:p>
      </dgm:t>
    </dgm:pt>
    <dgm:pt modelId="{90A57962-E345-434A-919C-401BB3B4D605}" type="parTrans" cxnId="{6DE1C84A-1343-47B7-A0AF-FEE04F384E68}">
      <dgm:prSet/>
      <dgm:spPr/>
      <dgm:t>
        <a:bodyPr/>
        <a:lstStyle/>
        <a:p>
          <a:endParaRPr lang="en-US"/>
        </a:p>
      </dgm:t>
    </dgm:pt>
    <dgm:pt modelId="{7CA7695D-9D2B-404B-AF49-AA7B9882596F}" type="sibTrans" cxnId="{6DE1C84A-1343-47B7-A0AF-FEE04F384E68}">
      <dgm:prSet/>
      <dgm:spPr/>
      <dgm:t>
        <a:bodyPr/>
        <a:lstStyle/>
        <a:p>
          <a:endParaRPr lang="en-US"/>
        </a:p>
      </dgm:t>
    </dgm:pt>
    <dgm:pt modelId="{6820AEF0-3186-4D27-977C-110F82E3BD5C}">
      <dgm:prSet/>
      <dgm:spPr>
        <a:solidFill>
          <a:srgbClr val="C00000"/>
        </a:solidFill>
      </dgm:spPr>
      <dgm:t>
        <a:bodyPr/>
        <a:lstStyle/>
        <a:p>
          <a:r>
            <a:rPr lang="en-US" dirty="0"/>
            <a:t>Herod</a:t>
          </a:r>
        </a:p>
      </dgm:t>
    </dgm:pt>
    <dgm:pt modelId="{76E6ED21-6AAE-4E15-9068-8CCB5D2AC7AE}" type="parTrans" cxnId="{61B5AED9-4D10-4B6B-B8EE-E1C4648E5783}">
      <dgm:prSet/>
      <dgm:spPr/>
      <dgm:t>
        <a:bodyPr/>
        <a:lstStyle/>
        <a:p>
          <a:endParaRPr lang="en-US"/>
        </a:p>
      </dgm:t>
    </dgm:pt>
    <dgm:pt modelId="{8E60736F-E00C-4D9B-BE60-00288EE9F8D8}" type="sibTrans" cxnId="{61B5AED9-4D10-4B6B-B8EE-E1C4648E5783}">
      <dgm:prSet/>
      <dgm:spPr/>
      <dgm:t>
        <a:bodyPr/>
        <a:lstStyle/>
        <a:p>
          <a:endParaRPr lang="en-US"/>
        </a:p>
      </dgm:t>
    </dgm:pt>
    <dgm:pt modelId="{C74EEE59-DC60-4EAB-9374-C6815895CF3B}">
      <dgm:prSet/>
      <dgm:spPr>
        <a:solidFill>
          <a:srgbClr val="C00000"/>
        </a:solidFill>
      </dgm:spPr>
      <dgm:t>
        <a:bodyPr/>
        <a:lstStyle/>
        <a:p>
          <a:r>
            <a:rPr lang="en-US" dirty="0"/>
            <a:t>Pilate</a:t>
          </a:r>
        </a:p>
      </dgm:t>
    </dgm:pt>
    <dgm:pt modelId="{BD94DCBD-025C-410E-BEB8-D58AA5F1A170}" type="parTrans" cxnId="{5215132B-B91D-4ADD-A6B7-3E389C2E3153}">
      <dgm:prSet/>
      <dgm:spPr/>
      <dgm:t>
        <a:bodyPr/>
        <a:lstStyle/>
        <a:p>
          <a:endParaRPr lang="en-US"/>
        </a:p>
      </dgm:t>
    </dgm:pt>
    <dgm:pt modelId="{C1F7B222-CE22-4738-9613-9B188D7C40AC}" type="sibTrans" cxnId="{5215132B-B91D-4ADD-A6B7-3E389C2E3153}">
      <dgm:prSet/>
      <dgm:spPr/>
      <dgm:t>
        <a:bodyPr/>
        <a:lstStyle/>
        <a:p>
          <a:endParaRPr lang="en-US"/>
        </a:p>
      </dgm:t>
    </dgm:pt>
    <dgm:pt modelId="{C11BF779-871E-4E45-8A5E-AF2448E08E86}">
      <dgm:prSet custT="1"/>
      <dgm:spPr/>
      <dgm:t>
        <a:bodyPr/>
        <a:lstStyle/>
        <a:p>
          <a:r>
            <a:rPr lang="en-US" sz="2800" dirty="0"/>
            <a:t>John 18:28-38</a:t>
          </a:r>
        </a:p>
      </dgm:t>
    </dgm:pt>
    <dgm:pt modelId="{1628A89D-3A50-462F-98FB-6E0479F99449}" type="parTrans" cxnId="{B4624E51-E0C6-4342-93BB-5E915A3BC819}">
      <dgm:prSet/>
      <dgm:spPr/>
      <dgm:t>
        <a:bodyPr/>
        <a:lstStyle/>
        <a:p>
          <a:endParaRPr lang="en-US"/>
        </a:p>
      </dgm:t>
    </dgm:pt>
    <dgm:pt modelId="{C2E2CBC2-3403-4188-88B0-D37C435A09DB}" type="sibTrans" cxnId="{B4624E51-E0C6-4342-93BB-5E915A3BC819}">
      <dgm:prSet/>
      <dgm:spPr/>
      <dgm:t>
        <a:bodyPr/>
        <a:lstStyle/>
        <a:p>
          <a:endParaRPr lang="en-US"/>
        </a:p>
      </dgm:t>
    </dgm:pt>
    <dgm:pt modelId="{AFE39CD4-D329-4B1D-B052-5382C7ECF4B6}">
      <dgm:prSet/>
      <dgm:spPr/>
      <dgm:t>
        <a:bodyPr/>
        <a:lstStyle/>
        <a:p>
          <a:r>
            <a:rPr lang="en-US" dirty="0"/>
            <a:t>Luke 23:6-12</a:t>
          </a:r>
        </a:p>
      </dgm:t>
    </dgm:pt>
    <dgm:pt modelId="{45F66CDE-5C4C-4707-A1A6-BF7F5F779316}" type="parTrans" cxnId="{DA1C5E7F-5332-42B7-9D36-FD9A66A1F8BB}">
      <dgm:prSet/>
      <dgm:spPr/>
      <dgm:t>
        <a:bodyPr/>
        <a:lstStyle/>
        <a:p>
          <a:endParaRPr lang="en-US"/>
        </a:p>
      </dgm:t>
    </dgm:pt>
    <dgm:pt modelId="{0BB09D16-0DDD-4BE8-8E25-C2F94211FA2F}" type="sibTrans" cxnId="{DA1C5E7F-5332-42B7-9D36-FD9A66A1F8BB}">
      <dgm:prSet/>
      <dgm:spPr/>
      <dgm:t>
        <a:bodyPr/>
        <a:lstStyle/>
        <a:p>
          <a:endParaRPr lang="en-US"/>
        </a:p>
      </dgm:t>
    </dgm:pt>
    <dgm:pt modelId="{F1CC3A26-A0B9-49EA-9662-E7D354CB2D9F}">
      <dgm:prSet custT="1"/>
      <dgm:spPr/>
      <dgm:t>
        <a:bodyPr/>
        <a:lstStyle/>
        <a:p>
          <a:r>
            <a:rPr lang="en-US" sz="2400" dirty="0"/>
            <a:t>John 18:39-19:16</a:t>
          </a:r>
        </a:p>
      </dgm:t>
    </dgm:pt>
    <dgm:pt modelId="{DD87478E-26A3-4B91-9BCA-3A317BA8B1AA}" type="parTrans" cxnId="{3639A4A1-5BE6-41CE-9E70-016F92A1E1F4}">
      <dgm:prSet/>
      <dgm:spPr/>
      <dgm:t>
        <a:bodyPr/>
        <a:lstStyle/>
        <a:p>
          <a:endParaRPr lang="en-US"/>
        </a:p>
      </dgm:t>
    </dgm:pt>
    <dgm:pt modelId="{94509923-7DC5-4DE1-BAE6-F20A587FAD82}" type="sibTrans" cxnId="{3639A4A1-5BE6-41CE-9E70-016F92A1E1F4}">
      <dgm:prSet/>
      <dgm:spPr/>
      <dgm:t>
        <a:bodyPr/>
        <a:lstStyle/>
        <a:p>
          <a:endParaRPr lang="en-US"/>
        </a:p>
      </dgm:t>
    </dgm:pt>
    <dgm:pt modelId="{EF6D4EFB-269E-4803-82AC-7789BE70AA10}">
      <dgm:prSet custT="1"/>
      <dgm:spPr/>
      <dgm:t>
        <a:bodyPr/>
        <a:lstStyle/>
        <a:p>
          <a:r>
            <a:rPr lang="en-US" sz="2400" dirty="0"/>
            <a:t>Luke 23:13-25</a:t>
          </a:r>
        </a:p>
      </dgm:t>
    </dgm:pt>
    <dgm:pt modelId="{B2621829-D7BF-411A-A40D-A20D966E5468}" type="parTrans" cxnId="{878723D1-1CE3-485F-BF69-CFC3E593EBDA}">
      <dgm:prSet/>
      <dgm:spPr/>
      <dgm:t>
        <a:bodyPr/>
        <a:lstStyle/>
        <a:p>
          <a:endParaRPr lang="en-US"/>
        </a:p>
      </dgm:t>
    </dgm:pt>
    <dgm:pt modelId="{1D819731-8147-474A-BBAE-D4700B8F8928}" type="sibTrans" cxnId="{878723D1-1CE3-485F-BF69-CFC3E593EBDA}">
      <dgm:prSet/>
      <dgm:spPr/>
      <dgm:t>
        <a:bodyPr/>
        <a:lstStyle/>
        <a:p>
          <a:endParaRPr lang="en-US"/>
        </a:p>
      </dgm:t>
    </dgm:pt>
    <dgm:pt modelId="{5423EE94-446D-4050-A23B-DF57C38747F7}" type="pres">
      <dgm:prSet presAssocID="{FDB4DEC5-F7F5-46F5-82B2-DA1FD2C70F96}" presName="rootnode" presStyleCnt="0">
        <dgm:presLayoutVars>
          <dgm:chMax/>
          <dgm:chPref/>
          <dgm:dir/>
          <dgm:animLvl val="lvl"/>
        </dgm:presLayoutVars>
      </dgm:prSet>
      <dgm:spPr/>
    </dgm:pt>
    <dgm:pt modelId="{EB843D02-FAF0-4239-B799-6264FD12D424}" type="pres">
      <dgm:prSet presAssocID="{2380F2DB-06DE-4C34-9C6E-66CB3CF6107E}" presName="composite" presStyleCnt="0"/>
      <dgm:spPr/>
    </dgm:pt>
    <dgm:pt modelId="{4C1AAA39-4893-4EC7-B72A-3722A00B84D6}" type="pres">
      <dgm:prSet presAssocID="{2380F2DB-06DE-4C34-9C6E-66CB3CF6107E}" presName="bentUpArrow1" presStyleLbl="alignImgPlace1" presStyleIdx="0" presStyleCnt="5" custScaleX="87724"/>
      <dgm:spPr/>
    </dgm:pt>
    <dgm:pt modelId="{7B6A113F-519B-46EB-A5B3-D25D19FA84DF}" type="pres">
      <dgm:prSet presAssocID="{2380F2DB-06DE-4C34-9C6E-66CB3CF6107E}" presName="ParentText" presStyleLbl="node1" presStyleIdx="0" presStyleCnt="6" custScaleX="136700">
        <dgm:presLayoutVars>
          <dgm:chMax val="1"/>
          <dgm:chPref val="1"/>
          <dgm:bulletEnabled val="1"/>
        </dgm:presLayoutVars>
      </dgm:prSet>
      <dgm:spPr/>
    </dgm:pt>
    <dgm:pt modelId="{3D831FEE-CBF0-4718-8427-C56D2CF57AAA}" type="pres">
      <dgm:prSet presAssocID="{2380F2DB-06DE-4C34-9C6E-66CB3CF6107E}" presName="ChildText" presStyleLbl="revTx" presStyleIdx="0" presStyleCnt="6" custScaleX="403803" custLinFactX="93550" custLinFactNeighborX="100000" custLinFactNeighborY="4751">
        <dgm:presLayoutVars>
          <dgm:chMax val="0"/>
          <dgm:chPref val="0"/>
          <dgm:bulletEnabled val="1"/>
        </dgm:presLayoutVars>
      </dgm:prSet>
      <dgm:spPr/>
    </dgm:pt>
    <dgm:pt modelId="{7D74D86F-7438-4949-9711-F9AE04A56E3E}" type="pres">
      <dgm:prSet presAssocID="{ACCB3424-457F-4EED-B544-52EE960FA1EF}" presName="sibTrans" presStyleCnt="0"/>
      <dgm:spPr/>
    </dgm:pt>
    <dgm:pt modelId="{04F7DEB4-388A-4826-BBD2-3CB1641A5FE5}" type="pres">
      <dgm:prSet presAssocID="{1BB3E5F0-F99A-4D07-BA42-302B49FB626B}" presName="composite" presStyleCnt="0"/>
      <dgm:spPr/>
    </dgm:pt>
    <dgm:pt modelId="{FDA719AE-6BF4-4831-B2A4-2EF86D03A39D}" type="pres">
      <dgm:prSet presAssocID="{1BB3E5F0-F99A-4D07-BA42-302B49FB626B}" presName="bentUpArrow1" presStyleLbl="alignImgPlace1" presStyleIdx="1" presStyleCnt="5" custLinFactX="-51734" custLinFactNeighborX="-100000" custLinFactNeighborY="1004"/>
      <dgm:spPr/>
    </dgm:pt>
    <dgm:pt modelId="{D317699A-4DB5-4E04-9F5F-E62EA2179292}" type="pres">
      <dgm:prSet presAssocID="{1BB3E5F0-F99A-4D07-BA42-302B49FB626B}" presName="ParentText" presStyleLbl="node1" presStyleIdx="1" presStyleCnt="6" custScaleX="207566" custLinFactNeighborX="-48191" custLinFactNeighborY="-1201">
        <dgm:presLayoutVars>
          <dgm:chMax val="1"/>
          <dgm:chPref val="1"/>
          <dgm:bulletEnabled val="1"/>
        </dgm:presLayoutVars>
      </dgm:prSet>
      <dgm:spPr/>
    </dgm:pt>
    <dgm:pt modelId="{6FDCCF44-7B72-4D9F-97C6-66F72FC38564}" type="pres">
      <dgm:prSet presAssocID="{1BB3E5F0-F99A-4D07-BA42-302B49FB626B}" presName="ChildText" presStyleLbl="revTx" presStyleIdx="1" presStyleCnt="6" custScaleX="347527" custLinFactX="44296" custLinFactNeighborX="100000" custLinFactNeighborY="2983">
        <dgm:presLayoutVars>
          <dgm:chMax val="0"/>
          <dgm:chPref val="0"/>
          <dgm:bulletEnabled val="1"/>
        </dgm:presLayoutVars>
      </dgm:prSet>
      <dgm:spPr/>
    </dgm:pt>
    <dgm:pt modelId="{D35C3711-C119-4CD0-8834-C74DB5CC6C87}" type="pres">
      <dgm:prSet presAssocID="{8D0CEB95-141E-4FBF-8CC5-2CF2A6CC207F}" presName="sibTrans" presStyleCnt="0"/>
      <dgm:spPr/>
    </dgm:pt>
    <dgm:pt modelId="{9EAA8A04-20AF-43E6-B8F7-395CCDE631FC}" type="pres">
      <dgm:prSet presAssocID="{5539EABC-6BFE-49DE-8431-DAB29F4C052A}" presName="composite" presStyleCnt="0"/>
      <dgm:spPr/>
    </dgm:pt>
    <dgm:pt modelId="{35C3743A-50C6-4F91-BCC5-4BC18D79E338}" type="pres">
      <dgm:prSet presAssocID="{5539EABC-6BFE-49DE-8431-DAB29F4C052A}" presName="bentUpArrow1" presStyleLbl="alignImgPlace1" presStyleIdx="2" presStyleCnt="5" custLinFactX="-100000" custLinFactNeighborX="-111150" custLinFactNeighborY="9412"/>
      <dgm:spPr/>
    </dgm:pt>
    <dgm:pt modelId="{1C5949D6-7437-42D5-81E4-129E31F330C3}" type="pres">
      <dgm:prSet presAssocID="{5539EABC-6BFE-49DE-8431-DAB29F4C052A}" presName="ParentText" presStyleLbl="node1" presStyleIdx="2" presStyleCnt="6" custScaleX="236664" custLinFactX="-6778" custLinFactNeighborX="-100000" custLinFactNeighborY="6167">
        <dgm:presLayoutVars>
          <dgm:chMax val="1"/>
          <dgm:chPref val="1"/>
          <dgm:bulletEnabled val="1"/>
        </dgm:presLayoutVars>
      </dgm:prSet>
      <dgm:spPr/>
    </dgm:pt>
    <dgm:pt modelId="{E4C41AEF-029C-478A-86B3-8090207D1DEC}" type="pres">
      <dgm:prSet presAssocID="{5539EABC-6BFE-49DE-8431-DAB29F4C052A}" presName="ChildText" presStyleLbl="revTx" presStyleIdx="2" presStyleCnt="6" custScaleX="292680" custLinFactNeighborX="42796" custLinFactNeighborY="15170">
        <dgm:presLayoutVars>
          <dgm:chMax val="0"/>
          <dgm:chPref val="0"/>
          <dgm:bulletEnabled val="1"/>
        </dgm:presLayoutVars>
      </dgm:prSet>
      <dgm:spPr/>
    </dgm:pt>
    <dgm:pt modelId="{6CCFC89F-96C3-4D77-988D-BD7C67A8209E}" type="pres">
      <dgm:prSet presAssocID="{4B7C264C-C3E9-4012-9C54-9BABE0B9914C}" presName="sibTrans" presStyleCnt="0"/>
      <dgm:spPr/>
    </dgm:pt>
    <dgm:pt modelId="{F2D65D3A-3A77-400F-8B5B-EFA1BC627506}" type="pres">
      <dgm:prSet presAssocID="{F7BBDB9E-A552-4644-812F-96D5C5FA0AAB}" presName="composite" presStyleCnt="0"/>
      <dgm:spPr/>
    </dgm:pt>
    <dgm:pt modelId="{395D18BE-E5D4-449E-83EA-72763A614C8B}" type="pres">
      <dgm:prSet presAssocID="{F7BBDB9E-A552-4644-812F-96D5C5FA0AAB}" presName="bentUpArrow1" presStyleLbl="alignImgPlace1" presStyleIdx="3" presStyleCnt="5" custLinFactX="-100000" custLinFactNeighborX="-104018" custLinFactNeighborY="13644"/>
      <dgm:spPr/>
    </dgm:pt>
    <dgm:pt modelId="{710DCBE9-CB15-41B8-8EFD-7DC24D41FBA5}" type="pres">
      <dgm:prSet presAssocID="{F7BBDB9E-A552-4644-812F-96D5C5FA0AAB}" presName="ParentText" presStyleLbl="node1" presStyleIdx="3" presStyleCnt="6" custScaleX="175752" custLinFactX="-33577" custLinFactNeighborX="-100000" custLinFactNeighborY="9526">
        <dgm:presLayoutVars>
          <dgm:chMax val="1"/>
          <dgm:chPref val="1"/>
          <dgm:bulletEnabled val="1"/>
        </dgm:presLayoutVars>
      </dgm:prSet>
      <dgm:spPr/>
    </dgm:pt>
    <dgm:pt modelId="{25AEE06F-DFBD-4FE6-8313-C0780B8616BA}" type="pres">
      <dgm:prSet presAssocID="{F7BBDB9E-A552-4644-812F-96D5C5FA0AAB}" presName="ChildText" presStyleLbl="revTx" presStyleIdx="3" presStyleCnt="6" custScaleX="341267" custLinFactNeighborX="-10287" custLinFactNeighborY="2793">
        <dgm:presLayoutVars>
          <dgm:chMax val="0"/>
          <dgm:chPref val="0"/>
          <dgm:bulletEnabled val="1"/>
        </dgm:presLayoutVars>
      </dgm:prSet>
      <dgm:spPr/>
    </dgm:pt>
    <dgm:pt modelId="{0AF4FB1E-69EC-43AC-8A91-00B41CBE869C}" type="pres">
      <dgm:prSet presAssocID="{7CA7695D-9D2B-404B-AF49-AA7B9882596F}" presName="sibTrans" presStyleCnt="0"/>
      <dgm:spPr/>
    </dgm:pt>
    <dgm:pt modelId="{970D1281-9ED5-4A08-811B-4AA33E31DFA9}" type="pres">
      <dgm:prSet presAssocID="{6820AEF0-3186-4D27-977C-110F82E3BD5C}" presName="composite" presStyleCnt="0"/>
      <dgm:spPr/>
    </dgm:pt>
    <dgm:pt modelId="{12819984-E21F-4C52-9D60-D9B2748FBAC1}" type="pres">
      <dgm:prSet presAssocID="{6820AEF0-3186-4D27-977C-110F82E3BD5C}" presName="bentUpArrow1" presStyleLbl="alignImgPlace1" presStyleIdx="4" presStyleCnt="5" custLinFactX="-100000" custLinFactNeighborX="-102157" custLinFactNeighborY="19964"/>
      <dgm:spPr/>
    </dgm:pt>
    <dgm:pt modelId="{43C1F520-69CA-4865-A61C-09A0A51BE5EB}" type="pres">
      <dgm:prSet presAssocID="{6820AEF0-3186-4D27-977C-110F82E3BD5C}" presName="ParentText" presStyleLbl="node1" presStyleIdx="4" presStyleCnt="6" custLinFactX="-58043" custLinFactNeighborX="-100000" custLinFactNeighborY="14890">
        <dgm:presLayoutVars>
          <dgm:chMax val="1"/>
          <dgm:chPref val="1"/>
          <dgm:bulletEnabled val="1"/>
        </dgm:presLayoutVars>
      </dgm:prSet>
      <dgm:spPr/>
    </dgm:pt>
    <dgm:pt modelId="{06605EAC-FFD9-438D-B513-006319A86369}" type="pres">
      <dgm:prSet presAssocID="{6820AEF0-3186-4D27-977C-110F82E3BD5C}" presName="ChildText" presStyleLbl="revTx" presStyleIdx="4" presStyleCnt="6" custScaleX="311189" custLinFactX="-5721" custLinFactNeighborX="-100000" custLinFactNeighborY="16331">
        <dgm:presLayoutVars>
          <dgm:chMax val="0"/>
          <dgm:chPref val="0"/>
          <dgm:bulletEnabled val="1"/>
        </dgm:presLayoutVars>
      </dgm:prSet>
      <dgm:spPr/>
    </dgm:pt>
    <dgm:pt modelId="{CE6DB3AF-234A-478F-8BF2-28240D308F7C}" type="pres">
      <dgm:prSet presAssocID="{8E60736F-E00C-4D9B-BE60-00288EE9F8D8}" presName="sibTrans" presStyleCnt="0"/>
      <dgm:spPr/>
    </dgm:pt>
    <dgm:pt modelId="{6C37BC13-2EAB-4ACD-99E5-7B6A26786734}" type="pres">
      <dgm:prSet presAssocID="{C74EEE59-DC60-4EAB-9374-C6815895CF3B}" presName="composite" presStyleCnt="0"/>
      <dgm:spPr/>
    </dgm:pt>
    <dgm:pt modelId="{40EFEAF8-2D03-4B19-B35E-1E74D68D5CD2}" type="pres">
      <dgm:prSet presAssocID="{C74EEE59-DC60-4EAB-9374-C6815895CF3B}" presName="ParentText" presStyleLbl="node1" presStyleIdx="5" presStyleCnt="6" custScaleX="170771" custLinFactX="-97009" custLinFactNeighborX="-100000" custLinFactNeighborY="5590">
        <dgm:presLayoutVars>
          <dgm:chMax val="1"/>
          <dgm:chPref val="1"/>
          <dgm:bulletEnabled val="1"/>
        </dgm:presLayoutVars>
      </dgm:prSet>
      <dgm:spPr/>
    </dgm:pt>
    <dgm:pt modelId="{874C192B-C97D-4138-95A7-61EDE5C394E9}" type="pres">
      <dgm:prSet presAssocID="{C74EEE59-DC60-4EAB-9374-C6815895CF3B}" presName="FinalChildText" presStyleLbl="revTx" presStyleIdx="5" presStyleCnt="6" custScaleX="298637" custScaleY="128794" custLinFactX="-15072" custLinFactNeighborX="-100000" custLinFactNeighborY="-683">
        <dgm:presLayoutVars>
          <dgm:chMax val="0"/>
          <dgm:chPref val="0"/>
          <dgm:bulletEnabled val="1"/>
        </dgm:presLayoutVars>
      </dgm:prSet>
      <dgm:spPr/>
    </dgm:pt>
  </dgm:ptLst>
  <dgm:cxnLst>
    <dgm:cxn modelId="{ED0E6C0F-CF3C-4166-8D9A-8D267C6A3766}" type="presOf" srcId="{EA39E12D-9395-44C3-894F-9D82FF04E161}" destId="{E4C41AEF-029C-478A-86B3-8090207D1DEC}" srcOrd="0" destOrd="0" presId="urn:microsoft.com/office/officeart/2005/8/layout/StepDownProcess"/>
    <dgm:cxn modelId="{C147AD22-F257-483C-842B-2B876B12BFDF}" type="presOf" srcId="{F7BBDB9E-A552-4644-812F-96D5C5FA0AAB}" destId="{710DCBE9-CB15-41B8-8EFD-7DC24D41FBA5}" srcOrd="0" destOrd="0" presId="urn:microsoft.com/office/officeart/2005/8/layout/StepDownProcess"/>
    <dgm:cxn modelId="{5215132B-B91D-4ADD-A6B7-3E389C2E3153}" srcId="{FDB4DEC5-F7F5-46F5-82B2-DA1FD2C70F96}" destId="{C74EEE59-DC60-4EAB-9374-C6815895CF3B}" srcOrd="5" destOrd="0" parTransId="{BD94DCBD-025C-410E-BEB8-D58AA5F1A170}" sibTransId="{C1F7B222-CE22-4738-9613-9B188D7C40AC}"/>
    <dgm:cxn modelId="{28D7842C-CA74-4267-8E18-52BEF842188A}" type="presOf" srcId="{1BB3E5F0-F99A-4D07-BA42-302B49FB626B}" destId="{D317699A-4DB5-4E04-9F5F-E62EA2179292}" srcOrd="0" destOrd="0" presId="urn:microsoft.com/office/officeart/2005/8/layout/StepDownProcess"/>
    <dgm:cxn modelId="{DEB9F834-5193-4FE0-86A2-629F31EFCB4A}" srcId="{FDB4DEC5-F7F5-46F5-82B2-DA1FD2C70F96}" destId="{2380F2DB-06DE-4C34-9C6E-66CB3CF6107E}" srcOrd="0" destOrd="0" parTransId="{CBD4A6B8-83B7-42C2-A350-20ABEE25F2AF}" sibTransId="{ACCB3424-457F-4EED-B544-52EE960FA1EF}"/>
    <dgm:cxn modelId="{F13E195B-9FE4-476A-A102-85028B81923B}" type="presOf" srcId="{FBCEB014-5298-4FC9-9739-C1322CFECC3E}" destId="{3D831FEE-CBF0-4718-8427-C56D2CF57AAA}" srcOrd="0" destOrd="0" presId="urn:microsoft.com/office/officeart/2005/8/layout/StepDownProcess"/>
    <dgm:cxn modelId="{70BFD762-B9CE-4A4B-9027-39426FEB8F59}" srcId="{2380F2DB-06DE-4C34-9C6E-66CB3CF6107E}" destId="{FBCEB014-5298-4FC9-9739-C1322CFECC3E}" srcOrd="0" destOrd="0" parTransId="{0BB08824-3AF4-46D0-9234-148414C91F06}" sibTransId="{0918691F-8F3C-457D-A711-0DAA9A599156}"/>
    <dgm:cxn modelId="{FA6C1265-63BE-4866-82E9-043C83BA23A8}" type="presOf" srcId="{6820AEF0-3186-4D27-977C-110F82E3BD5C}" destId="{43C1F520-69CA-4865-A61C-09A0A51BE5EB}" srcOrd="0" destOrd="0" presId="urn:microsoft.com/office/officeart/2005/8/layout/StepDownProcess"/>
    <dgm:cxn modelId="{6DE1C84A-1343-47B7-A0AF-FEE04F384E68}" srcId="{FDB4DEC5-F7F5-46F5-82B2-DA1FD2C70F96}" destId="{F7BBDB9E-A552-4644-812F-96D5C5FA0AAB}" srcOrd="3" destOrd="0" parTransId="{90A57962-E345-434A-919C-401BB3B4D605}" sibTransId="{7CA7695D-9D2B-404B-AF49-AA7B9882596F}"/>
    <dgm:cxn modelId="{B4624E51-E0C6-4342-93BB-5E915A3BC819}" srcId="{F7BBDB9E-A552-4644-812F-96D5C5FA0AAB}" destId="{C11BF779-871E-4E45-8A5E-AF2448E08E86}" srcOrd="0" destOrd="0" parTransId="{1628A89D-3A50-462F-98FB-6E0479F99449}" sibTransId="{C2E2CBC2-3403-4188-88B0-D37C435A09DB}"/>
    <dgm:cxn modelId="{DA1C5E7F-5332-42B7-9D36-FD9A66A1F8BB}" srcId="{6820AEF0-3186-4D27-977C-110F82E3BD5C}" destId="{AFE39CD4-D329-4B1D-B052-5382C7ECF4B6}" srcOrd="0" destOrd="0" parTransId="{45F66CDE-5C4C-4707-A1A6-BF7F5F779316}" sibTransId="{0BB09D16-0DDD-4BE8-8E25-C2F94211FA2F}"/>
    <dgm:cxn modelId="{B672D88F-704F-4752-897A-DA13DFE449B1}" srcId="{FDB4DEC5-F7F5-46F5-82B2-DA1FD2C70F96}" destId="{1BB3E5F0-F99A-4D07-BA42-302B49FB626B}" srcOrd="1" destOrd="0" parTransId="{D8C2F5D1-617E-4F47-80AC-BDB69AC78912}" sibTransId="{8D0CEB95-141E-4FBF-8CC5-2CF2A6CC207F}"/>
    <dgm:cxn modelId="{7E376BA0-1635-478F-9011-00FE87F119DE}" type="presOf" srcId="{FDB4DEC5-F7F5-46F5-82B2-DA1FD2C70F96}" destId="{5423EE94-446D-4050-A23B-DF57C38747F7}" srcOrd="0" destOrd="0" presId="urn:microsoft.com/office/officeart/2005/8/layout/StepDownProcess"/>
    <dgm:cxn modelId="{3639A4A1-5BE6-41CE-9E70-016F92A1E1F4}" srcId="{C74EEE59-DC60-4EAB-9374-C6815895CF3B}" destId="{F1CC3A26-A0B9-49EA-9662-E7D354CB2D9F}" srcOrd="0" destOrd="0" parTransId="{DD87478E-26A3-4B91-9BCA-3A317BA8B1AA}" sibTransId="{94509923-7DC5-4DE1-BAE6-F20A587FAD82}"/>
    <dgm:cxn modelId="{DDF119AD-F5BB-43C4-B60B-403723860992}" type="presOf" srcId="{3C02B225-3569-4AE9-919C-4142CFB4868B}" destId="{6FDCCF44-7B72-4D9F-97C6-66F72FC38564}" srcOrd="0" destOrd="0" presId="urn:microsoft.com/office/officeart/2005/8/layout/StepDownProcess"/>
    <dgm:cxn modelId="{7ADA0FAF-6037-4DBE-8047-3319088F7349}" type="presOf" srcId="{2380F2DB-06DE-4C34-9C6E-66CB3CF6107E}" destId="{7B6A113F-519B-46EB-A5B3-D25D19FA84DF}" srcOrd="0" destOrd="0" presId="urn:microsoft.com/office/officeart/2005/8/layout/StepDownProcess"/>
    <dgm:cxn modelId="{296FFCB9-9665-41D1-BFBF-17C88050F7CA}" type="presOf" srcId="{C74EEE59-DC60-4EAB-9374-C6815895CF3B}" destId="{40EFEAF8-2D03-4B19-B35E-1E74D68D5CD2}" srcOrd="0" destOrd="0" presId="urn:microsoft.com/office/officeart/2005/8/layout/StepDownProcess"/>
    <dgm:cxn modelId="{EBAB78BC-8ECD-4397-9E5A-A75C1F2EB096}" srcId="{5539EABC-6BFE-49DE-8431-DAB29F4C052A}" destId="{EA39E12D-9395-44C3-894F-9D82FF04E161}" srcOrd="0" destOrd="0" parTransId="{0602F6CB-F7B7-45E7-949E-E540F1CD8AA2}" sibTransId="{641DDFCE-2BBC-45E0-8CAB-4F8C3F229CB1}"/>
    <dgm:cxn modelId="{55D1D0CD-2F09-4FD3-BD18-E94145BA8E31}" type="presOf" srcId="{AFE39CD4-D329-4B1D-B052-5382C7ECF4B6}" destId="{06605EAC-FFD9-438D-B513-006319A86369}" srcOrd="0" destOrd="0" presId="urn:microsoft.com/office/officeart/2005/8/layout/StepDownProcess"/>
    <dgm:cxn modelId="{30C2E1CE-699E-4C49-964F-F6135C52C739}" srcId="{FDB4DEC5-F7F5-46F5-82B2-DA1FD2C70F96}" destId="{5539EABC-6BFE-49DE-8431-DAB29F4C052A}" srcOrd="2" destOrd="0" parTransId="{67430A39-BFB0-44F0-BF23-7429A70167E3}" sibTransId="{4B7C264C-C3E9-4012-9C54-9BABE0B9914C}"/>
    <dgm:cxn modelId="{878723D1-1CE3-485F-BF69-CFC3E593EBDA}" srcId="{C74EEE59-DC60-4EAB-9374-C6815895CF3B}" destId="{EF6D4EFB-269E-4803-82AC-7789BE70AA10}" srcOrd="1" destOrd="0" parTransId="{B2621829-D7BF-411A-A40D-A20D966E5468}" sibTransId="{1D819731-8147-474A-BBAE-D4700B8F8928}"/>
    <dgm:cxn modelId="{61B5AED9-4D10-4B6B-B8EE-E1C4648E5783}" srcId="{FDB4DEC5-F7F5-46F5-82B2-DA1FD2C70F96}" destId="{6820AEF0-3186-4D27-977C-110F82E3BD5C}" srcOrd="4" destOrd="0" parTransId="{76E6ED21-6AAE-4E15-9068-8CCB5D2AC7AE}" sibTransId="{8E60736F-E00C-4D9B-BE60-00288EE9F8D8}"/>
    <dgm:cxn modelId="{C510A3DA-BDF3-4430-AE52-C906BADC7DC0}" type="presOf" srcId="{5539EABC-6BFE-49DE-8431-DAB29F4C052A}" destId="{1C5949D6-7437-42D5-81E4-129E31F330C3}" srcOrd="0" destOrd="0" presId="urn:microsoft.com/office/officeart/2005/8/layout/StepDownProcess"/>
    <dgm:cxn modelId="{07EA2EDC-3F1F-4546-A144-1C6A1DC21C10}" type="presOf" srcId="{C11BF779-871E-4E45-8A5E-AF2448E08E86}" destId="{25AEE06F-DFBD-4FE6-8313-C0780B8616BA}" srcOrd="0" destOrd="0" presId="urn:microsoft.com/office/officeart/2005/8/layout/StepDownProcess"/>
    <dgm:cxn modelId="{CB753FE5-7CA1-4511-BE8E-2D83EAC147F1}" type="presOf" srcId="{EF6D4EFB-269E-4803-82AC-7789BE70AA10}" destId="{874C192B-C97D-4138-95A7-61EDE5C394E9}" srcOrd="0" destOrd="1" presId="urn:microsoft.com/office/officeart/2005/8/layout/StepDownProcess"/>
    <dgm:cxn modelId="{44382DF0-3996-45F1-BF85-1A573B1B5C22}" srcId="{1BB3E5F0-F99A-4D07-BA42-302B49FB626B}" destId="{3C02B225-3569-4AE9-919C-4142CFB4868B}" srcOrd="0" destOrd="0" parTransId="{B425960F-A6D1-4F87-B20F-86D2F7544FFB}" sibTransId="{173E7BCD-192D-4F9B-BAA2-F73429283476}"/>
    <dgm:cxn modelId="{8E630AFE-54F9-4825-A17E-66D95DE091A4}" type="presOf" srcId="{F1CC3A26-A0B9-49EA-9662-E7D354CB2D9F}" destId="{874C192B-C97D-4138-95A7-61EDE5C394E9}" srcOrd="0" destOrd="0" presId="urn:microsoft.com/office/officeart/2005/8/layout/StepDownProcess"/>
    <dgm:cxn modelId="{9D7A2BA0-F8E8-471E-A7A7-7F9CDA839E52}" type="presParOf" srcId="{5423EE94-446D-4050-A23B-DF57C38747F7}" destId="{EB843D02-FAF0-4239-B799-6264FD12D424}" srcOrd="0" destOrd="0" presId="urn:microsoft.com/office/officeart/2005/8/layout/StepDownProcess"/>
    <dgm:cxn modelId="{008D3C16-2374-4BFA-938E-733410F85802}" type="presParOf" srcId="{EB843D02-FAF0-4239-B799-6264FD12D424}" destId="{4C1AAA39-4893-4EC7-B72A-3722A00B84D6}" srcOrd="0" destOrd="0" presId="urn:microsoft.com/office/officeart/2005/8/layout/StepDownProcess"/>
    <dgm:cxn modelId="{6C815A9D-110E-40E8-A491-E12BB102D0B5}" type="presParOf" srcId="{EB843D02-FAF0-4239-B799-6264FD12D424}" destId="{7B6A113F-519B-46EB-A5B3-D25D19FA84DF}" srcOrd="1" destOrd="0" presId="urn:microsoft.com/office/officeart/2005/8/layout/StepDownProcess"/>
    <dgm:cxn modelId="{F7F473FB-0F2F-476E-992B-7845325B5A6A}" type="presParOf" srcId="{EB843D02-FAF0-4239-B799-6264FD12D424}" destId="{3D831FEE-CBF0-4718-8427-C56D2CF57AAA}" srcOrd="2" destOrd="0" presId="urn:microsoft.com/office/officeart/2005/8/layout/StepDownProcess"/>
    <dgm:cxn modelId="{22473BD7-A2D8-4B9E-ACF4-A1C477054321}" type="presParOf" srcId="{5423EE94-446D-4050-A23B-DF57C38747F7}" destId="{7D74D86F-7438-4949-9711-F9AE04A56E3E}" srcOrd="1" destOrd="0" presId="urn:microsoft.com/office/officeart/2005/8/layout/StepDownProcess"/>
    <dgm:cxn modelId="{EE0CF866-D1A9-4A36-84AB-D322127C3BAF}" type="presParOf" srcId="{5423EE94-446D-4050-A23B-DF57C38747F7}" destId="{04F7DEB4-388A-4826-BBD2-3CB1641A5FE5}" srcOrd="2" destOrd="0" presId="urn:microsoft.com/office/officeart/2005/8/layout/StepDownProcess"/>
    <dgm:cxn modelId="{41CFB466-8884-41D6-B9F0-E26F6EFD701B}" type="presParOf" srcId="{04F7DEB4-388A-4826-BBD2-3CB1641A5FE5}" destId="{FDA719AE-6BF4-4831-B2A4-2EF86D03A39D}" srcOrd="0" destOrd="0" presId="urn:microsoft.com/office/officeart/2005/8/layout/StepDownProcess"/>
    <dgm:cxn modelId="{33EE03CB-8944-4A8D-9ADE-4D663150A214}" type="presParOf" srcId="{04F7DEB4-388A-4826-BBD2-3CB1641A5FE5}" destId="{D317699A-4DB5-4E04-9F5F-E62EA2179292}" srcOrd="1" destOrd="0" presId="urn:microsoft.com/office/officeart/2005/8/layout/StepDownProcess"/>
    <dgm:cxn modelId="{0BBE4942-68DA-49C0-9997-4D277DB902C8}" type="presParOf" srcId="{04F7DEB4-388A-4826-BBD2-3CB1641A5FE5}" destId="{6FDCCF44-7B72-4D9F-97C6-66F72FC38564}" srcOrd="2" destOrd="0" presId="urn:microsoft.com/office/officeart/2005/8/layout/StepDownProcess"/>
    <dgm:cxn modelId="{7A23D2A4-2680-4C5B-AAB7-F5DB04B451C4}" type="presParOf" srcId="{5423EE94-446D-4050-A23B-DF57C38747F7}" destId="{D35C3711-C119-4CD0-8834-C74DB5CC6C87}" srcOrd="3" destOrd="0" presId="urn:microsoft.com/office/officeart/2005/8/layout/StepDownProcess"/>
    <dgm:cxn modelId="{A723C1D3-2AD6-4761-A614-859775C058D6}" type="presParOf" srcId="{5423EE94-446D-4050-A23B-DF57C38747F7}" destId="{9EAA8A04-20AF-43E6-B8F7-395CCDE631FC}" srcOrd="4" destOrd="0" presId="urn:microsoft.com/office/officeart/2005/8/layout/StepDownProcess"/>
    <dgm:cxn modelId="{A872A76B-C5B4-4490-88E8-75FA2AEF857F}" type="presParOf" srcId="{9EAA8A04-20AF-43E6-B8F7-395CCDE631FC}" destId="{35C3743A-50C6-4F91-BCC5-4BC18D79E338}" srcOrd="0" destOrd="0" presId="urn:microsoft.com/office/officeart/2005/8/layout/StepDownProcess"/>
    <dgm:cxn modelId="{A409696F-D20A-422D-95A1-A983A253396F}" type="presParOf" srcId="{9EAA8A04-20AF-43E6-B8F7-395CCDE631FC}" destId="{1C5949D6-7437-42D5-81E4-129E31F330C3}" srcOrd="1" destOrd="0" presId="urn:microsoft.com/office/officeart/2005/8/layout/StepDownProcess"/>
    <dgm:cxn modelId="{4960294C-67FA-456C-8B01-67FE369FAFC5}" type="presParOf" srcId="{9EAA8A04-20AF-43E6-B8F7-395CCDE631FC}" destId="{E4C41AEF-029C-478A-86B3-8090207D1DEC}" srcOrd="2" destOrd="0" presId="urn:microsoft.com/office/officeart/2005/8/layout/StepDownProcess"/>
    <dgm:cxn modelId="{99BE97BC-E840-42F8-81BA-802E70C76C95}" type="presParOf" srcId="{5423EE94-446D-4050-A23B-DF57C38747F7}" destId="{6CCFC89F-96C3-4D77-988D-BD7C67A8209E}" srcOrd="5" destOrd="0" presId="urn:microsoft.com/office/officeart/2005/8/layout/StepDownProcess"/>
    <dgm:cxn modelId="{03BF5BE4-FB2B-4574-A117-E0A95B4031F0}" type="presParOf" srcId="{5423EE94-446D-4050-A23B-DF57C38747F7}" destId="{F2D65D3A-3A77-400F-8B5B-EFA1BC627506}" srcOrd="6" destOrd="0" presId="urn:microsoft.com/office/officeart/2005/8/layout/StepDownProcess"/>
    <dgm:cxn modelId="{89F9D21F-30F2-4402-8059-87B9C8014C80}" type="presParOf" srcId="{F2D65D3A-3A77-400F-8B5B-EFA1BC627506}" destId="{395D18BE-E5D4-449E-83EA-72763A614C8B}" srcOrd="0" destOrd="0" presId="urn:microsoft.com/office/officeart/2005/8/layout/StepDownProcess"/>
    <dgm:cxn modelId="{44E1E685-1A3E-44F7-8BCC-0EB93D46952F}" type="presParOf" srcId="{F2D65D3A-3A77-400F-8B5B-EFA1BC627506}" destId="{710DCBE9-CB15-41B8-8EFD-7DC24D41FBA5}" srcOrd="1" destOrd="0" presId="urn:microsoft.com/office/officeart/2005/8/layout/StepDownProcess"/>
    <dgm:cxn modelId="{3811B9A2-DC8C-4AB5-ACA5-051AAFC5D4E8}" type="presParOf" srcId="{F2D65D3A-3A77-400F-8B5B-EFA1BC627506}" destId="{25AEE06F-DFBD-4FE6-8313-C0780B8616BA}" srcOrd="2" destOrd="0" presId="urn:microsoft.com/office/officeart/2005/8/layout/StepDownProcess"/>
    <dgm:cxn modelId="{8D0692DA-8717-43B5-9E88-92D453DF2BBA}" type="presParOf" srcId="{5423EE94-446D-4050-A23B-DF57C38747F7}" destId="{0AF4FB1E-69EC-43AC-8A91-00B41CBE869C}" srcOrd="7" destOrd="0" presId="urn:microsoft.com/office/officeart/2005/8/layout/StepDownProcess"/>
    <dgm:cxn modelId="{CB03DDFB-8496-4094-818E-568DEC3A787A}" type="presParOf" srcId="{5423EE94-446D-4050-A23B-DF57C38747F7}" destId="{970D1281-9ED5-4A08-811B-4AA33E31DFA9}" srcOrd="8" destOrd="0" presId="urn:microsoft.com/office/officeart/2005/8/layout/StepDownProcess"/>
    <dgm:cxn modelId="{27CDF357-D4CA-46C2-8576-B4E217FB4971}" type="presParOf" srcId="{970D1281-9ED5-4A08-811B-4AA33E31DFA9}" destId="{12819984-E21F-4C52-9D60-D9B2748FBAC1}" srcOrd="0" destOrd="0" presId="urn:microsoft.com/office/officeart/2005/8/layout/StepDownProcess"/>
    <dgm:cxn modelId="{E4301E3A-1F5D-4F13-B707-D773FBACAC3E}" type="presParOf" srcId="{970D1281-9ED5-4A08-811B-4AA33E31DFA9}" destId="{43C1F520-69CA-4865-A61C-09A0A51BE5EB}" srcOrd="1" destOrd="0" presId="urn:microsoft.com/office/officeart/2005/8/layout/StepDownProcess"/>
    <dgm:cxn modelId="{7D0B9511-0A20-4EB3-9A23-28434C1FD99F}" type="presParOf" srcId="{970D1281-9ED5-4A08-811B-4AA33E31DFA9}" destId="{06605EAC-FFD9-438D-B513-006319A86369}" srcOrd="2" destOrd="0" presId="urn:microsoft.com/office/officeart/2005/8/layout/StepDownProcess"/>
    <dgm:cxn modelId="{5E60BD74-E743-48DE-B77D-10B37D16DAA1}" type="presParOf" srcId="{5423EE94-446D-4050-A23B-DF57C38747F7}" destId="{CE6DB3AF-234A-478F-8BF2-28240D308F7C}" srcOrd="9" destOrd="0" presId="urn:microsoft.com/office/officeart/2005/8/layout/StepDownProcess"/>
    <dgm:cxn modelId="{945A2EE6-E1C0-409E-9C16-F0B682223C84}" type="presParOf" srcId="{5423EE94-446D-4050-A23B-DF57C38747F7}" destId="{6C37BC13-2EAB-4ACD-99E5-7B6A26786734}" srcOrd="10" destOrd="0" presId="urn:microsoft.com/office/officeart/2005/8/layout/StepDownProcess"/>
    <dgm:cxn modelId="{1E37E38E-1DCD-4DA1-B9A9-A77AFA2CE11C}" type="presParOf" srcId="{6C37BC13-2EAB-4ACD-99E5-7B6A26786734}" destId="{40EFEAF8-2D03-4B19-B35E-1E74D68D5CD2}" srcOrd="0" destOrd="0" presId="urn:microsoft.com/office/officeart/2005/8/layout/StepDownProcess"/>
    <dgm:cxn modelId="{69205D56-E20E-4428-90DC-D280A68EFF8A}" type="presParOf" srcId="{6C37BC13-2EAB-4ACD-99E5-7B6A26786734}" destId="{874C192B-C97D-4138-95A7-61EDE5C394E9}" srcOrd="1" destOrd="0" presId="urn:microsoft.com/office/officeart/2005/8/layout/StepDownProcess"/>
  </dgm:cxnLst>
  <dgm:bg>
    <a:solidFill>
      <a:schemeClr val="bg2">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1AAA39-4893-4EC7-B72A-3722A00B84D6}">
      <dsp:nvSpPr>
        <dsp:cNvPr id="0" name=""/>
        <dsp:cNvSpPr/>
      </dsp:nvSpPr>
      <dsp:spPr>
        <a:xfrm rot="5400000">
          <a:off x="423375" y="1453038"/>
          <a:ext cx="720090" cy="719158"/>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6A113F-519B-46EB-A5B3-D25D19FA84DF}">
      <dsp:nvSpPr>
        <dsp:cNvPr id="0" name=""/>
        <dsp:cNvSpPr/>
      </dsp:nvSpPr>
      <dsp:spPr>
        <a:xfrm>
          <a:off x="10155" y="604484"/>
          <a:ext cx="1657087" cy="84850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Annas</a:t>
          </a:r>
          <a:endParaRPr lang="en-US" sz="1900" kern="1200" dirty="0"/>
        </a:p>
      </dsp:txBody>
      <dsp:txXfrm>
        <a:off x="51583" y="645912"/>
        <a:ext cx="1574231" cy="765650"/>
      </dsp:txXfrm>
    </dsp:sp>
    <dsp:sp modelId="{3D831FEE-CBF0-4718-8427-C56D2CF57AAA}">
      <dsp:nvSpPr>
        <dsp:cNvPr id="0" name=""/>
        <dsp:cNvSpPr/>
      </dsp:nvSpPr>
      <dsp:spPr>
        <a:xfrm>
          <a:off x="1811994" y="717991"/>
          <a:ext cx="3560106"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John 18:13-24</a:t>
          </a:r>
        </a:p>
      </dsp:txBody>
      <dsp:txXfrm>
        <a:off x="1811994" y="717991"/>
        <a:ext cx="3560106" cy="685799"/>
      </dsp:txXfrm>
    </dsp:sp>
    <dsp:sp modelId="{FDA719AE-6BF4-4831-B2A4-2EF86D03A39D}">
      <dsp:nvSpPr>
        <dsp:cNvPr id="0" name=""/>
        <dsp:cNvSpPr/>
      </dsp:nvSpPr>
      <dsp:spPr>
        <a:xfrm rot="5400000">
          <a:off x="1363637" y="2363100"/>
          <a:ext cx="720090" cy="8197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17699A-4DB5-4E04-9F5F-E62EA2179292}">
      <dsp:nvSpPr>
        <dsp:cNvPr id="0" name=""/>
        <dsp:cNvSpPr/>
      </dsp:nvSpPr>
      <dsp:spPr>
        <a:xfrm>
          <a:off x="1180631" y="1547446"/>
          <a:ext cx="2516130" cy="84850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Caiaphas &amp; Sanhedrin</a:t>
          </a:r>
        </a:p>
      </dsp:txBody>
      <dsp:txXfrm>
        <a:off x="1222059" y="1588874"/>
        <a:ext cx="2433274" cy="765650"/>
      </dsp:txXfrm>
    </dsp:sp>
    <dsp:sp modelId="{6FDCCF44-7B72-4D9F-97C6-66F72FC38564}">
      <dsp:nvSpPr>
        <dsp:cNvPr id="0" name=""/>
        <dsp:cNvSpPr/>
      </dsp:nvSpPr>
      <dsp:spPr>
        <a:xfrm>
          <a:off x="3809999" y="1659018"/>
          <a:ext cx="3063952"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Mark 14:53-65</a:t>
          </a:r>
        </a:p>
      </dsp:txBody>
      <dsp:txXfrm>
        <a:off x="3809999" y="1659018"/>
        <a:ext cx="3063952" cy="685799"/>
      </dsp:txXfrm>
    </dsp:sp>
    <dsp:sp modelId="{35C3743A-50C6-4F91-BCC5-4BC18D79E338}">
      <dsp:nvSpPr>
        <dsp:cNvPr id="0" name=""/>
        <dsp:cNvSpPr/>
      </dsp:nvSpPr>
      <dsp:spPr>
        <a:xfrm rot="5400000">
          <a:off x="2807562" y="3376798"/>
          <a:ext cx="720090" cy="8197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5949D6-7437-42D5-81E4-129E31F330C3}">
      <dsp:nvSpPr>
        <dsp:cNvPr id="0" name=""/>
        <dsp:cNvSpPr/>
      </dsp:nvSpPr>
      <dsp:spPr>
        <a:xfrm>
          <a:off x="2225086" y="2563116"/>
          <a:ext cx="2868859" cy="848506"/>
        </a:xfrm>
        <a:prstGeom prst="roundRect">
          <a:avLst>
            <a:gd name="adj" fmla="val 16670"/>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The Sanhedrin </a:t>
          </a:r>
        </a:p>
      </dsp:txBody>
      <dsp:txXfrm>
        <a:off x="2266514" y="2604544"/>
        <a:ext cx="2786003" cy="765650"/>
      </dsp:txXfrm>
    </dsp:sp>
    <dsp:sp modelId="{E4C41AEF-029C-478A-86B3-8090207D1DEC}">
      <dsp:nvSpPr>
        <dsp:cNvPr id="0" name=""/>
        <dsp:cNvSpPr/>
      </dsp:nvSpPr>
      <dsp:spPr>
        <a:xfrm>
          <a:off x="5087923" y="2695749"/>
          <a:ext cx="2580396"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Luke 22:66-71</a:t>
          </a:r>
        </a:p>
      </dsp:txBody>
      <dsp:txXfrm>
        <a:off x="5087923" y="2695749"/>
        <a:ext cx="2580396" cy="685799"/>
      </dsp:txXfrm>
    </dsp:sp>
    <dsp:sp modelId="{395D18BE-E5D4-449E-83EA-72763A614C8B}">
      <dsp:nvSpPr>
        <dsp:cNvPr id="0" name=""/>
        <dsp:cNvSpPr/>
      </dsp:nvSpPr>
      <dsp:spPr>
        <a:xfrm rot="5400000">
          <a:off x="4251491" y="4360424"/>
          <a:ext cx="720090" cy="8197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0DCBE9-CB15-41B8-8EFD-7DC24D41FBA5}">
      <dsp:nvSpPr>
        <dsp:cNvPr id="0" name=""/>
        <dsp:cNvSpPr/>
      </dsp:nvSpPr>
      <dsp:spPr>
        <a:xfrm>
          <a:off x="3654878" y="3544770"/>
          <a:ext cx="2130479" cy="848506"/>
        </a:xfrm>
        <a:prstGeom prst="roundRect">
          <a:avLst>
            <a:gd name="adj" fmla="val 166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Pilate</a:t>
          </a:r>
        </a:p>
      </dsp:txBody>
      <dsp:txXfrm>
        <a:off x="3696306" y="3586198"/>
        <a:ext cx="2047623" cy="765650"/>
      </dsp:txXfrm>
    </dsp:sp>
    <dsp:sp modelId="{25AEE06F-DFBD-4FE6-8313-C0780B8616BA}">
      <dsp:nvSpPr>
        <dsp:cNvPr id="0" name=""/>
        <dsp:cNvSpPr/>
      </dsp:nvSpPr>
      <dsp:spPr>
        <a:xfrm>
          <a:off x="5791198" y="3564020"/>
          <a:ext cx="3008761"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John 18:28-38</a:t>
          </a:r>
        </a:p>
      </dsp:txBody>
      <dsp:txXfrm>
        <a:off x="5791198" y="3564020"/>
        <a:ext cx="3008761" cy="685799"/>
      </dsp:txXfrm>
    </dsp:sp>
    <dsp:sp modelId="{12819984-E21F-4C52-9D60-D9B2748FBAC1}">
      <dsp:nvSpPr>
        <dsp:cNvPr id="0" name=""/>
        <dsp:cNvSpPr/>
      </dsp:nvSpPr>
      <dsp:spPr>
        <a:xfrm rot="5400000">
          <a:off x="5562262" y="5359086"/>
          <a:ext cx="720090" cy="819797"/>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C1F520-69CA-4865-A61C-09A0A51BE5EB}">
      <dsp:nvSpPr>
        <dsp:cNvPr id="0" name=""/>
        <dsp:cNvSpPr/>
      </dsp:nvSpPr>
      <dsp:spPr>
        <a:xfrm>
          <a:off x="5112950" y="4543436"/>
          <a:ext cx="1212207" cy="848506"/>
        </a:xfrm>
        <a:prstGeom prst="roundRect">
          <a:avLst>
            <a:gd name="adj" fmla="val 166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Herod</a:t>
          </a:r>
        </a:p>
      </dsp:txBody>
      <dsp:txXfrm>
        <a:off x="5154378" y="4584864"/>
        <a:ext cx="1129351" cy="765650"/>
      </dsp:txXfrm>
    </dsp:sp>
    <dsp:sp modelId="{06605EAC-FFD9-438D-B513-006319A86369}">
      <dsp:nvSpPr>
        <dsp:cNvPr id="0" name=""/>
        <dsp:cNvSpPr/>
      </dsp:nvSpPr>
      <dsp:spPr>
        <a:xfrm>
          <a:off x="6377916" y="4610016"/>
          <a:ext cx="274358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Luke 23:6-12</a:t>
          </a:r>
        </a:p>
      </dsp:txBody>
      <dsp:txXfrm>
        <a:off x="6377916" y="4610016"/>
        <a:ext cx="2743580" cy="685799"/>
      </dsp:txXfrm>
    </dsp:sp>
    <dsp:sp modelId="{40EFEAF8-2D03-4B19-B35E-1E74D68D5CD2}">
      <dsp:nvSpPr>
        <dsp:cNvPr id="0" name=""/>
        <dsp:cNvSpPr/>
      </dsp:nvSpPr>
      <dsp:spPr>
        <a:xfrm>
          <a:off x="6395252" y="5435487"/>
          <a:ext cx="2070099" cy="848506"/>
        </a:xfrm>
        <a:prstGeom prst="roundRect">
          <a:avLst>
            <a:gd name="adj" fmla="val 166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Pilate</a:t>
          </a:r>
        </a:p>
      </dsp:txBody>
      <dsp:txXfrm>
        <a:off x="6436680" y="5476915"/>
        <a:ext cx="1987243" cy="765650"/>
      </dsp:txXfrm>
    </dsp:sp>
    <dsp:sp modelId="{874C192B-C97D-4138-95A7-61EDE5C394E9}">
      <dsp:nvSpPr>
        <dsp:cNvPr id="0" name=""/>
        <dsp:cNvSpPr/>
      </dsp:nvSpPr>
      <dsp:spPr>
        <a:xfrm>
          <a:off x="8534402" y="5365562"/>
          <a:ext cx="2632916" cy="883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John 18:39-19:16</a:t>
          </a:r>
        </a:p>
        <a:p>
          <a:pPr marL="228600" lvl="1" indent="-228600" algn="l" defTabSz="1066800">
            <a:lnSpc>
              <a:spcPct val="90000"/>
            </a:lnSpc>
            <a:spcBef>
              <a:spcPct val="0"/>
            </a:spcBef>
            <a:spcAft>
              <a:spcPct val="15000"/>
            </a:spcAft>
            <a:buChar char="•"/>
          </a:pPr>
          <a:r>
            <a:rPr lang="en-US" sz="2400" kern="1200" dirty="0"/>
            <a:t>Luke 23:13-25</a:t>
          </a:r>
        </a:p>
      </dsp:txBody>
      <dsp:txXfrm>
        <a:off x="8534402" y="5365562"/>
        <a:ext cx="2632916" cy="88326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C63670-448E-7D0A-A4C1-B4979F5F0D2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6F4500E9-58B7-6C2E-4B62-41D041AABAE9}"/>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6/4/2023am</a:t>
            </a:r>
          </a:p>
        </p:txBody>
      </p:sp>
      <p:sp>
        <p:nvSpPr>
          <p:cNvPr id="4" name="Footer Placeholder 3">
            <a:extLst>
              <a:ext uri="{FF2B5EF4-FFF2-40B4-BE49-F238E27FC236}">
                <a16:creationId xmlns:a16="http://schemas.microsoft.com/office/drawing/2014/main" id="{1CC7852A-E1E2-A12B-D0F5-486C34D82B5D}"/>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Pilate: What Is Truth?</a:t>
            </a:r>
          </a:p>
        </p:txBody>
      </p:sp>
      <p:sp>
        <p:nvSpPr>
          <p:cNvPr id="5" name="Slide Number Placeholder 4">
            <a:extLst>
              <a:ext uri="{FF2B5EF4-FFF2-40B4-BE49-F238E27FC236}">
                <a16:creationId xmlns:a16="http://schemas.microsoft.com/office/drawing/2014/main" id="{E146D6D5-1BF9-3C35-7B8F-4694D1923D0D}"/>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FEBB3CC-8191-42DC-99EF-5C2385245C03}" type="slidenum">
              <a:rPr lang="en-US" smtClean="0"/>
              <a:t>‹#›</a:t>
            </a:fld>
            <a:endParaRPr lang="en-US"/>
          </a:p>
        </p:txBody>
      </p:sp>
    </p:spTree>
    <p:extLst>
      <p:ext uri="{BB962C8B-B14F-4D97-AF65-F5344CB8AC3E}">
        <p14:creationId xmlns:p14="http://schemas.microsoft.com/office/powerpoint/2010/main" val="56229456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6/4/2023am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Pilate: What Is Truth?</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B0DB488-BCBD-446A-B948-A1DB4D0EA258}" type="slidenum">
              <a:rPr lang="en-US" smtClean="0"/>
              <a:t>‹#›</a:t>
            </a:fld>
            <a:endParaRPr lang="en-US"/>
          </a:p>
        </p:txBody>
      </p:sp>
    </p:spTree>
    <p:extLst>
      <p:ext uri="{BB962C8B-B14F-4D97-AF65-F5344CB8AC3E}">
        <p14:creationId xmlns:p14="http://schemas.microsoft.com/office/powerpoint/2010/main" val="357981181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6/4/2023am</a:t>
            </a:r>
          </a:p>
        </p:txBody>
      </p:sp>
      <p:sp>
        <p:nvSpPr>
          <p:cNvPr id="5" name="Footer Placeholder 4"/>
          <p:cNvSpPr>
            <a:spLocks noGrp="1"/>
          </p:cNvSpPr>
          <p:nvPr>
            <p:ph type="ftr" sz="quarter" idx="4"/>
          </p:nvPr>
        </p:nvSpPr>
        <p:spPr/>
        <p:txBody>
          <a:bodyPr/>
          <a:lstStyle/>
          <a:p>
            <a:r>
              <a:rPr lang="en-US"/>
              <a:t>Pilate: What Is Truth?</a:t>
            </a:r>
          </a:p>
        </p:txBody>
      </p:sp>
      <p:sp>
        <p:nvSpPr>
          <p:cNvPr id="6" name="Slide Number Placeholder 5"/>
          <p:cNvSpPr>
            <a:spLocks noGrp="1"/>
          </p:cNvSpPr>
          <p:nvPr>
            <p:ph type="sldNum" sz="quarter" idx="5"/>
          </p:nvPr>
        </p:nvSpPr>
        <p:spPr/>
        <p:txBody>
          <a:bodyPr/>
          <a:lstStyle/>
          <a:p>
            <a:fld id="{9B0DB488-BCBD-446A-B948-A1DB4D0EA258}" type="slidenum">
              <a:rPr lang="en-US" smtClean="0"/>
              <a:t>1</a:t>
            </a:fld>
            <a:endParaRPr lang="en-US"/>
          </a:p>
        </p:txBody>
      </p:sp>
    </p:spTree>
    <p:extLst>
      <p:ext uri="{BB962C8B-B14F-4D97-AF65-F5344CB8AC3E}">
        <p14:creationId xmlns:p14="http://schemas.microsoft.com/office/powerpoint/2010/main" val="660197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5572" indent="-235572">
              <a:spcBef>
                <a:spcPts val="618"/>
              </a:spcBef>
              <a:buFont typeface="+mj-lt"/>
              <a:buAutoNum type="romanLcParenR"/>
              <a:tabLst>
                <a:tab pos="942289" algn="l"/>
              </a:tabLst>
            </a:pPr>
            <a:r>
              <a:rPr lang="en-US" sz="1300" b="1" dirty="0">
                <a:latin typeface="Arial" panose="020B0604020202020204" pitchFamily="34" charset="0"/>
                <a:ea typeface="Times New Roman" panose="02020603050405020304" pitchFamily="18" charset="0"/>
                <a:cs typeface="Times New Roman" panose="02020603050405020304" pitchFamily="18" charset="0"/>
              </a:rPr>
              <a:t>Just because man does not agree on what truth is on a given subject does not thus negate the fact that there is truth</a:t>
            </a:r>
            <a:r>
              <a:rPr lang="en-US" sz="1300" dirty="0">
                <a:latin typeface="Arial" panose="020B0604020202020204" pitchFamily="34"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Times New Roman" panose="02020603050405020304" pitchFamily="18" charset="0"/>
            </a:endParaRPr>
          </a:p>
          <a:p>
            <a:pPr marL="706717" lvl="1" indent="-235572">
              <a:spcBef>
                <a:spcPts val="618"/>
              </a:spcBef>
              <a:buFont typeface="+mj-lt"/>
              <a:buAutoNum type="romanLcParenR"/>
              <a:tabLst>
                <a:tab pos="942289" algn="l"/>
              </a:tabLst>
            </a:pPr>
            <a:r>
              <a:rPr lang="en-US" sz="1300" dirty="0">
                <a:latin typeface="Arial" panose="020B0604020202020204" pitchFamily="34" charset="0"/>
                <a:ea typeface="Times New Roman" panose="02020603050405020304" pitchFamily="18" charset="0"/>
                <a:cs typeface="Times New Roman" panose="02020603050405020304" pitchFamily="18" charset="0"/>
              </a:rPr>
              <a:t>Man continues to debate the issue of the origin of the earth and mankind, and whether it was </a:t>
            </a:r>
            <a:r>
              <a:rPr lang="en-US" sz="1300" b="1" dirty="0">
                <a:latin typeface="Arial" panose="020B0604020202020204" pitchFamily="34" charset="0"/>
                <a:ea typeface="Times New Roman" panose="02020603050405020304" pitchFamily="18" charset="0"/>
                <a:cs typeface="Times New Roman" panose="02020603050405020304" pitchFamily="18" charset="0"/>
              </a:rPr>
              <a:t>created</a:t>
            </a:r>
            <a:r>
              <a:rPr lang="en-US" sz="1300" dirty="0">
                <a:latin typeface="Arial" panose="020B0604020202020204" pitchFamily="34" charset="0"/>
                <a:ea typeface="Times New Roman" panose="02020603050405020304" pitchFamily="18" charset="0"/>
                <a:cs typeface="Times New Roman" panose="02020603050405020304" pitchFamily="18" charset="0"/>
              </a:rPr>
              <a:t> by an all-powerful God, or whether it came into existence by a “</a:t>
            </a:r>
            <a:r>
              <a:rPr lang="en-US" sz="1300" b="1" dirty="0">
                <a:latin typeface="Arial" panose="020B0604020202020204" pitchFamily="34" charset="0"/>
                <a:ea typeface="Times New Roman" panose="02020603050405020304" pitchFamily="18" charset="0"/>
                <a:cs typeface="Times New Roman" panose="02020603050405020304" pitchFamily="18" charset="0"/>
              </a:rPr>
              <a:t>big bang</a:t>
            </a:r>
            <a:r>
              <a:rPr lang="en-US" sz="1300" dirty="0">
                <a:latin typeface="Arial" panose="020B0604020202020204" pitchFamily="34" charset="0"/>
                <a:ea typeface="Times New Roman" panose="02020603050405020304" pitchFamily="18" charset="0"/>
                <a:cs typeface="Times New Roman" panose="02020603050405020304" pitchFamily="18" charset="0"/>
              </a:rPr>
              <a:t>” and then evolved into its’ present state.  </a:t>
            </a:r>
            <a:endParaRPr lang="en-US" sz="1300" dirty="0">
              <a:latin typeface="Times New Roman" panose="02020603050405020304" pitchFamily="18" charset="0"/>
              <a:ea typeface="Times New Roman" panose="02020603050405020304" pitchFamily="18" charset="0"/>
            </a:endParaRPr>
          </a:p>
          <a:p>
            <a:pPr marL="706717" lvl="1" indent="-235572">
              <a:spcBef>
                <a:spcPts val="618"/>
              </a:spcBef>
              <a:buFont typeface="+mj-lt"/>
              <a:buAutoNum type="romanLcParenR"/>
              <a:tabLst>
                <a:tab pos="942289" algn="l"/>
              </a:tabLst>
            </a:pPr>
            <a:r>
              <a:rPr lang="en-US" sz="1300" dirty="0">
                <a:latin typeface="Arial" panose="020B0604020202020204" pitchFamily="34" charset="0"/>
                <a:ea typeface="Times New Roman" panose="02020603050405020304" pitchFamily="18" charset="0"/>
                <a:cs typeface="Times New Roman" panose="02020603050405020304" pitchFamily="18" charset="0"/>
              </a:rPr>
              <a:t>The </a:t>
            </a:r>
            <a:r>
              <a:rPr lang="en-US" sz="1300" b="1" dirty="0">
                <a:latin typeface="Arial" panose="020B0604020202020204" pitchFamily="34" charset="0"/>
                <a:ea typeface="Times New Roman" panose="02020603050405020304" pitchFamily="18" charset="0"/>
                <a:cs typeface="Times New Roman" panose="02020603050405020304" pitchFamily="18" charset="0"/>
              </a:rPr>
              <a:t>debate though does not nullify the existence of facts, reality and truth </a:t>
            </a:r>
            <a:r>
              <a:rPr lang="en-US" sz="1300" dirty="0">
                <a:latin typeface="Arial" panose="020B0604020202020204" pitchFamily="34" charset="0"/>
                <a:ea typeface="Times New Roman" panose="02020603050405020304" pitchFamily="18" charset="0"/>
                <a:cs typeface="Times New Roman" panose="02020603050405020304" pitchFamily="18" charset="0"/>
              </a:rPr>
              <a:t>regarding the origin of all things, and the facts, reality and truth render all else to be error.  </a:t>
            </a:r>
            <a:endParaRPr lang="en-US" sz="1300" dirty="0">
              <a:latin typeface="Times New Roman" panose="02020603050405020304" pitchFamily="18" charset="0"/>
              <a:ea typeface="Times New Roman" panose="02020603050405020304" pitchFamily="18" charset="0"/>
            </a:endParaRPr>
          </a:p>
          <a:p>
            <a:pPr marL="706717" lvl="1" indent="-235572">
              <a:spcBef>
                <a:spcPts val="618"/>
              </a:spcBef>
              <a:buFont typeface="+mj-lt"/>
              <a:buAutoNum type="romanLcParenR"/>
              <a:tabLst>
                <a:tab pos="942289" algn="l"/>
              </a:tabLst>
            </a:pPr>
            <a:r>
              <a:rPr lang="en-US" sz="1300" dirty="0">
                <a:latin typeface="Arial" panose="020B0604020202020204" pitchFamily="34" charset="0"/>
                <a:ea typeface="Times New Roman" panose="02020603050405020304" pitchFamily="18" charset="0"/>
                <a:cs typeface="Times New Roman" panose="02020603050405020304" pitchFamily="18" charset="0"/>
              </a:rPr>
              <a:t>The presence of the theory of evolution in every textbook in the world and the support of the most scholarly in the world can not overcome the facts and reality of things really came to be.  </a:t>
            </a:r>
            <a:endParaRPr lang="en-US" sz="1300" dirty="0">
              <a:latin typeface="Times New Roman" panose="02020603050405020304" pitchFamily="18" charset="0"/>
              <a:ea typeface="Times New Roman" panose="02020603050405020304" pitchFamily="18" charset="0"/>
            </a:endParaRPr>
          </a:p>
          <a:p>
            <a:pPr algn="l"/>
            <a:endParaRPr lang="en-US" sz="1300" dirty="0"/>
          </a:p>
          <a:p>
            <a:pPr defTabSz="942289"/>
            <a:r>
              <a:rPr lang="en-US" sz="1900" b="1" dirty="0">
                <a:latin typeface="Arial" panose="020B0604020202020204" pitchFamily="34" charset="0"/>
                <a:ea typeface="Times New Roman" panose="02020603050405020304" pitchFamily="18" charset="0"/>
                <a:cs typeface="Times New Roman" panose="02020603050405020304" pitchFamily="18" charset="0"/>
              </a:rPr>
              <a:t>It can’t be both ways</a:t>
            </a:r>
            <a:r>
              <a:rPr lang="en-US" sz="1900" dirty="0">
                <a:latin typeface="Arial" panose="020B0604020202020204" pitchFamily="34" charset="0"/>
                <a:ea typeface="Times New Roman" panose="02020603050405020304" pitchFamily="18" charset="0"/>
                <a:cs typeface="Times New Roman" panose="02020603050405020304" pitchFamily="18" charset="0"/>
              </a:rPr>
              <a:t>.  Either God created the world or He didn’t.  Either the Bible is inspired, or it isn’t.  Either the Bible demands baptism for the remission of sins or it doesn’t.  Either there is a scriptural pattern for the organization of the local church, or there isn’t.  One is truth, the other is error.</a:t>
            </a:r>
            <a:endParaRPr lang="en-US" sz="1900" dirty="0">
              <a:latin typeface="Times New Roman" panose="02020603050405020304" pitchFamily="18" charset="0"/>
              <a:ea typeface="Times New Roman" panose="02020603050405020304" pitchFamily="18" charset="0"/>
            </a:endParaRPr>
          </a:p>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10</a:t>
            </a:fld>
            <a:endParaRPr lang="en-US"/>
          </a:p>
        </p:txBody>
      </p:sp>
      <p:sp>
        <p:nvSpPr>
          <p:cNvPr id="5" name="Date Placeholder 4">
            <a:extLst>
              <a:ext uri="{FF2B5EF4-FFF2-40B4-BE49-F238E27FC236}">
                <a16:creationId xmlns:a16="http://schemas.microsoft.com/office/drawing/2014/main" id="{E506B262-9B35-C2F4-628F-F63725BA4F00}"/>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EE27A84F-1204-44D2-BA0D-D8D7B45A5384}"/>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967638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11</a:t>
            </a:fld>
            <a:endParaRPr lang="en-US"/>
          </a:p>
        </p:txBody>
      </p:sp>
      <p:sp>
        <p:nvSpPr>
          <p:cNvPr id="5" name="Date Placeholder 4">
            <a:extLst>
              <a:ext uri="{FF2B5EF4-FFF2-40B4-BE49-F238E27FC236}">
                <a16:creationId xmlns:a16="http://schemas.microsoft.com/office/drawing/2014/main" id="{283FF3E4-9F74-20BE-AF20-A82C26F29CAE}"/>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FD53FFE7-AE8D-2919-B6C5-81D45112890D}"/>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58246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altLang="en-US" sz="1400" dirty="0"/>
              <a:t>A great volume of error has come from people who presume truth to come from a misapplied portion of the scriptures without considering “the sum of Thy word”.  </a:t>
            </a:r>
          </a:p>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12</a:t>
            </a:fld>
            <a:endParaRPr lang="en-US"/>
          </a:p>
        </p:txBody>
      </p:sp>
      <p:sp>
        <p:nvSpPr>
          <p:cNvPr id="5" name="Date Placeholder 4">
            <a:extLst>
              <a:ext uri="{FF2B5EF4-FFF2-40B4-BE49-F238E27FC236}">
                <a16:creationId xmlns:a16="http://schemas.microsoft.com/office/drawing/2014/main" id="{E92DE969-987C-F259-8DAE-C1AD29646908}"/>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31414C86-EE81-50D5-197E-7030482283C6}"/>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918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65610" lvl="1" indent="-294465">
              <a:spcBef>
                <a:spcPts val="618"/>
              </a:spcBef>
              <a:buFont typeface="+mj-lt"/>
              <a:buAutoNum type="alphaLcParenR"/>
              <a:tabLst>
                <a:tab pos="471145" algn="l"/>
              </a:tabLst>
            </a:pPr>
            <a:r>
              <a:rPr lang="en-US" altLang="en-US" sz="1400" dirty="0"/>
              <a:t>A </a:t>
            </a:r>
            <a:r>
              <a:rPr lang="en-US" sz="1400" dirty="0">
                <a:latin typeface="Arial" panose="020B0604020202020204" pitchFamily="34" charset="0"/>
                <a:ea typeface="Times New Roman" panose="02020603050405020304" pitchFamily="18" charset="0"/>
                <a:cs typeface="Times New Roman" panose="02020603050405020304" pitchFamily="18" charset="0"/>
              </a:rPr>
              <a:t>Can we know what God’s will is on any given subject, whether it be the work and </a:t>
            </a:r>
            <a:r>
              <a:rPr lang="en-US" sz="1400" b="1" dirty="0">
                <a:latin typeface="Arial" panose="020B0604020202020204" pitchFamily="34" charset="0"/>
                <a:ea typeface="Times New Roman" panose="02020603050405020304" pitchFamily="18" charset="0"/>
                <a:cs typeface="Times New Roman" panose="02020603050405020304" pitchFamily="18" charset="0"/>
              </a:rPr>
              <a:t>organization of the church</a:t>
            </a:r>
            <a:r>
              <a:rPr lang="en-US" sz="1400" dirty="0">
                <a:latin typeface="Arial" panose="020B0604020202020204" pitchFamily="34" charset="0"/>
                <a:ea typeface="Times New Roman" panose="02020603050405020304" pitchFamily="18" charset="0"/>
                <a:cs typeface="Times New Roman" panose="02020603050405020304" pitchFamily="18" charset="0"/>
              </a:rPr>
              <a:t>, the </a:t>
            </a:r>
            <a:r>
              <a:rPr lang="en-US" sz="1400" b="1" dirty="0">
                <a:latin typeface="Arial" panose="020B0604020202020204" pitchFamily="34" charset="0"/>
                <a:ea typeface="Times New Roman" panose="02020603050405020304" pitchFamily="18" charset="0"/>
                <a:cs typeface="Times New Roman" panose="02020603050405020304" pitchFamily="18" charset="0"/>
              </a:rPr>
              <a:t>plan of salvation or marriage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b="1" dirty="0">
                <a:latin typeface="Arial" panose="020B0604020202020204" pitchFamily="34" charset="0"/>
                <a:ea typeface="Times New Roman" panose="02020603050405020304" pitchFamily="18" charset="0"/>
                <a:cs typeface="Times New Roman" panose="02020603050405020304" pitchFamily="18" charset="0"/>
              </a:rPr>
              <a:t>divorce and remarriage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765610" lvl="1" indent="-294465">
              <a:spcBef>
                <a:spcPts val="618"/>
              </a:spcBef>
              <a:buFont typeface="+mj-lt"/>
              <a:buAutoNum type="alphaLcParenR"/>
              <a:tabLst>
                <a:tab pos="471145" algn="l"/>
              </a:tabLst>
            </a:pPr>
            <a:r>
              <a:rPr lang="en-US" sz="1400" dirty="0">
                <a:latin typeface="Arial" panose="020B0604020202020204" pitchFamily="34" charset="0"/>
                <a:ea typeface="Times New Roman" panose="02020603050405020304" pitchFamily="18" charset="0"/>
                <a:cs typeface="Times New Roman" panose="02020603050405020304" pitchFamily="18" charset="0"/>
              </a:rPr>
              <a:t>Regarding such topics, there are even some of our brethren in the Lord’s church who are </a:t>
            </a:r>
            <a:r>
              <a:rPr lang="en-US" sz="1400" b="1" dirty="0">
                <a:latin typeface="Arial" panose="020B0604020202020204" pitchFamily="34" charset="0"/>
                <a:ea typeface="Times New Roman" panose="02020603050405020304" pitchFamily="18" charset="0"/>
                <a:cs typeface="Times New Roman" panose="02020603050405020304" pitchFamily="18" charset="0"/>
              </a:rPr>
              <a:t>asserting that God’s truth is unknowable</a:t>
            </a:r>
            <a:r>
              <a:rPr lang="en-US" sz="1400" dirty="0">
                <a:latin typeface="Arial" panose="020B0604020202020204" pitchFamily="34" charset="0"/>
                <a:ea typeface="Times New Roman" panose="02020603050405020304" pitchFamily="18" charset="0"/>
                <a:cs typeface="Times New Roman" panose="02020603050405020304" pitchFamily="18" charset="0"/>
              </a:rPr>
              <a:t> or that man </a:t>
            </a:r>
            <a:r>
              <a:rPr lang="en-US" sz="1400" b="1" dirty="0">
                <a:latin typeface="Arial" panose="020B0604020202020204" pitchFamily="34" charset="0"/>
                <a:ea typeface="Times New Roman" panose="02020603050405020304" pitchFamily="18" charset="0"/>
                <a:cs typeface="Times New Roman" panose="02020603050405020304" pitchFamily="18" charset="0"/>
              </a:rPr>
              <a:t>can not understand such truth</a:t>
            </a:r>
            <a:r>
              <a:rPr lang="en-US" sz="1400" dirty="0">
                <a:latin typeface="Arial" panose="020B0604020202020204" pitchFamily="34" charset="0"/>
                <a:ea typeface="Times New Roman" panose="02020603050405020304" pitchFamily="18" charset="0"/>
                <a:cs typeface="Times New Roman" panose="02020603050405020304" pitchFamily="18" charset="0"/>
              </a:rPr>
              <a:t>.  (I’m ignorant of chemistry but I recognize that there is “truth” though I find it boring and uninteresting.)</a:t>
            </a:r>
            <a:endParaRPr lang="en-US" sz="1400" dirty="0">
              <a:latin typeface="Times New Roman" panose="02020603050405020304" pitchFamily="18" charset="0"/>
              <a:ea typeface="Times New Roman" panose="02020603050405020304" pitchFamily="18" charset="0"/>
            </a:endParaRPr>
          </a:p>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13</a:t>
            </a:fld>
            <a:endParaRPr lang="en-US"/>
          </a:p>
        </p:txBody>
      </p:sp>
      <p:sp>
        <p:nvSpPr>
          <p:cNvPr id="5" name="Date Placeholder 4">
            <a:extLst>
              <a:ext uri="{FF2B5EF4-FFF2-40B4-BE49-F238E27FC236}">
                <a16:creationId xmlns:a16="http://schemas.microsoft.com/office/drawing/2014/main" id="{C646BB7B-4B0B-C8EF-45A7-435E13947C31}"/>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CA265617-37E5-E654-587F-B8C5A4170512}"/>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3698713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65610" lvl="1" indent="-294465">
              <a:spcBef>
                <a:spcPts val="618"/>
              </a:spcBef>
              <a:buFont typeface="+mj-lt"/>
              <a:buAutoNum type="alphaLcParenR"/>
              <a:tabLst>
                <a:tab pos="471145" algn="l"/>
              </a:tabLst>
            </a:pPr>
            <a:r>
              <a:rPr lang="en-US" altLang="en-US" sz="1400" dirty="0"/>
              <a:t>A </a:t>
            </a:r>
            <a:r>
              <a:rPr lang="en-US" sz="1400" dirty="0">
                <a:latin typeface="Arial" panose="020B0604020202020204" pitchFamily="34" charset="0"/>
                <a:ea typeface="Times New Roman" panose="02020603050405020304" pitchFamily="18" charset="0"/>
                <a:cs typeface="Times New Roman" panose="02020603050405020304" pitchFamily="18" charset="0"/>
              </a:rPr>
              <a:t>Can we know what God’s will is on any given subject, whether it be the work and </a:t>
            </a:r>
            <a:r>
              <a:rPr lang="en-US" sz="1400" b="1" dirty="0">
                <a:latin typeface="Arial" panose="020B0604020202020204" pitchFamily="34" charset="0"/>
                <a:ea typeface="Times New Roman" panose="02020603050405020304" pitchFamily="18" charset="0"/>
                <a:cs typeface="Times New Roman" panose="02020603050405020304" pitchFamily="18" charset="0"/>
              </a:rPr>
              <a:t>organization of the church</a:t>
            </a:r>
            <a:r>
              <a:rPr lang="en-US" sz="1400" dirty="0">
                <a:latin typeface="Arial" panose="020B0604020202020204" pitchFamily="34" charset="0"/>
                <a:ea typeface="Times New Roman" panose="02020603050405020304" pitchFamily="18" charset="0"/>
                <a:cs typeface="Times New Roman" panose="02020603050405020304" pitchFamily="18" charset="0"/>
              </a:rPr>
              <a:t>, the </a:t>
            </a:r>
            <a:r>
              <a:rPr lang="en-US" sz="1400" b="1" dirty="0">
                <a:latin typeface="Arial" panose="020B0604020202020204" pitchFamily="34" charset="0"/>
                <a:ea typeface="Times New Roman" panose="02020603050405020304" pitchFamily="18" charset="0"/>
                <a:cs typeface="Times New Roman" panose="02020603050405020304" pitchFamily="18" charset="0"/>
              </a:rPr>
              <a:t>plan of salvation or marriage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r>
              <a:rPr lang="en-US" sz="1400" b="1" dirty="0">
                <a:latin typeface="Arial" panose="020B0604020202020204" pitchFamily="34" charset="0"/>
                <a:ea typeface="Times New Roman" panose="02020603050405020304" pitchFamily="18" charset="0"/>
                <a:cs typeface="Times New Roman" panose="02020603050405020304" pitchFamily="18" charset="0"/>
              </a:rPr>
              <a:t>divorce and remarriage</a:t>
            </a:r>
            <a:r>
              <a:rPr lang="en-US" sz="1400" dirty="0">
                <a:latin typeface="Arial" panose="020B0604020202020204" pitchFamily="34" charset="0"/>
                <a:ea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765610" lvl="1" indent="-294465">
              <a:spcBef>
                <a:spcPts val="618"/>
              </a:spcBef>
              <a:buFont typeface="+mj-lt"/>
              <a:buAutoNum type="alphaLcParenR"/>
              <a:tabLst>
                <a:tab pos="471145" algn="l"/>
              </a:tabLst>
            </a:pPr>
            <a:r>
              <a:rPr lang="en-US" sz="1400" dirty="0">
                <a:latin typeface="Arial" panose="020B0604020202020204" pitchFamily="34" charset="0"/>
                <a:ea typeface="Times New Roman" panose="02020603050405020304" pitchFamily="18" charset="0"/>
                <a:cs typeface="Times New Roman" panose="02020603050405020304" pitchFamily="18" charset="0"/>
              </a:rPr>
              <a:t>Regarding such topics, there are even some of our brethren in the Lord’s church who are </a:t>
            </a:r>
            <a:r>
              <a:rPr lang="en-US" sz="1400" b="1" dirty="0">
                <a:latin typeface="Arial" panose="020B0604020202020204" pitchFamily="34" charset="0"/>
                <a:ea typeface="Times New Roman" panose="02020603050405020304" pitchFamily="18" charset="0"/>
                <a:cs typeface="Times New Roman" panose="02020603050405020304" pitchFamily="18" charset="0"/>
              </a:rPr>
              <a:t>asserting that God’s truth is unknowable</a:t>
            </a:r>
            <a:r>
              <a:rPr lang="en-US" sz="1400" dirty="0">
                <a:latin typeface="Arial" panose="020B0604020202020204" pitchFamily="34" charset="0"/>
                <a:ea typeface="Times New Roman" panose="02020603050405020304" pitchFamily="18" charset="0"/>
                <a:cs typeface="Times New Roman" panose="02020603050405020304" pitchFamily="18" charset="0"/>
              </a:rPr>
              <a:t> or that man </a:t>
            </a:r>
            <a:r>
              <a:rPr lang="en-US" sz="1400" b="1" dirty="0">
                <a:latin typeface="Arial" panose="020B0604020202020204" pitchFamily="34" charset="0"/>
                <a:ea typeface="Times New Roman" panose="02020603050405020304" pitchFamily="18" charset="0"/>
                <a:cs typeface="Times New Roman" panose="02020603050405020304" pitchFamily="18" charset="0"/>
              </a:rPr>
              <a:t>can not understand such truth</a:t>
            </a:r>
            <a:r>
              <a:rPr lang="en-US" sz="1400" dirty="0">
                <a:latin typeface="Arial" panose="020B0604020202020204" pitchFamily="34" charset="0"/>
                <a:ea typeface="Times New Roman" panose="02020603050405020304" pitchFamily="18" charset="0"/>
                <a:cs typeface="Times New Roman" panose="02020603050405020304" pitchFamily="18" charset="0"/>
              </a:rPr>
              <a:t>.  (I’m ignorant of chemistry but I recognize that there is “truth” though I find it boring and uninteresting.)</a:t>
            </a:r>
            <a:endParaRPr lang="en-US" sz="1400" dirty="0">
              <a:latin typeface="Times New Roman" panose="02020603050405020304" pitchFamily="18" charset="0"/>
              <a:ea typeface="Times New Roman" panose="02020603050405020304" pitchFamily="18" charset="0"/>
            </a:endParaRPr>
          </a:p>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14</a:t>
            </a:fld>
            <a:endParaRPr lang="en-US"/>
          </a:p>
        </p:txBody>
      </p:sp>
      <p:sp>
        <p:nvSpPr>
          <p:cNvPr id="5" name="Date Placeholder 4">
            <a:extLst>
              <a:ext uri="{FF2B5EF4-FFF2-40B4-BE49-F238E27FC236}">
                <a16:creationId xmlns:a16="http://schemas.microsoft.com/office/drawing/2014/main" id="{EDFB08A2-8896-99C3-A5EA-A5ABA46E2E3F}"/>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242FE3A3-C5F9-C720-2869-E8E4CFCF74B6}"/>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37464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15</a:t>
            </a:fld>
            <a:endParaRPr lang="en-US"/>
          </a:p>
        </p:txBody>
      </p:sp>
      <p:sp>
        <p:nvSpPr>
          <p:cNvPr id="5" name="Date Placeholder 4">
            <a:extLst>
              <a:ext uri="{FF2B5EF4-FFF2-40B4-BE49-F238E27FC236}">
                <a16:creationId xmlns:a16="http://schemas.microsoft.com/office/drawing/2014/main" id="{9DB1B273-9461-1A49-8112-1D62980B6E4D}"/>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A335DD6B-6F17-6CB3-DD3B-9E2DEE27DD87}"/>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4033862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16</a:t>
            </a:fld>
            <a:endParaRPr lang="en-US"/>
          </a:p>
        </p:txBody>
      </p:sp>
      <p:sp>
        <p:nvSpPr>
          <p:cNvPr id="5" name="Date Placeholder 4">
            <a:extLst>
              <a:ext uri="{FF2B5EF4-FFF2-40B4-BE49-F238E27FC236}">
                <a16:creationId xmlns:a16="http://schemas.microsoft.com/office/drawing/2014/main" id="{CFE32905-1DFA-359A-6DA3-22FDE04AF0AE}"/>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2A0DEB09-AF96-6912-11CE-0748CFE984A0}"/>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31636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17</a:t>
            </a:fld>
            <a:endParaRPr lang="en-US"/>
          </a:p>
        </p:txBody>
      </p:sp>
      <p:sp>
        <p:nvSpPr>
          <p:cNvPr id="5" name="Date Placeholder 4">
            <a:extLst>
              <a:ext uri="{FF2B5EF4-FFF2-40B4-BE49-F238E27FC236}">
                <a16:creationId xmlns:a16="http://schemas.microsoft.com/office/drawing/2014/main" id="{07B04A22-C954-3E42-4462-9A64058A24DB}"/>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CC4960EC-3DC0-B9BD-D520-45FE9BF28767}"/>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303979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altLang="en-US" dirty="0"/>
              <a:t>We need such clear teaching today and we need to be such students of God’s word. (Ephesians 6:19-20)</a:t>
            </a:r>
          </a:p>
          <a:p>
            <a:endParaRPr lang="en-US" dirty="0"/>
          </a:p>
        </p:txBody>
      </p:sp>
      <p:sp>
        <p:nvSpPr>
          <p:cNvPr id="4" name="Slide Number Placeholder 3"/>
          <p:cNvSpPr>
            <a:spLocks noGrp="1"/>
          </p:cNvSpPr>
          <p:nvPr>
            <p:ph type="sldNum" sz="quarter" idx="5"/>
          </p:nvPr>
        </p:nvSpPr>
        <p:spPr/>
        <p:txBody>
          <a:bodyPr/>
          <a:lstStyle/>
          <a:p>
            <a:fld id="{9B0DB488-BCBD-446A-B948-A1DB4D0EA258}" type="slidenum">
              <a:rPr lang="en-US" smtClean="0"/>
              <a:t>2</a:t>
            </a:fld>
            <a:endParaRPr lang="en-US"/>
          </a:p>
        </p:txBody>
      </p:sp>
      <p:sp>
        <p:nvSpPr>
          <p:cNvPr id="5" name="Date Placeholder 4">
            <a:extLst>
              <a:ext uri="{FF2B5EF4-FFF2-40B4-BE49-F238E27FC236}">
                <a16:creationId xmlns:a16="http://schemas.microsoft.com/office/drawing/2014/main" id="{768D76E1-8E3D-FF5B-EC9D-566ED85FC9A1}"/>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A23B394C-16AA-8ACB-F0F9-833B9306B5C6}"/>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679172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altLang="en-US" dirty="0"/>
              <a:t>We need such clear teaching today and we need to be such students of God’s word. (Ephesians 6:19-20)</a:t>
            </a:r>
          </a:p>
          <a:p>
            <a:endParaRPr lang="en-US" dirty="0"/>
          </a:p>
        </p:txBody>
      </p:sp>
      <p:sp>
        <p:nvSpPr>
          <p:cNvPr id="4" name="Slide Number Placeholder 3"/>
          <p:cNvSpPr>
            <a:spLocks noGrp="1"/>
          </p:cNvSpPr>
          <p:nvPr>
            <p:ph type="sldNum" sz="quarter" idx="5"/>
          </p:nvPr>
        </p:nvSpPr>
        <p:spPr/>
        <p:txBody>
          <a:bodyPr/>
          <a:lstStyle/>
          <a:p>
            <a:fld id="{9B0DB488-BCBD-446A-B948-A1DB4D0EA258}" type="slidenum">
              <a:rPr lang="en-US" smtClean="0"/>
              <a:t>3</a:t>
            </a:fld>
            <a:endParaRPr lang="en-US"/>
          </a:p>
        </p:txBody>
      </p:sp>
      <p:sp>
        <p:nvSpPr>
          <p:cNvPr id="5" name="Date Placeholder 4">
            <a:extLst>
              <a:ext uri="{FF2B5EF4-FFF2-40B4-BE49-F238E27FC236}">
                <a16:creationId xmlns:a16="http://schemas.microsoft.com/office/drawing/2014/main" id="{631A7927-995E-6B07-EF63-CE6FD3668539}"/>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DE4BFE03-6B09-AB18-4003-99469D1195CD}"/>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83246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altLang="en-US" dirty="0"/>
              <a:t>Claimed they heard Jesus say He would destroy the temple and build another without hands. (vs. 58)</a:t>
            </a:r>
          </a:p>
          <a:p>
            <a:endParaRPr lang="en-US" dirty="0"/>
          </a:p>
        </p:txBody>
      </p:sp>
      <p:sp>
        <p:nvSpPr>
          <p:cNvPr id="4" name="Slide Number Placeholder 3"/>
          <p:cNvSpPr>
            <a:spLocks noGrp="1"/>
          </p:cNvSpPr>
          <p:nvPr>
            <p:ph type="sldNum" sz="quarter" idx="5"/>
          </p:nvPr>
        </p:nvSpPr>
        <p:spPr/>
        <p:txBody>
          <a:bodyPr/>
          <a:lstStyle/>
          <a:p>
            <a:fld id="{9B0DB488-BCBD-446A-B948-A1DB4D0EA258}" type="slidenum">
              <a:rPr lang="en-US" smtClean="0"/>
              <a:t>4</a:t>
            </a:fld>
            <a:endParaRPr lang="en-US"/>
          </a:p>
        </p:txBody>
      </p:sp>
      <p:sp>
        <p:nvSpPr>
          <p:cNvPr id="5" name="Date Placeholder 4">
            <a:extLst>
              <a:ext uri="{FF2B5EF4-FFF2-40B4-BE49-F238E27FC236}">
                <a16:creationId xmlns:a16="http://schemas.microsoft.com/office/drawing/2014/main" id="{283A75EC-7B6C-FB0F-D669-2C3CCE7401EF}"/>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A50A27F9-8250-0C92-F776-FA7F46BA09DC}"/>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45995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altLang="en-US" dirty="0"/>
              <a:t>Claimed they heard Jesus say He would destroy the temple and build another without hands. (vs. 58)</a:t>
            </a:r>
          </a:p>
          <a:p>
            <a:endParaRPr lang="en-US" dirty="0"/>
          </a:p>
        </p:txBody>
      </p:sp>
      <p:sp>
        <p:nvSpPr>
          <p:cNvPr id="4" name="Slide Number Placeholder 3"/>
          <p:cNvSpPr>
            <a:spLocks noGrp="1"/>
          </p:cNvSpPr>
          <p:nvPr>
            <p:ph type="sldNum" sz="quarter" idx="5"/>
          </p:nvPr>
        </p:nvSpPr>
        <p:spPr/>
        <p:txBody>
          <a:bodyPr/>
          <a:lstStyle/>
          <a:p>
            <a:fld id="{9B0DB488-BCBD-446A-B948-A1DB4D0EA258}" type="slidenum">
              <a:rPr lang="en-US" smtClean="0"/>
              <a:t>5</a:t>
            </a:fld>
            <a:endParaRPr lang="en-US"/>
          </a:p>
        </p:txBody>
      </p:sp>
      <p:sp>
        <p:nvSpPr>
          <p:cNvPr id="5" name="Date Placeholder 4">
            <a:extLst>
              <a:ext uri="{FF2B5EF4-FFF2-40B4-BE49-F238E27FC236}">
                <a16:creationId xmlns:a16="http://schemas.microsoft.com/office/drawing/2014/main" id="{773F7C87-6EFB-12BF-7360-DECAAEA7186C}"/>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1F80166D-14AD-1D41-B902-7B535D5205D8}"/>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295080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altLang="en-US" dirty="0"/>
              <a:t>Claimed they heard Jesus say He would destroy the temple and build another without hands. (vs. 58)</a:t>
            </a:r>
          </a:p>
          <a:p>
            <a:endParaRPr lang="en-US" dirty="0"/>
          </a:p>
        </p:txBody>
      </p:sp>
      <p:sp>
        <p:nvSpPr>
          <p:cNvPr id="4" name="Slide Number Placeholder 3"/>
          <p:cNvSpPr>
            <a:spLocks noGrp="1"/>
          </p:cNvSpPr>
          <p:nvPr>
            <p:ph type="sldNum" sz="quarter" idx="5"/>
          </p:nvPr>
        </p:nvSpPr>
        <p:spPr/>
        <p:txBody>
          <a:bodyPr/>
          <a:lstStyle/>
          <a:p>
            <a:fld id="{9B0DB488-BCBD-446A-B948-A1DB4D0EA258}" type="slidenum">
              <a:rPr lang="en-US" smtClean="0"/>
              <a:t>6</a:t>
            </a:fld>
            <a:endParaRPr lang="en-US"/>
          </a:p>
        </p:txBody>
      </p:sp>
      <p:sp>
        <p:nvSpPr>
          <p:cNvPr id="5" name="Date Placeholder 4">
            <a:extLst>
              <a:ext uri="{FF2B5EF4-FFF2-40B4-BE49-F238E27FC236}">
                <a16:creationId xmlns:a16="http://schemas.microsoft.com/office/drawing/2014/main" id="{5168A12B-67A6-6BAA-DA33-F599A5111FD6}"/>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9F818756-F4F1-2818-2BC0-3C746B67F298}"/>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334169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300" dirty="0">
                <a:latin typeface="TimesNewRomanPSMT"/>
              </a:rPr>
              <a:t>The Roman world of Pontius Pilate was </a:t>
            </a:r>
            <a:r>
              <a:rPr lang="en-US" sz="1300" b="1" dirty="0">
                <a:latin typeface="TimesNewRomanPSMT"/>
              </a:rPr>
              <a:t>infested with a horde of Greek sophists and Oriental theosophists, all claiming a monopoly upon “the truth</a:t>
            </a:r>
            <a:r>
              <a:rPr lang="en-US" sz="1300" dirty="0">
                <a:latin typeface="TimesNewRomanPSMT"/>
              </a:rPr>
              <a:t>.” Perhaps it is on this account that the governor had learned to scoff at the very mention of truth, especially in so exclusive a sense as that in which Jesus utilized the term here.</a:t>
            </a:r>
          </a:p>
          <a:p>
            <a:pPr algn="l"/>
            <a:endParaRPr lang="en-US" sz="1300" dirty="0">
              <a:latin typeface="TimesNewRomanPSMT"/>
            </a:endParaRPr>
          </a:p>
          <a:p>
            <a:pPr algn="l"/>
            <a:r>
              <a:rPr lang="en-US" sz="1300" b="1" dirty="0">
                <a:latin typeface="TimesNewRomanPSMT"/>
              </a:rPr>
              <a:t>Was Pilate being facetious, scornful, impatient, despairing, or sincere? </a:t>
            </a:r>
            <a:r>
              <a:rPr lang="en-US" sz="1300" dirty="0">
                <a:latin typeface="TimesNewRomanPSMT"/>
              </a:rPr>
              <a:t>It is impossible to be sure, even from the context, what he meant when he spoke these words.</a:t>
            </a:r>
          </a:p>
          <a:p>
            <a:pPr algn="l"/>
            <a:endParaRPr lang="en-US" sz="1300" dirty="0">
              <a:latin typeface="TimesNewRomanPSMT"/>
            </a:endParaRPr>
          </a:p>
          <a:p>
            <a:pPr algn="l"/>
            <a:endParaRPr lang="en-US" sz="1300" dirty="0">
              <a:latin typeface="TimesNewRomanPSMT"/>
            </a:endParaRPr>
          </a:p>
          <a:p>
            <a:pPr algn="l"/>
            <a:endParaRPr lang="en-US" sz="1300" dirty="0">
              <a:latin typeface="TimesNewRomanPSMT"/>
            </a:endParaRPr>
          </a:p>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7</a:t>
            </a:fld>
            <a:endParaRPr lang="en-US"/>
          </a:p>
        </p:txBody>
      </p:sp>
      <p:sp>
        <p:nvSpPr>
          <p:cNvPr id="5" name="Date Placeholder 4">
            <a:extLst>
              <a:ext uri="{FF2B5EF4-FFF2-40B4-BE49-F238E27FC236}">
                <a16:creationId xmlns:a16="http://schemas.microsoft.com/office/drawing/2014/main" id="{A8BACD1B-35F4-4175-EE7E-B6BBA9D56466}"/>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B16D4FFB-F7DA-B6B3-7B86-7B4F78ADB1E2}"/>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759081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8</a:t>
            </a:fld>
            <a:endParaRPr lang="en-US"/>
          </a:p>
        </p:txBody>
      </p:sp>
      <p:sp>
        <p:nvSpPr>
          <p:cNvPr id="5" name="Date Placeholder 4">
            <a:extLst>
              <a:ext uri="{FF2B5EF4-FFF2-40B4-BE49-F238E27FC236}">
                <a16:creationId xmlns:a16="http://schemas.microsoft.com/office/drawing/2014/main" id="{BFDEE9ED-6CE9-AE9C-C861-59EC14F61474}"/>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AD001C51-4745-C1F1-CF65-9DC58B314827}"/>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107291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dirty="0"/>
          </a:p>
        </p:txBody>
      </p:sp>
      <p:sp>
        <p:nvSpPr>
          <p:cNvPr id="4" name="Slide Number Placeholder 3"/>
          <p:cNvSpPr>
            <a:spLocks noGrp="1"/>
          </p:cNvSpPr>
          <p:nvPr>
            <p:ph type="sldNum" sz="quarter" idx="5"/>
          </p:nvPr>
        </p:nvSpPr>
        <p:spPr/>
        <p:txBody>
          <a:bodyPr/>
          <a:lstStyle/>
          <a:p>
            <a:fld id="{9B0DB488-BCBD-446A-B948-A1DB4D0EA258}" type="slidenum">
              <a:rPr lang="en-US" smtClean="0"/>
              <a:t>9</a:t>
            </a:fld>
            <a:endParaRPr lang="en-US"/>
          </a:p>
        </p:txBody>
      </p:sp>
      <p:sp>
        <p:nvSpPr>
          <p:cNvPr id="5" name="Date Placeholder 4">
            <a:extLst>
              <a:ext uri="{FF2B5EF4-FFF2-40B4-BE49-F238E27FC236}">
                <a16:creationId xmlns:a16="http://schemas.microsoft.com/office/drawing/2014/main" id="{72077169-3360-6EF5-09BF-6EE94776B4E5}"/>
              </a:ext>
            </a:extLst>
          </p:cNvPr>
          <p:cNvSpPr>
            <a:spLocks noGrp="1"/>
          </p:cNvSpPr>
          <p:nvPr>
            <p:ph type="dt" idx="1"/>
          </p:nvPr>
        </p:nvSpPr>
        <p:spPr/>
        <p:txBody>
          <a:bodyPr/>
          <a:lstStyle/>
          <a:p>
            <a:r>
              <a:rPr lang="en-US"/>
              <a:t>6/4/2023am</a:t>
            </a:r>
          </a:p>
        </p:txBody>
      </p:sp>
      <p:sp>
        <p:nvSpPr>
          <p:cNvPr id="6" name="Footer Placeholder 5">
            <a:extLst>
              <a:ext uri="{FF2B5EF4-FFF2-40B4-BE49-F238E27FC236}">
                <a16:creationId xmlns:a16="http://schemas.microsoft.com/office/drawing/2014/main" id="{FCF1ED20-3274-0A8B-610F-0390ABBAB154}"/>
              </a:ext>
            </a:extLst>
          </p:cNvPr>
          <p:cNvSpPr>
            <a:spLocks noGrp="1"/>
          </p:cNvSpPr>
          <p:nvPr>
            <p:ph type="ftr" sz="quarter" idx="4"/>
          </p:nvPr>
        </p:nvSpPr>
        <p:spPr/>
        <p:txBody>
          <a:bodyPr/>
          <a:lstStyle/>
          <a:p>
            <a:r>
              <a:rPr lang="en-US"/>
              <a:t>Pilate: What Is Truth?</a:t>
            </a:r>
          </a:p>
        </p:txBody>
      </p:sp>
    </p:spTree>
    <p:extLst>
      <p:ext uri="{BB962C8B-B14F-4D97-AF65-F5344CB8AC3E}">
        <p14:creationId xmlns:p14="http://schemas.microsoft.com/office/powerpoint/2010/main" val="16254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8036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012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3816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9923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800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1859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6/2/2023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1022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6/2/2023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5107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97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023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2290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46">
            <a:extLst>
              <a:ext uri="{FF2B5EF4-FFF2-40B4-BE49-F238E27FC236}">
                <a16:creationId xmlns:a16="http://schemas.microsoft.com/office/drawing/2014/main" id="{B729DA50-14AF-06EC-F2CB-635C4EC244C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0918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F3E02-A95C-BD97-559D-303BCF0E6DC9}"/>
              </a:ext>
            </a:extLst>
          </p:cNvPr>
          <p:cNvSpPr>
            <a:spLocks noGrp="1"/>
          </p:cNvSpPr>
          <p:nvPr>
            <p:ph type="ctrTitle"/>
          </p:nvPr>
        </p:nvSpPr>
        <p:spPr/>
        <p:txBody>
          <a:bodyPr>
            <a:normAutofit/>
          </a:bodyPr>
          <a:lstStyle/>
          <a:p>
            <a:r>
              <a:rPr lang="en-US" sz="8800" b="1" dirty="0"/>
              <a:t>What Is Truth?</a:t>
            </a:r>
          </a:p>
        </p:txBody>
      </p:sp>
      <p:sp>
        <p:nvSpPr>
          <p:cNvPr id="3" name="Subtitle 2">
            <a:extLst>
              <a:ext uri="{FF2B5EF4-FFF2-40B4-BE49-F238E27FC236}">
                <a16:creationId xmlns:a16="http://schemas.microsoft.com/office/drawing/2014/main" id="{6461504F-5F65-BC6B-5BE2-845C1CCD2F92}"/>
              </a:ext>
            </a:extLst>
          </p:cNvPr>
          <p:cNvSpPr>
            <a:spLocks noGrp="1"/>
          </p:cNvSpPr>
          <p:nvPr>
            <p:ph type="subTitle" idx="1"/>
          </p:nvPr>
        </p:nvSpPr>
        <p:spPr/>
        <p:txBody>
          <a:bodyPr>
            <a:normAutofit/>
          </a:bodyPr>
          <a:lstStyle/>
          <a:p>
            <a:r>
              <a:rPr lang="en-US" sz="4400" dirty="0"/>
              <a:t>John 18:33-38</a:t>
            </a:r>
          </a:p>
        </p:txBody>
      </p:sp>
    </p:spTree>
    <p:extLst>
      <p:ext uri="{BB962C8B-B14F-4D97-AF65-F5344CB8AC3E}">
        <p14:creationId xmlns:p14="http://schemas.microsoft.com/office/powerpoint/2010/main" val="91928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i="1" dirty="0"/>
              <a:t>“What Is Truth?”</a:t>
            </a:r>
            <a:endParaRPr lang="en-US" altLang="en-US" sz="6000" b="1" i="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896600" cy="5410200"/>
          </a:xfrm>
        </p:spPr>
        <p:txBody>
          <a:bodyPr>
            <a:normAutofit/>
          </a:bodyPr>
          <a:lstStyle/>
          <a:p>
            <a:pPr marL="0" indent="0">
              <a:buNone/>
            </a:pPr>
            <a:r>
              <a:rPr lang="en-US" altLang="en-US" sz="4000" dirty="0"/>
              <a:t>Just as there is ‘fact’ and ‘reality’ and thus “truth” in matters such as </a:t>
            </a:r>
            <a:r>
              <a:rPr lang="en-US" altLang="en-US" sz="4000" b="1" dirty="0"/>
              <a:t>mathematics, physics and chemistry (&amp; history), </a:t>
            </a:r>
            <a:r>
              <a:rPr lang="en-US" altLang="en-US" sz="4000" dirty="0"/>
              <a:t>so also in matters of </a:t>
            </a:r>
            <a:r>
              <a:rPr lang="en-US" altLang="en-US" sz="4000" b="1" dirty="0"/>
              <a:t>religion, salvation and righteousness before God</a:t>
            </a:r>
            <a:r>
              <a:rPr lang="en-US" altLang="en-US" sz="4000" dirty="0"/>
              <a:t>, there is </a:t>
            </a:r>
            <a:r>
              <a:rPr lang="en-US" altLang="en-US" sz="4000" b="1" dirty="0"/>
              <a:t>‘fact’ and ‘reality’</a:t>
            </a:r>
            <a:r>
              <a:rPr lang="en-US" altLang="en-US" sz="4000" dirty="0"/>
              <a:t> and thus </a:t>
            </a:r>
            <a:r>
              <a:rPr lang="en-US" altLang="en-US" sz="4000" b="1" dirty="0"/>
              <a:t>there is “truth”. </a:t>
            </a:r>
          </a:p>
          <a:p>
            <a:pPr marL="0" indent="0">
              <a:buNone/>
            </a:pPr>
            <a:r>
              <a:rPr lang="en-US" altLang="en-US" sz="4000" b="1" dirty="0"/>
              <a:t>Debate does not mean there isn’t truth!</a:t>
            </a:r>
          </a:p>
          <a:p>
            <a:pPr marL="0" indent="0">
              <a:buNone/>
            </a:pPr>
            <a:r>
              <a:rPr lang="en-US" altLang="en-US" sz="4000" dirty="0"/>
              <a:t>Example</a:t>
            </a:r>
            <a:r>
              <a:rPr lang="en-US" altLang="en-US" sz="4000" b="1" dirty="0"/>
              <a:t>: the origin of the universe… </a:t>
            </a:r>
          </a:p>
          <a:p>
            <a:pPr marL="0" indent="0">
              <a:buNone/>
            </a:pPr>
            <a:r>
              <a:rPr lang="en-US" altLang="en-US" sz="4000" dirty="0"/>
              <a:t>Can there be both </a:t>
            </a:r>
            <a:r>
              <a:rPr lang="en-US" altLang="en-US" sz="4000" b="1" dirty="0"/>
              <a:t>no truth </a:t>
            </a:r>
            <a:r>
              <a:rPr lang="en-US" altLang="en-US" sz="4000" dirty="0"/>
              <a:t>and</a:t>
            </a:r>
            <a:r>
              <a:rPr lang="en-US" altLang="en-US" sz="4000" b="1" dirty="0"/>
              <a:t> no error?</a:t>
            </a:r>
          </a:p>
        </p:txBody>
      </p:sp>
    </p:spTree>
    <p:extLst>
      <p:ext uri="{BB962C8B-B14F-4D97-AF65-F5344CB8AC3E}">
        <p14:creationId xmlns:p14="http://schemas.microsoft.com/office/powerpoint/2010/main" val="304040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God Defines Truth</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896600" cy="5410200"/>
          </a:xfrm>
        </p:spPr>
        <p:txBody>
          <a:bodyPr>
            <a:normAutofit/>
          </a:bodyPr>
          <a:lstStyle/>
          <a:p>
            <a:pPr marL="0" indent="0">
              <a:buNone/>
            </a:pPr>
            <a:r>
              <a:rPr lang="en-US" altLang="en-US" sz="4000" dirty="0"/>
              <a:t>Responsibility for defining truth lies with the One who has all authority, power and might. </a:t>
            </a:r>
          </a:p>
          <a:p>
            <a:pPr marL="0" indent="0">
              <a:buNone/>
            </a:pPr>
            <a:r>
              <a:rPr lang="en-US" altLang="en-US" sz="4000" b="1" dirty="0"/>
              <a:t>All things are subject to God (1 Corinthians 15:24) </a:t>
            </a:r>
            <a:r>
              <a:rPr lang="en-US" altLang="en-US" sz="4000" dirty="0"/>
              <a:t>and there is </a:t>
            </a:r>
            <a:r>
              <a:rPr lang="en-US" altLang="en-US" sz="4000" b="1" i="1" dirty="0"/>
              <a:t>“no authority except from God” </a:t>
            </a:r>
            <a:r>
              <a:rPr lang="en-US" altLang="en-US" sz="4000" b="1" dirty="0"/>
              <a:t>(Romans 13:1). </a:t>
            </a:r>
          </a:p>
          <a:p>
            <a:pPr marL="0" indent="0">
              <a:buNone/>
            </a:pPr>
            <a:r>
              <a:rPr lang="en-US" altLang="en-US" sz="4000" b="1" dirty="0"/>
              <a:t>Satan continues to always attack God’s right to define truth. (Genesis 3:1)</a:t>
            </a:r>
          </a:p>
        </p:txBody>
      </p:sp>
    </p:spTree>
    <p:extLst>
      <p:ext uri="{BB962C8B-B14F-4D97-AF65-F5344CB8AC3E}">
        <p14:creationId xmlns:p14="http://schemas.microsoft.com/office/powerpoint/2010/main" val="152176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God Has Defined Truth</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fontScale="92500" lnSpcReduction="20000"/>
          </a:bodyPr>
          <a:lstStyle/>
          <a:p>
            <a:pPr marL="0" indent="0">
              <a:buNone/>
            </a:pPr>
            <a:r>
              <a:rPr lang="en-US" altLang="en-US" sz="4000" b="1" dirty="0"/>
              <a:t>Truth comes from God </a:t>
            </a:r>
            <a:r>
              <a:rPr lang="en-US" altLang="en-US" sz="4000" dirty="0"/>
              <a:t>and </a:t>
            </a:r>
            <a:r>
              <a:rPr lang="en-US" altLang="en-US" sz="4000" b="1" dirty="0"/>
              <a:t>truth is defined in all that God has revealed to man</a:t>
            </a:r>
            <a:r>
              <a:rPr lang="en-US" altLang="en-US" sz="4000" dirty="0"/>
              <a:t>. </a:t>
            </a:r>
          </a:p>
          <a:p>
            <a:pPr marL="0" indent="0">
              <a:buNone/>
            </a:pPr>
            <a:r>
              <a:rPr lang="en-US" altLang="en-US" sz="4000" dirty="0"/>
              <a:t>David wrote in Ps.119:160, </a:t>
            </a:r>
            <a:r>
              <a:rPr lang="en-US" altLang="en-US" sz="4000" i="1" dirty="0"/>
              <a:t>“</a:t>
            </a:r>
            <a:r>
              <a:rPr lang="en-US" altLang="en-US" sz="4000" b="1" i="1" dirty="0"/>
              <a:t>The sum of Thy word is truth</a:t>
            </a:r>
            <a:r>
              <a:rPr lang="en-US" altLang="en-US" sz="4000" i="1" dirty="0"/>
              <a:t>, and every one of Thy righteous ordinances is everlasting.” </a:t>
            </a:r>
          </a:p>
          <a:p>
            <a:r>
              <a:rPr lang="en-US" altLang="en-US" sz="4000" b="1" dirty="0"/>
              <a:t>Truth is not defined by simply a portion of God’s word </a:t>
            </a:r>
            <a:r>
              <a:rPr lang="en-US" altLang="en-US" sz="4000" dirty="0"/>
              <a:t>but by the </a:t>
            </a:r>
            <a:r>
              <a:rPr lang="en-US" altLang="en-US" sz="4000" b="1" dirty="0"/>
              <a:t>sum</a:t>
            </a:r>
            <a:r>
              <a:rPr lang="en-US" altLang="en-US" sz="4000" dirty="0"/>
              <a:t>, or the </a:t>
            </a:r>
            <a:r>
              <a:rPr lang="en-US" altLang="en-US" sz="4000" b="1" dirty="0"/>
              <a:t>entirety</a:t>
            </a:r>
            <a:r>
              <a:rPr lang="en-US" altLang="en-US" sz="4000" dirty="0"/>
              <a:t> of it. (Acts 20:27; Jeremiah 26:2)</a:t>
            </a:r>
          </a:p>
          <a:p>
            <a:r>
              <a:rPr lang="en-US" altLang="en-US" sz="4000" dirty="0"/>
              <a:t>To </a:t>
            </a:r>
            <a:r>
              <a:rPr lang="en-US" altLang="en-US" sz="4000" b="1" dirty="0"/>
              <a:t>base truth on some of God’s word to the exclusion of other passages</a:t>
            </a:r>
            <a:r>
              <a:rPr lang="en-US" altLang="en-US" sz="4000" dirty="0"/>
              <a:t> is to </a:t>
            </a:r>
            <a:r>
              <a:rPr lang="en-US" altLang="en-US" sz="4000" b="1" dirty="0"/>
              <a:t>utilize human judgment in defining truth</a:t>
            </a:r>
            <a:r>
              <a:rPr lang="en-US" altLang="en-US" sz="4000" dirty="0"/>
              <a:t>. (1 Peter 4:11)</a:t>
            </a:r>
            <a:endParaRPr lang="en-US" altLang="en-US" sz="4000" b="1" dirty="0"/>
          </a:p>
        </p:txBody>
      </p:sp>
    </p:spTree>
    <p:extLst>
      <p:ext uri="{BB962C8B-B14F-4D97-AF65-F5344CB8AC3E}">
        <p14:creationId xmlns:p14="http://schemas.microsoft.com/office/powerpoint/2010/main" val="53252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Can Truth Be Known?</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lnSpcReduction="10000"/>
          </a:bodyPr>
          <a:lstStyle/>
          <a:p>
            <a:pPr marL="0" indent="0">
              <a:buNone/>
            </a:pPr>
            <a:r>
              <a:rPr lang="en-US" altLang="en-US" sz="4000" b="1" dirty="0"/>
              <a:t>John 8:31-32, </a:t>
            </a:r>
            <a:r>
              <a:rPr lang="en-US" altLang="en-US" sz="3800" b="1" i="1" dirty="0"/>
              <a:t>“</a:t>
            </a:r>
            <a:r>
              <a:rPr lang="en-US" altLang="en-US" sz="3800" i="1" dirty="0"/>
              <a:t>Jesus therefore was saying to those Jews who had believed Him, </a:t>
            </a:r>
            <a:r>
              <a:rPr lang="en-US" altLang="en-US" sz="3800" b="1" i="1" dirty="0"/>
              <a:t>‘If you abide in My word, then you are truly disciples of Mine; and you shall know the truth, and the truth shall make you free.’”</a:t>
            </a:r>
            <a:r>
              <a:rPr lang="en-US" altLang="en-US" sz="3800" b="1" dirty="0"/>
              <a:t> </a:t>
            </a:r>
            <a:r>
              <a:rPr lang="en-US" altLang="en-US" sz="4000" b="1" dirty="0"/>
              <a:t> </a:t>
            </a:r>
          </a:p>
          <a:p>
            <a:pPr marL="0" indent="0">
              <a:buNone/>
            </a:pPr>
            <a:r>
              <a:rPr lang="en-US" altLang="en-US" sz="4000" dirty="0"/>
              <a:t>Paul taught </a:t>
            </a:r>
            <a:r>
              <a:rPr lang="en-US" altLang="en-US" sz="4000" b="1" i="1" dirty="0"/>
              <a:t>“you understand my insight into the mystery of Christ” </a:t>
            </a:r>
            <a:r>
              <a:rPr lang="en-US" altLang="en-US" sz="4000" dirty="0"/>
              <a:t>that had been revealed to him. (Ephesians 3:3-5) and then commanded us to “understand what the will of the Lord is” (5:17)  </a:t>
            </a:r>
          </a:p>
          <a:p>
            <a:pPr marL="0" indent="0">
              <a:buNone/>
            </a:pPr>
            <a:r>
              <a:rPr lang="en-US" altLang="en-US" sz="4000" b="1" dirty="0"/>
              <a:t>Truth is understandable </a:t>
            </a:r>
            <a:r>
              <a:rPr lang="en-US" altLang="en-US" sz="4000" dirty="0"/>
              <a:t>and</a:t>
            </a:r>
            <a:r>
              <a:rPr lang="en-US" altLang="en-US" sz="4000" b="1" dirty="0"/>
              <a:t> knowable </a:t>
            </a:r>
            <a:r>
              <a:rPr lang="en-US" altLang="en-US" sz="4000" dirty="0"/>
              <a:t>and</a:t>
            </a:r>
            <a:r>
              <a:rPr lang="en-US" altLang="en-US" sz="4000" b="1" dirty="0"/>
              <a:t> must be defended </a:t>
            </a:r>
            <a:r>
              <a:rPr lang="en-US" altLang="en-US" sz="4000" dirty="0"/>
              <a:t>as such (cf., Jude 3). </a:t>
            </a:r>
          </a:p>
        </p:txBody>
      </p:sp>
    </p:spTree>
    <p:extLst>
      <p:ext uri="{BB962C8B-B14F-4D97-AF65-F5344CB8AC3E}">
        <p14:creationId xmlns:p14="http://schemas.microsoft.com/office/powerpoint/2010/main" val="3785299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t>Does</a:t>
            </a:r>
            <a:r>
              <a:rPr lang="en-US" altLang="en-US" sz="6000" b="1" dirty="0">
                <a:solidFill>
                  <a:schemeClr val="tx1"/>
                </a:solidFill>
              </a:rPr>
              <a:t> Truth Change?</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fontScale="92500"/>
          </a:bodyPr>
          <a:lstStyle/>
          <a:p>
            <a:pPr marL="0" indent="0">
              <a:buNone/>
            </a:pPr>
            <a:r>
              <a:rPr lang="en-US" altLang="en-US" sz="4000" b="1" dirty="0"/>
              <a:t>Can the preponderance of human opinion change truth? </a:t>
            </a:r>
            <a:r>
              <a:rPr lang="en-US" altLang="en-US" sz="4000" dirty="0"/>
              <a:t>(2 Corinthians 13:8)</a:t>
            </a:r>
          </a:p>
          <a:p>
            <a:pPr marL="0" indent="0">
              <a:buNone/>
            </a:pPr>
            <a:r>
              <a:rPr lang="en-US" altLang="en-US" sz="4000" b="1" dirty="0"/>
              <a:t>Truth abides forever! </a:t>
            </a:r>
            <a:r>
              <a:rPr lang="en-US" altLang="en-US" sz="4000" dirty="0"/>
              <a:t>(1 Peter 1:22-25; Psalms 119:89)</a:t>
            </a:r>
          </a:p>
          <a:p>
            <a:pPr marL="0" indent="0">
              <a:buNone/>
            </a:pPr>
            <a:r>
              <a:rPr lang="en-US" altLang="en-US" sz="4000" b="1" dirty="0"/>
              <a:t>Will we seek God’s originally established truth? </a:t>
            </a:r>
            <a:br>
              <a:rPr lang="en-US" altLang="en-US" sz="4000" b="1" dirty="0"/>
            </a:br>
            <a:r>
              <a:rPr lang="en-US" altLang="en-US" sz="4000" dirty="0"/>
              <a:t>(Jeremiah 6:16)</a:t>
            </a:r>
          </a:p>
          <a:p>
            <a:pPr marL="0" indent="0">
              <a:buNone/>
            </a:pPr>
            <a:r>
              <a:rPr lang="en-US" altLang="en-US" sz="4000" b="1" dirty="0"/>
              <a:t>We must commit to working with the truth as opposed to changing it. </a:t>
            </a:r>
            <a:r>
              <a:rPr lang="en-US" altLang="en-US" sz="4000" dirty="0"/>
              <a:t>(3 John 8)</a:t>
            </a:r>
          </a:p>
          <a:p>
            <a:pPr marL="0" indent="0">
              <a:buNone/>
            </a:pPr>
            <a:r>
              <a:rPr lang="en-US" altLang="en-US" sz="4000" dirty="0"/>
              <a:t>We can oppose it and fight against truth but </a:t>
            </a:r>
            <a:r>
              <a:rPr lang="en-US" altLang="en-US" sz="4000" b="1" dirty="0"/>
              <a:t>it will never change!</a:t>
            </a:r>
            <a:r>
              <a:rPr lang="en-US" altLang="en-US" sz="4000" dirty="0"/>
              <a:t> (The poem called “The Anvil”)</a:t>
            </a:r>
          </a:p>
        </p:txBody>
      </p:sp>
    </p:spTree>
    <p:extLst>
      <p:ext uri="{BB962C8B-B14F-4D97-AF65-F5344CB8AC3E}">
        <p14:creationId xmlns:p14="http://schemas.microsoft.com/office/powerpoint/2010/main" val="87528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The Nature of Truth</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a:bodyPr>
          <a:lstStyle/>
          <a:p>
            <a:pPr marL="0" indent="0">
              <a:buNone/>
            </a:pPr>
            <a:r>
              <a:rPr lang="en-US" altLang="en-US" sz="4000" b="1" dirty="0"/>
              <a:t>Exclusive and narrow</a:t>
            </a:r>
            <a:r>
              <a:rPr lang="en-US" altLang="en-US" sz="4000" dirty="0"/>
              <a:t>. </a:t>
            </a:r>
          </a:p>
          <a:p>
            <a:pPr marL="0" indent="0">
              <a:buNone/>
            </a:pPr>
            <a:r>
              <a:rPr lang="en-US" altLang="en-US" sz="4000" dirty="0"/>
              <a:t>Though we appreciate it, </a:t>
            </a:r>
            <a:r>
              <a:rPr lang="en-US" altLang="en-US" sz="4000" b="1" dirty="0"/>
              <a:t>don’t confuse freedom of religion with the true nature of truth</a:t>
            </a:r>
            <a:r>
              <a:rPr lang="en-US" altLang="en-US" sz="4000" dirty="0"/>
              <a:t>!</a:t>
            </a:r>
          </a:p>
          <a:p>
            <a:pPr marL="0" indent="0">
              <a:buNone/>
            </a:pPr>
            <a:r>
              <a:rPr lang="en-US" altLang="en-US" sz="4000" dirty="0"/>
              <a:t>Truth is singular! Jesus declared, </a:t>
            </a:r>
            <a:r>
              <a:rPr lang="en-US" altLang="en-US" sz="4000" i="1" dirty="0"/>
              <a:t>“I am </a:t>
            </a:r>
            <a:r>
              <a:rPr lang="en-US" altLang="en-US" sz="4000" b="1" i="1" dirty="0"/>
              <a:t>THE way</a:t>
            </a:r>
            <a:r>
              <a:rPr lang="en-US" altLang="en-US" sz="4000" i="1" dirty="0"/>
              <a:t>, </a:t>
            </a:r>
            <a:r>
              <a:rPr lang="en-US" altLang="en-US" sz="4000" b="1" i="1" dirty="0"/>
              <a:t>THE truth </a:t>
            </a:r>
            <a:r>
              <a:rPr lang="en-US" altLang="en-US" sz="4000" i="1" dirty="0"/>
              <a:t>and </a:t>
            </a:r>
            <a:r>
              <a:rPr lang="en-US" altLang="en-US" sz="4000" b="1" i="1" dirty="0"/>
              <a:t>THE life</a:t>
            </a:r>
            <a:r>
              <a:rPr lang="en-US" altLang="en-US" sz="4000" i="1" dirty="0"/>
              <a:t>, no one </a:t>
            </a:r>
            <a:r>
              <a:rPr lang="en-US" altLang="en-US" sz="4000" b="1" i="1" dirty="0"/>
              <a:t>comes to the Father but through Me</a:t>
            </a:r>
            <a:r>
              <a:rPr lang="en-US" altLang="en-US" sz="4000" i="1" dirty="0"/>
              <a:t>”</a:t>
            </a:r>
            <a:r>
              <a:rPr lang="en-US" altLang="en-US" sz="4000" dirty="0"/>
              <a:t> (John 14:6).  </a:t>
            </a:r>
          </a:p>
          <a:p>
            <a:pPr marL="0" indent="0">
              <a:buNone/>
            </a:pPr>
            <a:r>
              <a:rPr lang="en-US" altLang="en-US" sz="4000" dirty="0"/>
              <a:t>Jesus prayed that His disciples might be </a:t>
            </a:r>
            <a:r>
              <a:rPr lang="en-US" altLang="en-US" sz="4000" b="1" i="1" dirty="0"/>
              <a:t>“sanctified”</a:t>
            </a:r>
            <a:r>
              <a:rPr lang="en-US" altLang="en-US" sz="4000" dirty="0"/>
              <a:t> in </a:t>
            </a:r>
            <a:r>
              <a:rPr lang="en-US" altLang="en-US" sz="4000" b="1" i="1" dirty="0"/>
              <a:t>“the truth” </a:t>
            </a:r>
            <a:r>
              <a:rPr lang="en-US" altLang="en-US" sz="4000" dirty="0"/>
              <a:t>(John 17:17). </a:t>
            </a:r>
          </a:p>
        </p:txBody>
      </p:sp>
    </p:spTree>
    <p:extLst>
      <p:ext uri="{BB962C8B-B14F-4D97-AF65-F5344CB8AC3E}">
        <p14:creationId xmlns:p14="http://schemas.microsoft.com/office/powerpoint/2010/main" val="3274580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Mostly Truth…</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a:bodyPr>
          <a:lstStyle/>
          <a:p>
            <a:pPr marL="0" indent="0">
              <a:buNone/>
            </a:pPr>
            <a:r>
              <a:rPr lang="en-US" altLang="en-US" sz="4000" b="1" dirty="0"/>
              <a:t>Is error!  </a:t>
            </a:r>
          </a:p>
          <a:p>
            <a:pPr marL="0" indent="0">
              <a:buNone/>
            </a:pPr>
            <a:r>
              <a:rPr lang="en-US" altLang="en-US" sz="4000" dirty="0"/>
              <a:t>Even small changes to the gospel render it </a:t>
            </a:r>
            <a:br>
              <a:rPr lang="en-US" altLang="en-US" sz="4000" dirty="0"/>
            </a:br>
            <a:r>
              <a:rPr lang="en-US" altLang="en-US" sz="4000" b="1" i="1" dirty="0"/>
              <a:t>“a different gospel, which is really not another.”</a:t>
            </a:r>
            <a:r>
              <a:rPr lang="en-US" altLang="en-US" sz="4000" dirty="0"/>
              <a:t> (Galatians 1:6-9)</a:t>
            </a:r>
          </a:p>
          <a:p>
            <a:pPr marL="0" indent="0">
              <a:buNone/>
            </a:pPr>
            <a:r>
              <a:rPr lang="en-US" altLang="en-US" sz="4000" dirty="0"/>
              <a:t>Any change to truth </a:t>
            </a:r>
            <a:r>
              <a:rPr lang="en-US" altLang="en-US" sz="4000" b="1" dirty="0"/>
              <a:t>must be opposed</a:t>
            </a:r>
            <a:r>
              <a:rPr lang="en-US" altLang="en-US" sz="4000" dirty="0"/>
              <a:t>. </a:t>
            </a:r>
            <a:br>
              <a:rPr lang="en-US" altLang="en-US" sz="4000" dirty="0"/>
            </a:br>
            <a:r>
              <a:rPr lang="en-US" altLang="en-US" sz="4000" dirty="0"/>
              <a:t>(Galatians 2:5)</a:t>
            </a:r>
          </a:p>
        </p:txBody>
      </p:sp>
    </p:spTree>
    <p:extLst>
      <p:ext uri="{BB962C8B-B14F-4D97-AF65-F5344CB8AC3E}">
        <p14:creationId xmlns:p14="http://schemas.microsoft.com/office/powerpoint/2010/main" val="405379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dirty="0">
                <a:solidFill>
                  <a:schemeClr val="tx1"/>
                </a:solidFill>
              </a:rPr>
              <a:t>THE Truth…</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972800" cy="5410200"/>
          </a:xfrm>
        </p:spPr>
        <p:txBody>
          <a:bodyPr>
            <a:normAutofit lnSpcReduction="10000"/>
          </a:bodyPr>
          <a:lstStyle/>
          <a:p>
            <a:pPr marL="0" indent="0">
              <a:buNone/>
            </a:pPr>
            <a:r>
              <a:rPr lang="en-US" altLang="en-US" sz="4000" b="1" dirty="0"/>
              <a:t>Will we begin by acknowledging the truth?</a:t>
            </a:r>
          </a:p>
          <a:p>
            <a:r>
              <a:rPr lang="en-US" altLang="en-US" sz="4000" b="1" dirty="0"/>
              <a:t>There is a Almighty God who created all things and gave me life. (Acts 17:24-27)</a:t>
            </a:r>
          </a:p>
          <a:p>
            <a:r>
              <a:rPr lang="en-US" altLang="en-US" sz="4000" b="1" dirty="0"/>
              <a:t>God has adequately and completely and eternally revealed Himself and His will to us. (1 Cor. 2:6ff)</a:t>
            </a:r>
          </a:p>
          <a:p>
            <a:r>
              <a:rPr lang="en-US" altLang="en-US" sz="4000" b="1" dirty="0"/>
              <a:t>We have all sinned and fallen short of His will and need forgiveness and salvation. (Romans 3:23)</a:t>
            </a:r>
          </a:p>
          <a:p>
            <a:r>
              <a:rPr lang="en-US" altLang="en-US" sz="4000" b="1" dirty="0"/>
              <a:t>Forgiveness through Jesus Christ by His grace &amp; our faith and obedience to His will. (Gal. 3:27)</a:t>
            </a:r>
            <a:endParaRPr lang="en-US" altLang="en-US" sz="4000" dirty="0"/>
          </a:p>
        </p:txBody>
      </p:sp>
    </p:spTree>
    <p:extLst>
      <p:ext uri="{BB962C8B-B14F-4D97-AF65-F5344CB8AC3E}">
        <p14:creationId xmlns:p14="http://schemas.microsoft.com/office/powerpoint/2010/main" val="368553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ABA9A41-1A63-23C7-09DC-98BE55B23839}"/>
              </a:ext>
            </a:extLst>
          </p:cNvPr>
          <p:cNvGraphicFramePr/>
          <p:nvPr>
            <p:extLst>
              <p:ext uri="{D42A27DB-BD31-4B8C-83A1-F6EECF244321}">
                <p14:modId xmlns:p14="http://schemas.microsoft.com/office/powerpoint/2010/main" val="277788917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FBDF1722-AA88-7B7A-697B-EB0F114ABFAB}"/>
              </a:ext>
            </a:extLst>
          </p:cNvPr>
          <p:cNvSpPr txBox="1"/>
          <p:nvPr/>
        </p:nvSpPr>
        <p:spPr>
          <a:xfrm>
            <a:off x="6553200" y="193199"/>
            <a:ext cx="5486400" cy="707886"/>
          </a:xfrm>
          <a:prstGeom prst="rect">
            <a:avLst/>
          </a:prstGeom>
          <a:noFill/>
        </p:spPr>
        <p:txBody>
          <a:bodyPr wrap="square" rtlCol="0">
            <a:spAutoFit/>
          </a:bodyPr>
          <a:lstStyle/>
          <a:p>
            <a:r>
              <a:rPr lang="en-US" sz="4000" dirty="0"/>
              <a:t>The Trials of Jesus Christ</a:t>
            </a:r>
          </a:p>
        </p:txBody>
      </p:sp>
      <p:sp>
        <p:nvSpPr>
          <p:cNvPr id="8" name="TextBox 7">
            <a:extLst>
              <a:ext uri="{FF2B5EF4-FFF2-40B4-BE49-F238E27FC236}">
                <a16:creationId xmlns:a16="http://schemas.microsoft.com/office/drawing/2014/main" id="{AF5081BF-DFEF-2BC9-52CB-E13D6350CFEC}"/>
              </a:ext>
            </a:extLst>
          </p:cNvPr>
          <p:cNvSpPr txBox="1"/>
          <p:nvPr/>
        </p:nvSpPr>
        <p:spPr>
          <a:xfrm>
            <a:off x="8915400" y="1421170"/>
            <a:ext cx="2971800" cy="584775"/>
          </a:xfrm>
          <a:prstGeom prst="rect">
            <a:avLst/>
          </a:prstGeom>
          <a:solidFill>
            <a:srgbClr val="C00000"/>
          </a:solidFill>
        </p:spPr>
        <p:txBody>
          <a:bodyPr wrap="square" rtlCol="0">
            <a:spAutoFit/>
          </a:bodyPr>
          <a:lstStyle/>
          <a:p>
            <a:pPr marL="285750" indent="-285750">
              <a:buFont typeface="Arial" panose="020B0604020202020204" pitchFamily="34" charset="0"/>
              <a:buChar char="•"/>
            </a:pPr>
            <a:r>
              <a:rPr lang="en-US" sz="3200" dirty="0">
                <a:solidFill>
                  <a:schemeClr val="bg1"/>
                </a:solidFill>
              </a:rPr>
              <a:t>Roman</a:t>
            </a:r>
            <a:endParaRPr lang="en-US" dirty="0">
              <a:solidFill>
                <a:schemeClr val="bg1"/>
              </a:solidFill>
            </a:endParaRPr>
          </a:p>
        </p:txBody>
      </p:sp>
      <p:sp>
        <p:nvSpPr>
          <p:cNvPr id="9" name="TextBox 8">
            <a:extLst>
              <a:ext uri="{FF2B5EF4-FFF2-40B4-BE49-F238E27FC236}">
                <a16:creationId xmlns:a16="http://schemas.microsoft.com/office/drawing/2014/main" id="{99199902-02FE-8EB2-EAFD-53FFE20DC863}"/>
              </a:ext>
            </a:extLst>
          </p:cNvPr>
          <p:cNvSpPr txBox="1"/>
          <p:nvPr/>
        </p:nvSpPr>
        <p:spPr>
          <a:xfrm>
            <a:off x="8915400" y="901085"/>
            <a:ext cx="2971800" cy="584775"/>
          </a:xfrm>
          <a:prstGeom prst="rect">
            <a:avLst/>
          </a:prstGeom>
          <a:solidFill>
            <a:srgbClr val="4472C4"/>
          </a:solidFill>
        </p:spPr>
        <p:txBody>
          <a:bodyPr wrap="square" rtlCol="0">
            <a:spAutoFit/>
          </a:bodyPr>
          <a:lstStyle/>
          <a:p>
            <a:pPr marL="285750" indent="-285750">
              <a:buFont typeface="Arial" panose="020B0604020202020204" pitchFamily="34" charset="0"/>
              <a:buChar char="•"/>
            </a:pPr>
            <a:r>
              <a:rPr lang="en-US" sz="3200" dirty="0">
                <a:solidFill>
                  <a:schemeClr val="bg1"/>
                </a:solidFill>
              </a:rPr>
              <a:t>Jewish</a:t>
            </a:r>
            <a:endParaRPr lang="en-US" dirty="0">
              <a:solidFill>
                <a:schemeClr val="bg1"/>
              </a:solidFill>
            </a:endParaRPr>
          </a:p>
        </p:txBody>
      </p:sp>
    </p:spTree>
    <p:extLst>
      <p:ext uri="{BB962C8B-B14F-4D97-AF65-F5344CB8AC3E}">
        <p14:creationId xmlns:p14="http://schemas.microsoft.com/office/powerpoint/2010/main" val="351890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838200" y="261937"/>
            <a:ext cx="6553200" cy="838200"/>
          </a:xfrm>
        </p:spPr>
        <p:txBody>
          <a:bodyPr>
            <a:normAutofit/>
          </a:bodyPr>
          <a:lstStyle/>
          <a:p>
            <a:r>
              <a:rPr lang="en-US" altLang="en-US" sz="5400" b="1" dirty="0">
                <a:solidFill>
                  <a:schemeClr val="tx1"/>
                </a:solidFill>
              </a:rPr>
              <a:t>Context-Before Annas</a:t>
            </a: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838200" y="1600200"/>
            <a:ext cx="10515600" cy="4995863"/>
          </a:xfrm>
        </p:spPr>
        <p:txBody>
          <a:bodyPr>
            <a:normAutofit/>
          </a:bodyPr>
          <a:lstStyle/>
          <a:p>
            <a:pPr marL="0" indent="0">
              <a:buNone/>
            </a:pPr>
            <a:r>
              <a:rPr lang="en-US" altLang="en-US" sz="3600" dirty="0"/>
              <a:t>Jesus has been arrested and first taken before the High Priest, Anna &amp; Caiaphas where He is </a:t>
            </a:r>
            <a:r>
              <a:rPr lang="en-US" altLang="en-US" sz="3600" b="1" dirty="0"/>
              <a:t>questioned about His teaching</a:t>
            </a:r>
            <a:r>
              <a:rPr lang="en-US" altLang="en-US" sz="3600" dirty="0"/>
              <a:t>. (John 18:13-24)</a:t>
            </a:r>
          </a:p>
          <a:p>
            <a:r>
              <a:rPr lang="en-US" altLang="en-US" sz="3600" dirty="0"/>
              <a:t>Note Jesus’ response, </a:t>
            </a:r>
            <a:r>
              <a:rPr lang="en-US" altLang="en-US" sz="3600" b="1" i="1" dirty="0"/>
              <a:t>“I have spoken openly to the world… I spoke nothing in secret. Why do you question Me? Question those who heard what I spoke to them; they know what I said.”</a:t>
            </a:r>
            <a:r>
              <a:rPr lang="en-US" altLang="en-US" sz="3600" dirty="0"/>
              <a:t> (vs. 20-21) 	</a:t>
            </a:r>
          </a:p>
          <a:p>
            <a:r>
              <a:rPr lang="en-US" altLang="en-US" sz="3600" dirty="0"/>
              <a:t>Jesus is struck for His honest answer. Jesus stated that He simply spoke the truth. </a:t>
            </a:r>
          </a:p>
        </p:txBody>
      </p:sp>
    </p:spTree>
    <p:extLst>
      <p:ext uri="{BB962C8B-B14F-4D97-AF65-F5344CB8AC3E}">
        <p14:creationId xmlns:p14="http://schemas.microsoft.com/office/powerpoint/2010/main" val="76003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533400" y="261937"/>
            <a:ext cx="6553200" cy="838200"/>
          </a:xfrm>
        </p:spPr>
        <p:txBody>
          <a:bodyPr>
            <a:normAutofit fontScale="90000"/>
          </a:bodyPr>
          <a:lstStyle/>
          <a:p>
            <a:pPr>
              <a:lnSpc>
                <a:spcPct val="85000"/>
              </a:lnSpc>
            </a:pPr>
            <a:r>
              <a:rPr lang="en-US" altLang="en-US" sz="5400" b="1" dirty="0">
                <a:solidFill>
                  <a:schemeClr val="tx1"/>
                </a:solidFill>
              </a:rPr>
              <a:t>Context - Before Caiaphas</a:t>
            </a:r>
            <a:br>
              <a:rPr lang="en-US" altLang="en-US" sz="5400" b="1" dirty="0">
                <a:solidFill>
                  <a:schemeClr val="tx1"/>
                </a:solidFill>
              </a:rPr>
            </a:br>
            <a:r>
              <a:rPr lang="en-US" altLang="en-US" sz="2700" b="1" dirty="0">
                <a:solidFill>
                  <a:schemeClr val="tx1"/>
                </a:solidFill>
              </a:rPr>
              <a:t>Mark 14:53-65</a:t>
            </a:r>
            <a:endParaRPr lang="en-US" altLang="en-US" sz="5400" b="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838200" y="1600200"/>
            <a:ext cx="10972800" cy="4995863"/>
          </a:xfrm>
        </p:spPr>
        <p:txBody>
          <a:bodyPr>
            <a:normAutofit fontScale="92500"/>
          </a:bodyPr>
          <a:lstStyle/>
          <a:p>
            <a:pPr marL="0" indent="0">
              <a:buNone/>
            </a:pPr>
            <a:r>
              <a:rPr lang="en-US" altLang="en-US" sz="3400" dirty="0"/>
              <a:t>Jesus went before Caiaphas as they </a:t>
            </a:r>
            <a:r>
              <a:rPr lang="en-US" altLang="en-US" sz="3400" b="1" dirty="0"/>
              <a:t>tried to obtain </a:t>
            </a:r>
            <a:r>
              <a:rPr lang="en-US" altLang="en-US" sz="3400" b="1" i="1" dirty="0"/>
              <a:t>“testimony against Jesus to put Him to death</a:t>
            </a:r>
            <a:r>
              <a:rPr lang="en-US" altLang="en-US" sz="3400" i="1" dirty="0"/>
              <a:t> but they were not finding any.” </a:t>
            </a:r>
            <a:r>
              <a:rPr lang="en-US" altLang="en-US" sz="3400" dirty="0"/>
              <a:t>(vs. 55-56)</a:t>
            </a:r>
          </a:p>
          <a:p>
            <a:r>
              <a:rPr lang="en-US" altLang="en-US" sz="3400" i="1" dirty="0"/>
              <a:t>“</a:t>
            </a:r>
            <a:r>
              <a:rPr lang="en-US" altLang="en-US" sz="3400" b="1" i="1" dirty="0"/>
              <a:t>Are You the Christ</a:t>
            </a:r>
            <a:r>
              <a:rPr lang="en-US" altLang="en-US" sz="3400" i="1" dirty="0"/>
              <a:t>, the Son of the blessed One?”</a:t>
            </a:r>
            <a:r>
              <a:rPr lang="en-US" altLang="en-US" sz="3400" dirty="0"/>
              <a:t> (vs. 61) Jesus said, </a:t>
            </a:r>
            <a:r>
              <a:rPr lang="en-US" altLang="en-US" sz="3400" b="1" i="1" dirty="0"/>
              <a:t>“I AM…” </a:t>
            </a:r>
            <a:r>
              <a:rPr lang="en-US" altLang="en-US" sz="3400" dirty="0"/>
              <a:t>(vs. 62)</a:t>
            </a:r>
          </a:p>
          <a:p>
            <a:r>
              <a:rPr lang="en-US" altLang="en-US" sz="3400" dirty="0"/>
              <a:t>Accused of blasphemy, </a:t>
            </a:r>
            <a:r>
              <a:rPr lang="en-US" altLang="en-US" sz="3400" b="1" dirty="0"/>
              <a:t>Jesus was condemned to death </a:t>
            </a:r>
            <a:r>
              <a:rPr lang="en-US" altLang="en-US" sz="3400" dirty="0"/>
              <a:t>and began to </a:t>
            </a:r>
            <a:r>
              <a:rPr lang="en-US" altLang="en-US" sz="3400" b="1" dirty="0"/>
              <a:t>spit at Him, blindfold Him and beat Him and mock Him</a:t>
            </a:r>
            <a:r>
              <a:rPr lang="en-US" altLang="en-US" sz="3400" dirty="0"/>
              <a:t>. </a:t>
            </a:r>
            <a:br>
              <a:rPr lang="en-US" altLang="en-US" sz="3400" dirty="0"/>
            </a:br>
            <a:r>
              <a:rPr lang="en-US" altLang="en-US" sz="3400" dirty="0"/>
              <a:t>(vs. 63-65; Isaiah 50:6)</a:t>
            </a:r>
          </a:p>
          <a:p>
            <a:r>
              <a:rPr lang="en-US" altLang="en-US" sz="3400" dirty="0"/>
              <a:t>Peter then denies the Lord and He </a:t>
            </a:r>
            <a:r>
              <a:rPr lang="en-US" altLang="en-US" sz="3400" b="1" i="1" dirty="0"/>
              <a:t>“turned and looked at Peter”</a:t>
            </a:r>
            <a:r>
              <a:rPr lang="en-US" altLang="en-US" sz="3400" dirty="0"/>
              <a:t> (Luke 22:61) before he </a:t>
            </a:r>
            <a:r>
              <a:rPr lang="en-US" altLang="en-US" sz="3400" b="1" i="1" dirty="0"/>
              <a:t>“went out and wept bitterly”.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228600" y="261937"/>
            <a:ext cx="6858000" cy="838200"/>
          </a:xfrm>
        </p:spPr>
        <p:txBody>
          <a:bodyPr>
            <a:normAutofit fontScale="90000"/>
          </a:bodyPr>
          <a:lstStyle/>
          <a:p>
            <a:pPr>
              <a:lnSpc>
                <a:spcPct val="85000"/>
              </a:lnSpc>
            </a:pPr>
            <a:r>
              <a:rPr lang="en-US" altLang="en-US" sz="5400" b="1" dirty="0">
                <a:solidFill>
                  <a:schemeClr val="tx1"/>
                </a:solidFill>
              </a:rPr>
              <a:t>Context - Before Sanhedrin</a:t>
            </a:r>
            <a:br>
              <a:rPr lang="en-US" altLang="en-US" sz="5400" b="1" dirty="0">
                <a:solidFill>
                  <a:schemeClr val="tx1"/>
                </a:solidFill>
              </a:rPr>
            </a:br>
            <a:r>
              <a:rPr lang="en-US" altLang="en-US" sz="2700" b="1" dirty="0">
                <a:solidFill>
                  <a:schemeClr val="tx1"/>
                </a:solidFill>
              </a:rPr>
              <a:t>Luke 22:66-71</a:t>
            </a:r>
            <a:endParaRPr lang="en-US" altLang="en-US" sz="5400" b="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838200" y="1600200"/>
            <a:ext cx="10972800" cy="4995863"/>
          </a:xfrm>
        </p:spPr>
        <p:txBody>
          <a:bodyPr>
            <a:normAutofit/>
          </a:bodyPr>
          <a:lstStyle/>
          <a:p>
            <a:pPr marL="0" indent="0">
              <a:buNone/>
            </a:pPr>
            <a:r>
              <a:rPr lang="en-US" altLang="en-US" sz="3400" i="1" dirty="0"/>
              <a:t>“</a:t>
            </a:r>
            <a:r>
              <a:rPr lang="en-US" altLang="en-US" sz="3400" b="1" i="1" dirty="0"/>
              <a:t>If You are the Christ</a:t>
            </a:r>
            <a:r>
              <a:rPr lang="en-US" altLang="en-US" sz="3400" i="1" dirty="0"/>
              <a:t>, tell us.” </a:t>
            </a:r>
            <a:r>
              <a:rPr lang="en-US" altLang="en-US" sz="3400" dirty="0"/>
              <a:t>(vs. 67) </a:t>
            </a:r>
            <a:r>
              <a:rPr lang="en-US" altLang="en-US" sz="3400" i="1" dirty="0"/>
              <a:t>“If I tell you, you will not believe.”</a:t>
            </a:r>
            <a:r>
              <a:rPr lang="en-US" altLang="en-US" sz="3400" dirty="0"/>
              <a:t> (vs. 67)</a:t>
            </a:r>
          </a:p>
          <a:p>
            <a:pPr marL="0" indent="0">
              <a:buNone/>
            </a:pPr>
            <a:r>
              <a:rPr lang="en-US" altLang="en-US" sz="3400" i="1" dirty="0"/>
              <a:t>“From now on THE SON OF MAN WILL BE SEATED AT THE RIGHT HAND of the power of God.”</a:t>
            </a:r>
            <a:r>
              <a:rPr lang="en-US" altLang="en-US" sz="3400" dirty="0"/>
              <a:t> (vs. 69)</a:t>
            </a:r>
          </a:p>
          <a:p>
            <a:pPr marL="0" indent="0">
              <a:buNone/>
            </a:pPr>
            <a:r>
              <a:rPr lang="en-US" altLang="en-US" sz="3400" i="1" dirty="0"/>
              <a:t>“And they all said, ‘</a:t>
            </a:r>
            <a:r>
              <a:rPr lang="en-US" altLang="en-US" sz="3400" b="1" i="1" dirty="0"/>
              <a:t>Are you the Son of God, then</a:t>
            </a:r>
            <a:r>
              <a:rPr lang="en-US" altLang="en-US" sz="3400" i="1" dirty="0"/>
              <a:t>?’ And He said to them, ‘</a:t>
            </a:r>
            <a:r>
              <a:rPr lang="en-US" altLang="en-US" sz="3400" b="1" i="1" dirty="0"/>
              <a:t>Yes I AM</a:t>
            </a:r>
            <a:r>
              <a:rPr lang="en-US" altLang="en-US" sz="3400" i="1" dirty="0"/>
              <a:t>’” </a:t>
            </a:r>
            <a:r>
              <a:rPr lang="en-US" altLang="en-US" sz="3400" dirty="0"/>
              <a:t>(vs. 70)</a:t>
            </a:r>
          </a:p>
          <a:p>
            <a:pPr marL="0" indent="0">
              <a:buNone/>
            </a:pPr>
            <a:r>
              <a:rPr lang="en-US" altLang="en-US" sz="3400" i="1" dirty="0"/>
              <a:t>“They said, </a:t>
            </a:r>
            <a:r>
              <a:rPr lang="en-US" altLang="en-US" sz="3400" b="1" i="1" dirty="0"/>
              <a:t>‘what further need do we have of testimony?...”</a:t>
            </a:r>
            <a:r>
              <a:rPr lang="en-US" altLang="en-US" sz="3400" dirty="0"/>
              <a:t> (vs. 71)</a:t>
            </a:r>
          </a:p>
          <a:p>
            <a:pPr marL="0" indent="0">
              <a:buNone/>
            </a:pPr>
            <a:r>
              <a:rPr lang="en-US" altLang="en-US" sz="3400" b="1" dirty="0"/>
              <a:t>Jesus was then taken before Pilate</a:t>
            </a:r>
            <a:r>
              <a:rPr lang="en-US" altLang="en-US" sz="3400" dirty="0"/>
              <a:t>. </a:t>
            </a:r>
          </a:p>
        </p:txBody>
      </p:sp>
    </p:spTree>
    <p:extLst>
      <p:ext uri="{BB962C8B-B14F-4D97-AF65-F5344CB8AC3E}">
        <p14:creationId xmlns:p14="http://schemas.microsoft.com/office/powerpoint/2010/main" val="165743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76200" y="261937"/>
            <a:ext cx="7010400" cy="838200"/>
          </a:xfrm>
        </p:spPr>
        <p:txBody>
          <a:bodyPr>
            <a:normAutofit fontScale="90000"/>
          </a:bodyPr>
          <a:lstStyle/>
          <a:p>
            <a:pPr>
              <a:lnSpc>
                <a:spcPct val="85000"/>
              </a:lnSpc>
            </a:pPr>
            <a:r>
              <a:rPr lang="en-US" altLang="en-US" sz="5400" b="1" dirty="0">
                <a:solidFill>
                  <a:schemeClr val="tx1"/>
                </a:solidFill>
              </a:rPr>
              <a:t>Context - </a:t>
            </a:r>
            <a:r>
              <a:rPr lang="en-US" altLang="en-US" sz="5400" b="1" dirty="0"/>
              <a:t>Pilate (1</a:t>
            </a:r>
            <a:r>
              <a:rPr lang="en-US" altLang="en-US" sz="5400" b="1" baseline="30000" dirty="0"/>
              <a:t>st</a:t>
            </a:r>
            <a:r>
              <a:rPr lang="en-US" altLang="en-US" sz="5400" b="1" dirty="0"/>
              <a:t>) </a:t>
            </a:r>
            <a:r>
              <a:rPr lang="en-US" altLang="en-US" sz="2700" b="1" dirty="0">
                <a:solidFill>
                  <a:schemeClr val="tx1"/>
                </a:solidFill>
              </a:rPr>
              <a:t>John 18:28-38</a:t>
            </a:r>
            <a:endParaRPr lang="en-US" altLang="en-US" sz="5400" b="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304800" y="1295400"/>
            <a:ext cx="11582400" cy="5410200"/>
          </a:xfrm>
        </p:spPr>
        <p:txBody>
          <a:bodyPr>
            <a:normAutofit/>
          </a:bodyPr>
          <a:lstStyle/>
          <a:p>
            <a:pPr marL="0" indent="0">
              <a:buNone/>
            </a:pPr>
            <a:r>
              <a:rPr lang="en-US" altLang="en-US" sz="3400" b="1" dirty="0"/>
              <a:t>Jesus bound and led away to Pilate </a:t>
            </a:r>
            <a:r>
              <a:rPr lang="en-US" altLang="en-US" sz="3400" dirty="0"/>
              <a:t>who</a:t>
            </a:r>
            <a:r>
              <a:rPr lang="en-US" altLang="en-US" sz="3400" b="1" dirty="0"/>
              <a:t> </a:t>
            </a:r>
            <a:r>
              <a:rPr lang="en-US" altLang="en-US" sz="3400" dirty="0"/>
              <a:t>asked </a:t>
            </a:r>
            <a:r>
              <a:rPr lang="en-US" altLang="en-US" sz="3400" b="1" dirty="0"/>
              <a:t>what charges were being brought against Jesus</a:t>
            </a:r>
            <a:r>
              <a:rPr lang="en-US" altLang="en-US" sz="3400" dirty="0"/>
              <a:t>. (vs. 29)</a:t>
            </a:r>
          </a:p>
          <a:p>
            <a:pPr marL="0" indent="0">
              <a:buNone/>
            </a:pPr>
            <a:r>
              <a:rPr lang="en-US" altLang="en-US" sz="3400" i="1" dirty="0"/>
              <a:t>“</a:t>
            </a:r>
            <a:r>
              <a:rPr lang="en-US" altLang="en-US" sz="3400" b="1" i="1" dirty="0"/>
              <a:t>If this Man were not an evil-doer, we would not have delivered Him to you</a:t>
            </a:r>
            <a:r>
              <a:rPr lang="en-US" altLang="en-US" sz="3400" i="1" dirty="0"/>
              <a:t>.”</a:t>
            </a:r>
            <a:r>
              <a:rPr lang="en-US" altLang="en-US" sz="3400" dirty="0"/>
              <a:t> (vs. 30)</a:t>
            </a:r>
          </a:p>
          <a:p>
            <a:pPr marL="0" indent="0">
              <a:buNone/>
            </a:pPr>
            <a:r>
              <a:rPr lang="en-US" altLang="en-US" sz="3400" dirty="0"/>
              <a:t>Pilate told them to </a:t>
            </a:r>
            <a:r>
              <a:rPr lang="en-US" altLang="en-US" sz="3400" b="1" i="1" dirty="0"/>
              <a:t>“judge Him according to your Law”</a:t>
            </a:r>
            <a:r>
              <a:rPr lang="en-US" altLang="en-US" sz="3400" dirty="0"/>
              <a:t> (vs. 31)</a:t>
            </a:r>
          </a:p>
          <a:p>
            <a:pPr marL="0" indent="0">
              <a:buNone/>
            </a:pPr>
            <a:r>
              <a:rPr lang="en-US" altLang="en-US" sz="3400" dirty="0"/>
              <a:t>They were not </a:t>
            </a:r>
            <a:r>
              <a:rPr lang="en-US" altLang="en-US" sz="3400" b="1" i="1" dirty="0"/>
              <a:t>“permitted to put anyone to death</a:t>
            </a:r>
            <a:r>
              <a:rPr lang="en-US" altLang="en-US" sz="3400" dirty="0"/>
              <a:t>”. (vs. 32)</a:t>
            </a:r>
          </a:p>
          <a:p>
            <a:pPr marL="0" indent="0">
              <a:buNone/>
            </a:pPr>
            <a:r>
              <a:rPr lang="en-US" altLang="en-US" sz="3400" dirty="0"/>
              <a:t>Jesus met Pilate in the Praetorium who questioned Him, </a:t>
            </a:r>
            <a:br>
              <a:rPr lang="en-US" altLang="en-US" sz="3400" dirty="0"/>
            </a:br>
            <a:r>
              <a:rPr lang="en-US" altLang="en-US" sz="3400" b="1" i="1" dirty="0"/>
              <a:t>“Are you the king of the Jews?”</a:t>
            </a:r>
            <a:r>
              <a:rPr lang="en-US" altLang="en-US" sz="3400" dirty="0"/>
              <a:t> (vs. 33) and then, </a:t>
            </a:r>
            <a:r>
              <a:rPr lang="en-US" altLang="en-US" sz="3400" b="1" i="1" dirty="0"/>
              <a:t>“what have You done?”</a:t>
            </a:r>
            <a:r>
              <a:rPr lang="en-US" altLang="en-US" sz="3400" dirty="0"/>
              <a:t> (vs. 35).</a:t>
            </a:r>
          </a:p>
          <a:p>
            <a:pPr marL="0" indent="0">
              <a:buNone/>
            </a:pPr>
            <a:r>
              <a:rPr lang="en-US" altLang="en-US" sz="3400" dirty="0"/>
              <a:t>Jesus </a:t>
            </a:r>
            <a:r>
              <a:rPr lang="en-US" altLang="en-US" sz="3400" b="1" dirty="0"/>
              <a:t>teaches about the spiritual nature of His kingdom</a:t>
            </a:r>
            <a:r>
              <a:rPr lang="en-US" altLang="en-US" sz="3400" dirty="0"/>
              <a:t>. (vs. 36)</a:t>
            </a:r>
          </a:p>
          <a:p>
            <a:pPr marL="0" indent="0">
              <a:buNone/>
            </a:pPr>
            <a:endParaRPr lang="en-US" altLang="en-US" sz="3400" dirty="0"/>
          </a:p>
        </p:txBody>
      </p:sp>
    </p:spTree>
    <p:extLst>
      <p:ext uri="{BB962C8B-B14F-4D97-AF65-F5344CB8AC3E}">
        <p14:creationId xmlns:p14="http://schemas.microsoft.com/office/powerpoint/2010/main" val="103090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76200" y="261937"/>
            <a:ext cx="7010400" cy="838200"/>
          </a:xfrm>
        </p:spPr>
        <p:txBody>
          <a:bodyPr>
            <a:normAutofit fontScale="90000"/>
          </a:bodyPr>
          <a:lstStyle/>
          <a:p>
            <a:pPr>
              <a:lnSpc>
                <a:spcPct val="85000"/>
              </a:lnSpc>
            </a:pPr>
            <a:r>
              <a:rPr lang="en-US" altLang="en-US" sz="5400" b="1" dirty="0">
                <a:solidFill>
                  <a:schemeClr val="tx1"/>
                </a:solidFill>
              </a:rPr>
              <a:t>Context - </a:t>
            </a:r>
            <a:r>
              <a:rPr lang="en-US" altLang="en-US" sz="5400" b="1" dirty="0"/>
              <a:t>Pilate (1</a:t>
            </a:r>
            <a:r>
              <a:rPr lang="en-US" altLang="en-US" sz="5400" b="1" baseline="30000" dirty="0"/>
              <a:t>st</a:t>
            </a:r>
            <a:r>
              <a:rPr lang="en-US" altLang="en-US" sz="5400" b="1" dirty="0"/>
              <a:t>) </a:t>
            </a:r>
            <a:r>
              <a:rPr lang="en-US" altLang="en-US" sz="2700" b="1" dirty="0">
                <a:solidFill>
                  <a:schemeClr val="tx1"/>
                </a:solidFill>
              </a:rPr>
              <a:t>John 18:28-38</a:t>
            </a:r>
            <a:endParaRPr lang="en-US" altLang="en-US" sz="5400" b="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304800" y="1295400"/>
            <a:ext cx="11582400" cy="5410200"/>
          </a:xfrm>
        </p:spPr>
        <p:txBody>
          <a:bodyPr>
            <a:normAutofit/>
          </a:bodyPr>
          <a:lstStyle/>
          <a:p>
            <a:pPr marL="0" indent="0">
              <a:buNone/>
            </a:pPr>
            <a:r>
              <a:rPr lang="en-US" altLang="en-US" sz="3400" dirty="0"/>
              <a:t>Pilate then asked,</a:t>
            </a:r>
            <a:r>
              <a:rPr lang="en-US" altLang="en-US" sz="3400" b="1" dirty="0"/>
              <a:t> </a:t>
            </a:r>
            <a:r>
              <a:rPr lang="en-US" altLang="en-US" sz="3600" b="1" i="1" dirty="0"/>
              <a:t>“So you are a king?”</a:t>
            </a:r>
            <a:r>
              <a:rPr lang="en-US" altLang="en-US" sz="3600" b="1" dirty="0"/>
              <a:t> </a:t>
            </a:r>
            <a:r>
              <a:rPr lang="en-US" altLang="en-US" sz="3400" dirty="0"/>
              <a:t>(vs. 37)</a:t>
            </a:r>
          </a:p>
          <a:p>
            <a:pPr marL="0" indent="0">
              <a:buNone/>
            </a:pPr>
            <a:r>
              <a:rPr lang="en-US" altLang="en-US" sz="3400" dirty="0"/>
              <a:t>Jesus responded, </a:t>
            </a:r>
            <a:r>
              <a:rPr lang="en-US" altLang="en-US" sz="3400" b="1" i="1" dirty="0"/>
              <a:t>“You say correctly that I am a king. </a:t>
            </a:r>
            <a:r>
              <a:rPr lang="en-US" altLang="en-US" sz="3400" i="1" dirty="0"/>
              <a:t>For this I have been born, and for this I have come into the world, </a:t>
            </a:r>
            <a:r>
              <a:rPr lang="en-US" altLang="en-US" sz="3400" b="1" i="1" dirty="0"/>
              <a:t>to bear witness to the truth. Everyone who is of the truth hears My voice.”</a:t>
            </a:r>
            <a:r>
              <a:rPr lang="en-US" altLang="en-US" sz="3400" b="1" dirty="0"/>
              <a:t> </a:t>
            </a:r>
            <a:endParaRPr lang="en-US" altLang="en-US" sz="3400" dirty="0"/>
          </a:p>
          <a:p>
            <a:pPr marL="0" indent="0">
              <a:buNone/>
            </a:pPr>
            <a:r>
              <a:rPr lang="en-US" altLang="en-US" sz="3400" dirty="0"/>
              <a:t>Pilate then asks, </a:t>
            </a:r>
            <a:r>
              <a:rPr lang="en-US" altLang="en-US" sz="4800" b="1" i="1" dirty="0">
                <a:solidFill>
                  <a:srgbClr val="002060"/>
                </a:solidFill>
              </a:rPr>
              <a:t>“What is truth?”</a:t>
            </a:r>
          </a:p>
          <a:p>
            <a:pPr marL="0" indent="0">
              <a:buNone/>
            </a:pPr>
            <a:r>
              <a:rPr lang="en-US" altLang="en-US" sz="3400" b="1" dirty="0"/>
              <a:t>Pilate declares Jesus’ innocence </a:t>
            </a:r>
            <a:r>
              <a:rPr lang="en-US" altLang="en-US" sz="3400" dirty="0"/>
              <a:t>but after the Jews continue </a:t>
            </a:r>
            <a:r>
              <a:rPr lang="en-US" altLang="en-US" sz="3400" i="1" dirty="0"/>
              <a:t>to “</a:t>
            </a:r>
            <a:r>
              <a:rPr lang="en-US" altLang="en-US" sz="3400" b="1" i="1" dirty="0"/>
              <a:t>accuse Him harshly</a:t>
            </a:r>
            <a:r>
              <a:rPr lang="en-US" altLang="en-US" sz="3400" i="1" dirty="0"/>
              <a:t>”</a:t>
            </a:r>
            <a:r>
              <a:rPr lang="en-US" altLang="en-US" sz="3400" dirty="0"/>
              <a:t> (Mark 15:3) and Jesus says nothing in response (1 Peter 2:23), he </a:t>
            </a:r>
            <a:r>
              <a:rPr lang="en-US" altLang="en-US" sz="3400" b="1" dirty="0"/>
              <a:t>sends him to Herod </a:t>
            </a:r>
            <a:r>
              <a:rPr lang="en-US" altLang="en-US" sz="3400" dirty="0"/>
              <a:t>(Luke 23:6-12).</a:t>
            </a:r>
          </a:p>
        </p:txBody>
      </p:sp>
    </p:spTree>
    <p:extLst>
      <p:ext uri="{BB962C8B-B14F-4D97-AF65-F5344CB8AC3E}">
        <p14:creationId xmlns:p14="http://schemas.microsoft.com/office/powerpoint/2010/main" val="104076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i="1" dirty="0"/>
              <a:t>“What Is Truth?”</a:t>
            </a:r>
            <a:endParaRPr lang="en-US" altLang="en-US" sz="6000" b="1" i="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896600" cy="5410200"/>
          </a:xfrm>
        </p:spPr>
        <p:txBody>
          <a:bodyPr>
            <a:normAutofit/>
          </a:bodyPr>
          <a:lstStyle/>
          <a:p>
            <a:pPr marL="0" indent="0">
              <a:buNone/>
            </a:pPr>
            <a:r>
              <a:rPr lang="en-US" altLang="en-US" sz="4000" dirty="0"/>
              <a:t>Regardless of how Pilate meant it, it’s an age-old question that </a:t>
            </a:r>
            <a:r>
              <a:rPr lang="en-US" altLang="en-US" sz="4000" b="1" dirty="0"/>
              <a:t>continues to rage yet today</a:t>
            </a:r>
            <a:r>
              <a:rPr lang="en-US" altLang="en-US" sz="4000" dirty="0"/>
              <a:t>!</a:t>
            </a:r>
          </a:p>
          <a:p>
            <a:pPr marL="0" indent="0">
              <a:buNone/>
            </a:pPr>
            <a:r>
              <a:rPr lang="en-US" altLang="en-US" sz="4000" dirty="0"/>
              <a:t>Today, not so much </a:t>
            </a:r>
            <a:r>
              <a:rPr lang="en-US" altLang="en-US" sz="4000" b="1" dirty="0"/>
              <a:t>“what is truth?” </a:t>
            </a:r>
            <a:r>
              <a:rPr lang="en-US" altLang="en-US" sz="4000" dirty="0"/>
              <a:t>but </a:t>
            </a:r>
            <a:r>
              <a:rPr lang="en-US" altLang="en-US" sz="4000" b="1" dirty="0"/>
              <a:t>“is there truth?”</a:t>
            </a:r>
            <a:r>
              <a:rPr lang="en-US" altLang="en-US" sz="4000" dirty="0"/>
              <a:t>. </a:t>
            </a:r>
          </a:p>
          <a:p>
            <a:pPr marL="0" indent="0">
              <a:buNone/>
            </a:pPr>
            <a:r>
              <a:rPr lang="en-US" altLang="en-US" sz="4000" dirty="0"/>
              <a:t>We battle a spirit of </a:t>
            </a:r>
            <a:r>
              <a:rPr lang="en-US" altLang="en-US" sz="4000" b="1" dirty="0"/>
              <a:t>relativism and humanism </a:t>
            </a:r>
            <a:r>
              <a:rPr lang="en-US" altLang="en-US" sz="4000" dirty="0"/>
              <a:t>that says there is </a:t>
            </a:r>
            <a:r>
              <a:rPr lang="en-US" altLang="en-US" sz="4000" b="1" dirty="0"/>
              <a:t>no truth in matters of spiritual and moral import</a:t>
            </a:r>
            <a:r>
              <a:rPr lang="en-US" altLang="en-US" sz="4000" dirty="0"/>
              <a:t>. </a:t>
            </a:r>
          </a:p>
        </p:txBody>
      </p:sp>
    </p:spTree>
    <p:extLst>
      <p:ext uri="{BB962C8B-B14F-4D97-AF65-F5344CB8AC3E}">
        <p14:creationId xmlns:p14="http://schemas.microsoft.com/office/powerpoint/2010/main" val="297378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03906A6-8982-4B21-8D22-3745E0A9E9A1}"/>
              </a:ext>
            </a:extLst>
          </p:cNvPr>
          <p:cNvSpPr>
            <a:spLocks noGrp="1" noChangeArrowheads="1"/>
          </p:cNvSpPr>
          <p:nvPr>
            <p:ph type="title"/>
          </p:nvPr>
        </p:nvSpPr>
        <p:spPr>
          <a:xfrm>
            <a:off x="609600" y="261937"/>
            <a:ext cx="6477000" cy="838200"/>
          </a:xfrm>
        </p:spPr>
        <p:txBody>
          <a:bodyPr>
            <a:normAutofit fontScale="90000"/>
          </a:bodyPr>
          <a:lstStyle/>
          <a:p>
            <a:pPr>
              <a:lnSpc>
                <a:spcPct val="85000"/>
              </a:lnSpc>
            </a:pPr>
            <a:r>
              <a:rPr lang="en-US" altLang="en-US" sz="6000" b="1" i="1" dirty="0"/>
              <a:t>“What Is Truth?”</a:t>
            </a:r>
            <a:endParaRPr lang="en-US" altLang="en-US" sz="6000" b="1" i="1" dirty="0">
              <a:solidFill>
                <a:schemeClr val="tx1"/>
              </a:solidFill>
            </a:endParaRPr>
          </a:p>
        </p:txBody>
      </p:sp>
      <p:sp>
        <p:nvSpPr>
          <p:cNvPr id="2051" name="Rectangle 3">
            <a:extLst>
              <a:ext uri="{FF2B5EF4-FFF2-40B4-BE49-F238E27FC236}">
                <a16:creationId xmlns:a16="http://schemas.microsoft.com/office/drawing/2014/main" id="{E5BCC529-CCC2-441F-AA7C-790E0F2FBEB0}"/>
              </a:ext>
            </a:extLst>
          </p:cNvPr>
          <p:cNvSpPr>
            <a:spLocks noGrp="1" noChangeArrowheads="1"/>
          </p:cNvSpPr>
          <p:nvPr>
            <p:ph idx="1"/>
          </p:nvPr>
        </p:nvSpPr>
        <p:spPr>
          <a:xfrm>
            <a:off x="609600" y="1295400"/>
            <a:ext cx="10896600" cy="5410200"/>
          </a:xfrm>
        </p:spPr>
        <p:txBody>
          <a:bodyPr>
            <a:normAutofit/>
          </a:bodyPr>
          <a:lstStyle/>
          <a:p>
            <a:pPr marL="0" indent="0">
              <a:buNone/>
            </a:pPr>
            <a:r>
              <a:rPr lang="en-US" altLang="en-US" sz="4000" dirty="0"/>
              <a:t>Webster, in Webster’s Revised Unabridged Dictionary c 1996, defines truth as, </a:t>
            </a:r>
          </a:p>
          <a:p>
            <a:pPr marL="0" indent="0">
              <a:buNone/>
            </a:pPr>
            <a:r>
              <a:rPr lang="en-US" altLang="en-US" sz="4000" dirty="0"/>
              <a:t>“1.  the quality of being true; as: (a) </a:t>
            </a:r>
            <a:r>
              <a:rPr lang="en-US" altLang="en-US" sz="4000" b="1" dirty="0"/>
              <a:t>conformity to fact or </a:t>
            </a:r>
            <a:r>
              <a:rPr lang="en-US" altLang="en-US" sz="4000" b="1" dirty="0">
                <a:solidFill>
                  <a:srgbClr val="002060"/>
                </a:solidFill>
              </a:rPr>
              <a:t>reality</a:t>
            </a:r>
            <a:r>
              <a:rPr lang="en-US" altLang="en-US" sz="4000" dirty="0"/>
              <a:t>; exact accordance with that which is, or has been; or shall be.  (b) </a:t>
            </a:r>
            <a:r>
              <a:rPr lang="en-US" altLang="en-US" sz="4000" b="1" dirty="0"/>
              <a:t>Conformity to rule; exactness</a:t>
            </a:r>
            <a:r>
              <a:rPr lang="en-US" altLang="en-US" sz="4000" dirty="0"/>
              <a:t>… </a:t>
            </a:r>
          </a:p>
          <a:p>
            <a:pPr marL="0" indent="0">
              <a:buNone/>
            </a:pPr>
            <a:r>
              <a:rPr lang="en-US" altLang="en-US" sz="4000" dirty="0"/>
              <a:t>2.  </a:t>
            </a:r>
            <a:r>
              <a:rPr lang="en-US" altLang="en-US" sz="4000" b="1" dirty="0"/>
              <a:t>That which is true or certain </a:t>
            </a:r>
            <a:r>
              <a:rPr lang="en-US" altLang="en-US" sz="4000" dirty="0"/>
              <a:t>concerning any matter or subject, or generally on all subjects; </a:t>
            </a:r>
            <a:r>
              <a:rPr lang="en-US" altLang="en-US" sz="4000" b="1" dirty="0"/>
              <a:t>real state of things; fact; verity; </a:t>
            </a:r>
            <a:r>
              <a:rPr lang="en-US" altLang="en-US" sz="4000" b="1" dirty="0">
                <a:solidFill>
                  <a:srgbClr val="002060"/>
                </a:solidFill>
              </a:rPr>
              <a:t>reality</a:t>
            </a:r>
            <a:r>
              <a:rPr lang="en-US" altLang="en-US" sz="4000" dirty="0"/>
              <a:t>.” </a:t>
            </a:r>
          </a:p>
        </p:txBody>
      </p:sp>
    </p:spTree>
    <p:extLst>
      <p:ext uri="{BB962C8B-B14F-4D97-AF65-F5344CB8AC3E}">
        <p14:creationId xmlns:p14="http://schemas.microsoft.com/office/powerpoint/2010/main" val="391015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57911</TotalTime>
  <Words>2209</Words>
  <Application>Microsoft Office PowerPoint</Application>
  <PresentationFormat>Widescreen</PresentationFormat>
  <Paragraphs>164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TimesNewRomanPSMT</vt:lpstr>
      <vt:lpstr>Office Theme</vt:lpstr>
      <vt:lpstr>What Is Truth?</vt:lpstr>
      <vt:lpstr>PowerPoint Presentation</vt:lpstr>
      <vt:lpstr>Context-Before Annas</vt:lpstr>
      <vt:lpstr>Context - Before Caiaphas Mark 14:53-65</vt:lpstr>
      <vt:lpstr>Context - Before Sanhedrin Luke 22:66-71</vt:lpstr>
      <vt:lpstr>Context - Pilate (1st) John 18:28-38</vt:lpstr>
      <vt:lpstr>Context - Pilate (1st) John 18:28-38</vt:lpstr>
      <vt:lpstr>“What Is Truth?”</vt:lpstr>
      <vt:lpstr>“What Is Truth?”</vt:lpstr>
      <vt:lpstr>“What Is Truth?”</vt:lpstr>
      <vt:lpstr>God Defines Truth</vt:lpstr>
      <vt:lpstr>God Has Defined Truth</vt:lpstr>
      <vt:lpstr>Can Truth Be Known?</vt:lpstr>
      <vt:lpstr>Does Truth Change?</vt:lpstr>
      <vt:lpstr>The Nature of Truth</vt:lpstr>
      <vt:lpstr>Mostly Truth…</vt:lpstr>
      <vt:lpstr>THE Truth…</vt:lpstr>
    </vt:vector>
  </TitlesOfParts>
  <Company>WSE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WSE</dc:creator>
  <cp:lastModifiedBy>Chris Simmons</cp:lastModifiedBy>
  <cp:revision>54</cp:revision>
  <cp:lastPrinted>2023-06-04T13:19:15Z</cp:lastPrinted>
  <dcterms:created xsi:type="dcterms:W3CDTF">2001-07-23T19:26:52Z</dcterms:created>
  <dcterms:modified xsi:type="dcterms:W3CDTF">2023-06-04T20:38:01Z</dcterms:modified>
</cp:coreProperties>
</file>