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9" r:id="rId4"/>
    <p:sldId id="260" r:id="rId5"/>
    <p:sldId id="262" r:id="rId6"/>
    <p:sldId id="265" r:id="rId7"/>
    <p:sldId id="270" r:id="rId8"/>
    <p:sldId id="266" r:id="rId9"/>
    <p:sldId id="269" r:id="rId10"/>
    <p:sldId id="268" r:id="rId1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100916-62F2-0915-149F-29DB4D99B828}"/>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E678B758-B532-C4AE-F6BE-A60B9ADA1D8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6/11/2023am</a:t>
            </a:r>
          </a:p>
        </p:txBody>
      </p:sp>
      <p:sp>
        <p:nvSpPr>
          <p:cNvPr id="4" name="Footer Placeholder 3">
            <a:extLst>
              <a:ext uri="{FF2B5EF4-FFF2-40B4-BE49-F238E27FC236}">
                <a16:creationId xmlns:a16="http://schemas.microsoft.com/office/drawing/2014/main" id="{D65A91C7-12AD-12B2-3EFE-980AF8C15AA4}"/>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Respect For Jesus</a:t>
            </a:r>
          </a:p>
        </p:txBody>
      </p:sp>
      <p:sp>
        <p:nvSpPr>
          <p:cNvPr id="5" name="Slide Number Placeholder 4">
            <a:extLst>
              <a:ext uri="{FF2B5EF4-FFF2-40B4-BE49-F238E27FC236}">
                <a16:creationId xmlns:a16="http://schemas.microsoft.com/office/drawing/2014/main" id="{757749E4-773B-79E0-638C-790B546F39DF}"/>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018DE12-5DD4-4C80-AAEA-EDFCF44CC0E8}" type="slidenum">
              <a:rPr lang="en-US" smtClean="0"/>
              <a:t>‹#›</a:t>
            </a:fld>
            <a:endParaRPr lang="en-US"/>
          </a:p>
        </p:txBody>
      </p:sp>
    </p:spTree>
    <p:extLst>
      <p:ext uri="{BB962C8B-B14F-4D97-AF65-F5344CB8AC3E}">
        <p14:creationId xmlns:p14="http://schemas.microsoft.com/office/powerpoint/2010/main" val="409032664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6/11/2023am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Respect For Jesus</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638A5C3-884B-4546-8C65-D27908735AA9}" type="slidenum">
              <a:rPr lang="en-US" smtClean="0"/>
              <a:t>‹#›</a:t>
            </a:fld>
            <a:endParaRPr lang="en-US"/>
          </a:p>
        </p:txBody>
      </p:sp>
    </p:spTree>
    <p:extLst>
      <p:ext uri="{BB962C8B-B14F-4D97-AF65-F5344CB8AC3E}">
        <p14:creationId xmlns:p14="http://schemas.microsoft.com/office/powerpoint/2010/main" val="135365511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crucifixion, it was not just about punishment by death but causing the most amount of shame and disrespect as humanly possible. </a:t>
            </a:r>
          </a:p>
          <a:p>
            <a:endParaRPr lang="en-US" dirty="0"/>
          </a:p>
          <a:p>
            <a:r>
              <a:rPr lang="en-US" dirty="0"/>
              <a:t>Jesus endured all that for the sins of each one of us. He “endured the cross despising the shame”.  Hebrews 12:2</a:t>
            </a:r>
          </a:p>
          <a:p>
            <a:endParaRPr lang="en-US" dirty="0"/>
          </a:p>
          <a:p>
            <a:r>
              <a:rPr lang="en-US" dirty="0"/>
              <a:t>We would never think of inflicting on Jesus the shame and disrespect the Jews did but yet we might find ourselves failing to show Jesus the respect He rightfully deserves for bearing our shame. </a:t>
            </a:r>
          </a:p>
          <a:p>
            <a:endParaRPr lang="en-US" dirty="0"/>
          </a:p>
          <a:p>
            <a:r>
              <a:rPr lang="en-US" dirty="0"/>
              <a:t>How can we fail to show Jesus the respect He deserves?</a:t>
            </a:r>
          </a:p>
          <a:p>
            <a:endParaRPr lang="en-US" dirty="0"/>
          </a:p>
          <a:p>
            <a:r>
              <a:rPr lang="en-US" dirty="0"/>
              <a:t>We are called upon to “bear His reproach” that He endured for us. Hebrews 13:13</a:t>
            </a:r>
          </a:p>
          <a:p>
            <a:endParaRPr lang="en-US" dirty="0"/>
          </a:p>
          <a:p>
            <a:pPr defTabSz="942289">
              <a:defRPr/>
            </a:pPr>
            <a:r>
              <a:rPr lang="en-US" dirty="0"/>
              <a:t>God expects us to respect His Son but they/we often do not. Luke 20:13</a:t>
            </a:r>
          </a:p>
          <a:p>
            <a:endParaRPr lang="en-US" dirty="0"/>
          </a:p>
        </p:txBody>
      </p:sp>
      <p:sp>
        <p:nvSpPr>
          <p:cNvPr id="4" name="Slide Number Placeholder 3"/>
          <p:cNvSpPr>
            <a:spLocks noGrp="1"/>
          </p:cNvSpPr>
          <p:nvPr>
            <p:ph type="sldNum" sz="quarter" idx="5"/>
          </p:nvPr>
        </p:nvSpPr>
        <p:spPr/>
        <p:txBody>
          <a:bodyPr/>
          <a:lstStyle/>
          <a:p>
            <a:fld id="{0638A5C3-884B-4546-8C65-D27908735AA9}" type="slidenum">
              <a:rPr lang="en-US" smtClean="0"/>
              <a:t>1</a:t>
            </a:fld>
            <a:endParaRPr lang="en-US"/>
          </a:p>
        </p:txBody>
      </p:sp>
      <p:sp>
        <p:nvSpPr>
          <p:cNvPr id="5" name="Date Placeholder 4">
            <a:extLst>
              <a:ext uri="{FF2B5EF4-FFF2-40B4-BE49-F238E27FC236}">
                <a16:creationId xmlns:a16="http://schemas.microsoft.com/office/drawing/2014/main" id="{819ED11A-DCB8-F7A9-94D3-43E0DFCA6C18}"/>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73CBE3CC-C555-6687-4755-D4C2102C9219}"/>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95809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0638A5C3-884B-4546-8C65-D27908735AA9}" type="slidenum">
              <a:rPr lang="en-US" smtClean="0"/>
              <a:t>10</a:t>
            </a:fld>
            <a:endParaRPr lang="en-US"/>
          </a:p>
        </p:txBody>
      </p:sp>
      <p:sp>
        <p:nvSpPr>
          <p:cNvPr id="5" name="Date Placeholder 4">
            <a:extLst>
              <a:ext uri="{FF2B5EF4-FFF2-40B4-BE49-F238E27FC236}">
                <a16:creationId xmlns:a16="http://schemas.microsoft.com/office/drawing/2014/main" id="{231FB5E4-A221-4191-4A30-B4A87FFB03E6}"/>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F122C19C-7905-C837-A0E0-55AD33A68091}"/>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3658767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0638A5C3-884B-4546-8C65-D27908735AA9}" type="slidenum">
              <a:rPr lang="en-US" smtClean="0"/>
              <a:t>2</a:t>
            </a:fld>
            <a:endParaRPr lang="en-US"/>
          </a:p>
        </p:txBody>
      </p:sp>
      <p:sp>
        <p:nvSpPr>
          <p:cNvPr id="5" name="Date Placeholder 4">
            <a:extLst>
              <a:ext uri="{FF2B5EF4-FFF2-40B4-BE49-F238E27FC236}">
                <a16:creationId xmlns:a16="http://schemas.microsoft.com/office/drawing/2014/main" id="{583180C2-6857-EB1D-6436-65E3AAF24F02}"/>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1E2644DE-04F1-8DC1-DF28-65567F0D3E3B}"/>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2798282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1 Sam 8:5-7</a:t>
            </a:r>
          </a:p>
          <a:p>
            <a:r>
              <a:rPr lang="en-US" sz="1300" dirty="0"/>
              <a:t>Now appoint a king for us to judge us like all the nations." 6 But the thing was displeasing in the sight of Samuel when they said, "Give us a king to judge us." And Samuel prayed to the Lord. 7 The Lord said to Samuel, "Listen to the voice of the people in regard to all that they say to you, for they have not rejected you, but they have rejected Me from being king over them.</a:t>
            </a:r>
          </a:p>
          <a:p>
            <a:endParaRPr lang="en-US" sz="1300" dirty="0"/>
          </a:p>
        </p:txBody>
      </p:sp>
      <p:sp>
        <p:nvSpPr>
          <p:cNvPr id="4" name="Slide Number Placeholder 3"/>
          <p:cNvSpPr>
            <a:spLocks noGrp="1"/>
          </p:cNvSpPr>
          <p:nvPr>
            <p:ph type="sldNum" sz="quarter" idx="5"/>
          </p:nvPr>
        </p:nvSpPr>
        <p:spPr/>
        <p:txBody>
          <a:bodyPr/>
          <a:lstStyle/>
          <a:p>
            <a:fld id="{0638A5C3-884B-4546-8C65-D27908735AA9}" type="slidenum">
              <a:rPr lang="en-US" smtClean="0"/>
              <a:t>3</a:t>
            </a:fld>
            <a:endParaRPr lang="en-US"/>
          </a:p>
        </p:txBody>
      </p:sp>
      <p:sp>
        <p:nvSpPr>
          <p:cNvPr id="5" name="Date Placeholder 4">
            <a:extLst>
              <a:ext uri="{FF2B5EF4-FFF2-40B4-BE49-F238E27FC236}">
                <a16:creationId xmlns:a16="http://schemas.microsoft.com/office/drawing/2014/main" id="{127471B7-829D-6E45-475C-162CDFC1E653}"/>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21040941-2A80-05F0-1399-0939BBB53E7E}"/>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1916301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0638A5C3-884B-4546-8C65-D27908735AA9}" type="slidenum">
              <a:rPr lang="en-US" smtClean="0"/>
              <a:t>4</a:t>
            </a:fld>
            <a:endParaRPr lang="en-US"/>
          </a:p>
        </p:txBody>
      </p:sp>
      <p:sp>
        <p:nvSpPr>
          <p:cNvPr id="5" name="Date Placeholder 4">
            <a:extLst>
              <a:ext uri="{FF2B5EF4-FFF2-40B4-BE49-F238E27FC236}">
                <a16:creationId xmlns:a16="http://schemas.microsoft.com/office/drawing/2014/main" id="{175D7C3B-7FA0-DA5B-32B7-721432166458}"/>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BE207039-32B8-2A46-7E78-05012B518666}"/>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266980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0638A5C3-884B-4546-8C65-D27908735AA9}" type="slidenum">
              <a:rPr lang="en-US" smtClean="0"/>
              <a:t>5</a:t>
            </a:fld>
            <a:endParaRPr lang="en-US"/>
          </a:p>
        </p:txBody>
      </p:sp>
      <p:sp>
        <p:nvSpPr>
          <p:cNvPr id="5" name="Date Placeholder 4">
            <a:extLst>
              <a:ext uri="{FF2B5EF4-FFF2-40B4-BE49-F238E27FC236}">
                <a16:creationId xmlns:a16="http://schemas.microsoft.com/office/drawing/2014/main" id="{725238BF-1DC9-35ED-D680-D044F705D432}"/>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4E188988-BA2B-A58B-145B-EC4FA53906B7}"/>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553613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0638A5C3-884B-4546-8C65-D27908735AA9}" type="slidenum">
              <a:rPr lang="en-US" smtClean="0"/>
              <a:t>6</a:t>
            </a:fld>
            <a:endParaRPr lang="en-US"/>
          </a:p>
        </p:txBody>
      </p:sp>
      <p:sp>
        <p:nvSpPr>
          <p:cNvPr id="5" name="Date Placeholder 4">
            <a:extLst>
              <a:ext uri="{FF2B5EF4-FFF2-40B4-BE49-F238E27FC236}">
                <a16:creationId xmlns:a16="http://schemas.microsoft.com/office/drawing/2014/main" id="{0B2D6F69-3D98-5219-0928-F50A937BD52C}"/>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1236BAE3-4B9B-A57C-0FEE-5E4B3215C838}"/>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139816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0638A5C3-884B-4546-8C65-D27908735AA9}" type="slidenum">
              <a:rPr lang="en-US" smtClean="0"/>
              <a:t>7</a:t>
            </a:fld>
            <a:endParaRPr lang="en-US"/>
          </a:p>
        </p:txBody>
      </p:sp>
      <p:sp>
        <p:nvSpPr>
          <p:cNvPr id="5" name="Date Placeholder 4">
            <a:extLst>
              <a:ext uri="{FF2B5EF4-FFF2-40B4-BE49-F238E27FC236}">
                <a16:creationId xmlns:a16="http://schemas.microsoft.com/office/drawing/2014/main" id="{A81EFF8B-5E14-E32E-8520-18E94D8C10C5}"/>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35F5B3D8-AD84-E143-7ECD-C4260DB8E17F}"/>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1453061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0638A5C3-884B-4546-8C65-D27908735AA9}" type="slidenum">
              <a:rPr lang="en-US" smtClean="0"/>
              <a:t>8</a:t>
            </a:fld>
            <a:endParaRPr lang="en-US"/>
          </a:p>
        </p:txBody>
      </p:sp>
      <p:sp>
        <p:nvSpPr>
          <p:cNvPr id="5" name="Date Placeholder 4">
            <a:extLst>
              <a:ext uri="{FF2B5EF4-FFF2-40B4-BE49-F238E27FC236}">
                <a16:creationId xmlns:a16="http://schemas.microsoft.com/office/drawing/2014/main" id="{A3F668A4-B9FE-95BC-8D06-24861C8E41B7}"/>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5597D7B6-7400-775E-1BCB-FE54F84FB203}"/>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3696670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0638A5C3-884B-4546-8C65-D27908735AA9}" type="slidenum">
              <a:rPr lang="en-US" smtClean="0"/>
              <a:t>9</a:t>
            </a:fld>
            <a:endParaRPr lang="en-US"/>
          </a:p>
        </p:txBody>
      </p:sp>
      <p:sp>
        <p:nvSpPr>
          <p:cNvPr id="5" name="Date Placeholder 4">
            <a:extLst>
              <a:ext uri="{FF2B5EF4-FFF2-40B4-BE49-F238E27FC236}">
                <a16:creationId xmlns:a16="http://schemas.microsoft.com/office/drawing/2014/main" id="{A6FDC31E-3E77-A777-3FB6-456DE360D509}"/>
              </a:ext>
            </a:extLst>
          </p:cNvPr>
          <p:cNvSpPr>
            <a:spLocks noGrp="1"/>
          </p:cNvSpPr>
          <p:nvPr>
            <p:ph type="dt" idx="1"/>
          </p:nvPr>
        </p:nvSpPr>
        <p:spPr/>
        <p:txBody>
          <a:bodyPr/>
          <a:lstStyle/>
          <a:p>
            <a:r>
              <a:rPr lang="en-US"/>
              <a:t>6/11/2023am</a:t>
            </a:r>
          </a:p>
        </p:txBody>
      </p:sp>
      <p:sp>
        <p:nvSpPr>
          <p:cNvPr id="6" name="Footer Placeholder 5">
            <a:extLst>
              <a:ext uri="{FF2B5EF4-FFF2-40B4-BE49-F238E27FC236}">
                <a16:creationId xmlns:a16="http://schemas.microsoft.com/office/drawing/2014/main" id="{8FBA24AC-0D91-9E23-6371-1C2D8E47E29D}"/>
              </a:ext>
            </a:extLst>
          </p:cNvPr>
          <p:cNvSpPr>
            <a:spLocks noGrp="1"/>
          </p:cNvSpPr>
          <p:nvPr>
            <p:ph type="ftr" sz="quarter" idx="4"/>
          </p:nvPr>
        </p:nvSpPr>
        <p:spPr/>
        <p:txBody>
          <a:bodyPr/>
          <a:lstStyle/>
          <a:p>
            <a:r>
              <a:rPr lang="en-US"/>
              <a:t>Respect For Jesus</a:t>
            </a:r>
          </a:p>
        </p:txBody>
      </p:sp>
    </p:spTree>
    <p:extLst>
      <p:ext uri="{BB962C8B-B14F-4D97-AF65-F5344CB8AC3E}">
        <p14:creationId xmlns:p14="http://schemas.microsoft.com/office/powerpoint/2010/main" val="114443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26B6-CC59-A109-40BF-0FCB2E0216C0}"/>
              </a:ext>
            </a:extLst>
          </p:cNvPr>
          <p:cNvSpPr>
            <a:spLocks noGrp="1"/>
          </p:cNvSpPr>
          <p:nvPr>
            <p:ph type="ctrTitle"/>
          </p:nvPr>
        </p:nvSpPr>
        <p:spPr>
          <a:xfrm>
            <a:off x="1524000" y="1122363"/>
            <a:ext cx="9144000" cy="2387600"/>
          </a:xfrm>
        </p:spPr>
        <p:txBody>
          <a:bodyPr anchor="b"/>
          <a:lstStyle>
            <a:lvl1pPr algn="ctr">
              <a:defRPr sz="6000">
                <a:latin typeface="Trebuchet MS" panose="020B0603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82D6605C-EC21-0F7A-6A49-D2721D0EAD63}"/>
              </a:ext>
            </a:extLst>
          </p:cNvPr>
          <p:cNvSpPr>
            <a:spLocks noGrp="1"/>
          </p:cNvSpPr>
          <p:nvPr>
            <p:ph type="subTitle" idx="1"/>
          </p:nvPr>
        </p:nvSpPr>
        <p:spPr>
          <a:xfrm>
            <a:off x="1524000" y="3602038"/>
            <a:ext cx="9144000" cy="1655762"/>
          </a:xfrm>
        </p:spPr>
        <p:txBody>
          <a:bodyPr/>
          <a:lstStyle>
            <a:lvl1pPr marL="0" indent="0" algn="ctr">
              <a:buNone/>
              <a:defRPr sz="24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3056DEC-5997-0299-37DE-094995BBCD7F}"/>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5" name="Footer Placeholder 4">
            <a:extLst>
              <a:ext uri="{FF2B5EF4-FFF2-40B4-BE49-F238E27FC236}">
                <a16:creationId xmlns:a16="http://schemas.microsoft.com/office/drawing/2014/main" id="{AA9D7894-A39B-4E71-5C55-A91B63C6E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AF48-3B88-F7D5-9181-EA22D29FAD1E}"/>
              </a:ext>
            </a:extLst>
          </p:cNvPr>
          <p:cNvSpPr>
            <a:spLocks noGrp="1"/>
          </p:cNvSpPr>
          <p:nvPr>
            <p:ph type="sldNum" sz="quarter" idx="12"/>
          </p:nvPr>
        </p:nvSpPr>
        <p:spPr/>
        <p:txBody>
          <a:bodyPr/>
          <a:lstStyle/>
          <a:p>
            <a:fld id="{AC314E91-8D6E-4FE2-8D61-4FD7AE4C39E9}" type="slidenum">
              <a:rPr lang="en-US" smtClean="0"/>
              <a:t>‹#›</a:t>
            </a:fld>
            <a:endParaRPr lang="en-US"/>
          </a:p>
        </p:txBody>
      </p:sp>
      <p:pic>
        <p:nvPicPr>
          <p:cNvPr id="2050" name="Picture 2" descr="See the source image">
            <a:extLst>
              <a:ext uri="{FF2B5EF4-FFF2-40B4-BE49-F238E27FC236}">
                <a16:creationId xmlns:a16="http://schemas.microsoft.com/office/drawing/2014/main" id="{10AB175C-FCCE-ABEC-8C7B-FDECBE52C7B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635"/>
            <a:ext cx="12191998" cy="6882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96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5759-F306-C520-DFC5-421A44F80C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515423-9570-F09A-DC71-19DCAAE59C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8234-A4F2-924E-EAEE-240456DC221A}"/>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5" name="Footer Placeholder 4">
            <a:extLst>
              <a:ext uri="{FF2B5EF4-FFF2-40B4-BE49-F238E27FC236}">
                <a16:creationId xmlns:a16="http://schemas.microsoft.com/office/drawing/2014/main" id="{1627D4CA-90D5-9715-C722-281707E77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6998A-776D-50FF-5F08-1EF56179295C}"/>
              </a:ext>
            </a:extLst>
          </p:cNvPr>
          <p:cNvSpPr>
            <a:spLocks noGrp="1"/>
          </p:cNvSpPr>
          <p:nvPr>
            <p:ph type="sldNum" sz="quarter" idx="12"/>
          </p:nvPr>
        </p:nvSpPr>
        <p:spPr/>
        <p:txBody>
          <a:bodyPr/>
          <a:lstStyle/>
          <a:p>
            <a:fld id="{AC314E91-8D6E-4FE2-8D61-4FD7AE4C39E9}" type="slidenum">
              <a:rPr lang="en-US" smtClean="0"/>
              <a:t>‹#›</a:t>
            </a:fld>
            <a:endParaRPr lang="en-US"/>
          </a:p>
        </p:txBody>
      </p:sp>
    </p:spTree>
    <p:extLst>
      <p:ext uri="{BB962C8B-B14F-4D97-AF65-F5344CB8AC3E}">
        <p14:creationId xmlns:p14="http://schemas.microsoft.com/office/powerpoint/2010/main" val="178733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6F4441-E020-1FDA-104F-2140831E96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17A198-ADF8-A3D8-B23F-E4F8CBFB48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3A3B8-7293-4FA9-7A83-15AFFAA002AB}"/>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5" name="Footer Placeholder 4">
            <a:extLst>
              <a:ext uri="{FF2B5EF4-FFF2-40B4-BE49-F238E27FC236}">
                <a16:creationId xmlns:a16="http://schemas.microsoft.com/office/drawing/2014/main" id="{FA840F79-43A0-38E2-7AC4-2799A2641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9B9DA1-1131-7915-2053-8DA0E2D28C61}"/>
              </a:ext>
            </a:extLst>
          </p:cNvPr>
          <p:cNvSpPr>
            <a:spLocks noGrp="1"/>
          </p:cNvSpPr>
          <p:nvPr>
            <p:ph type="sldNum" sz="quarter" idx="12"/>
          </p:nvPr>
        </p:nvSpPr>
        <p:spPr/>
        <p:txBody>
          <a:bodyPr/>
          <a:lstStyle/>
          <a:p>
            <a:fld id="{AC314E91-8D6E-4FE2-8D61-4FD7AE4C39E9}" type="slidenum">
              <a:rPr lang="en-US" smtClean="0"/>
              <a:t>‹#›</a:t>
            </a:fld>
            <a:endParaRPr lang="en-US"/>
          </a:p>
        </p:txBody>
      </p:sp>
    </p:spTree>
    <p:extLst>
      <p:ext uri="{BB962C8B-B14F-4D97-AF65-F5344CB8AC3E}">
        <p14:creationId xmlns:p14="http://schemas.microsoft.com/office/powerpoint/2010/main" val="2021632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C045-5140-4877-D4D7-D7ED66C4E62A}"/>
              </a:ext>
            </a:extLst>
          </p:cNvPr>
          <p:cNvSpPr>
            <a:spLocks noGrp="1"/>
          </p:cNvSpPr>
          <p:nvPr>
            <p:ph type="title"/>
          </p:nvPr>
        </p:nvSpPr>
        <p:spPr/>
        <p:txBody>
          <a:bodyPr/>
          <a:lstStyle>
            <a:lvl1pPr>
              <a:defRPr>
                <a:latin typeface="Trebuchet MS" panose="020B0603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2E51FDC-290C-E7F7-AB3C-25AF0B1B35B6}"/>
              </a:ext>
            </a:extLst>
          </p:cNvPr>
          <p:cNvSpPr>
            <a:spLocks noGrp="1"/>
          </p:cNvSpPr>
          <p:nvPr>
            <p:ph idx="1"/>
          </p:nvPr>
        </p:nvSpPr>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2B462E-696C-650D-0055-C37904CF762E}"/>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5" name="Footer Placeholder 4">
            <a:extLst>
              <a:ext uri="{FF2B5EF4-FFF2-40B4-BE49-F238E27FC236}">
                <a16:creationId xmlns:a16="http://schemas.microsoft.com/office/drawing/2014/main" id="{FE334B0F-28B7-4837-F57D-405975F7F0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AA46DF-D30A-2F73-3BC0-6DEA3A38BF58}"/>
              </a:ext>
            </a:extLst>
          </p:cNvPr>
          <p:cNvSpPr>
            <a:spLocks noGrp="1"/>
          </p:cNvSpPr>
          <p:nvPr>
            <p:ph type="sldNum" sz="quarter" idx="12"/>
          </p:nvPr>
        </p:nvSpPr>
        <p:spPr/>
        <p:txBody>
          <a:bodyPr/>
          <a:lstStyle/>
          <a:p>
            <a:fld id="{AC314E91-8D6E-4FE2-8D61-4FD7AE4C39E9}" type="slidenum">
              <a:rPr lang="en-US" smtClean="0"/>
              <a:t>‹#›</a:t>
            </a:fld>
            <a:endParaRPr lang="en-US"/>
          </a:p>
        </p:txBody>
      </p:sp>
      <p:pic>
        <p:nvPicPr>
          <p:cNvPr id="1028" name="Picture 4" descr="See the source image">
            <a:extLst>
              <a:ext uri="{FF2B5EF4-FFF2-40B4-BE49-F238E27FC236}">
                <a16:creationId xmlns:a16="http://schemas.microsoft.com/office/drawing/2014/main" id="{128B49DE-3D90-422D-B0E3-89B0DF53B85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20"/>
            <a:ext cx="12192001" cy="686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52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AE811-D14B-A7C9-83DD-96D81D95E8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2BB3B8-9757-EB3D-D020-3B2EADA0C4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8751ED-73B6-FD43-7580-DD146A13B686}"/>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5" name="Footer Placeholder 4">
            <a:extLst>
              <a:ext uri="{FF2B5EF4-FFF2-40B4-BE49-F238E27FC236}">
                <a16:creationId xmlns:a16="http://schemas.microsoft.com/office/drawing/2014/main" id="{A8CA459B-4C90-89EA-5875-7A6F1FF40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2D161-B738-95D4-2D24-B3ED849DFD1F}"/>
              </a:ext>
            </a:extLst>
          </p:cNvPr>
          <p:cNvSpPr>
            <a:spLocks noGrp="1"/>
          </p:cNvSpPr>
          <p:nvPr>
            <p:ph type="sldNum" sz="quarter" idx="12"/>
          </p:nvPr>
        </p:nvSpPr>
        <p:spPr/>
        <p:txBody>
          <a:bodyPr/>
          <a:lstStyle/>
          <a:p>
            <a:fld id="{AC314E91-8D6E-4FE2-8D61-4FD7AE4C39E9}" type="slidenum">
              <a:rPr lang="en-US" smtClean="0"/>
              <a:t>‹#›</a:t>
            </a:fld>
            <a:endParaRPr lang="en-US"/>
          </a:p>
        </p:txBody>
      </p:sp>
    </p:spTree>
    <p:extLst>
      <p:ext uri="{BB962C8B-B14F-4D97-AF65-F5344CB8AC3E}">
        <p14:creationId xmlns:p14="http://schemas.microsoft.com/office/powerpoint/2010/main" val="44255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CA7E1-146B-58D1-807D-A30469A074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5B6A91-066A-3116-EB33-0296E6C21F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7F841F-13D7-06E0-E39F-3930BF9C85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B9BA71-95B4-4ECB-7A6D-496414DAC9CB}"/>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6" name="Footer Placeholder 5">
            <a:extLst>
              <a:ext uri="{FF2B5EF4-FFF2-40B4-BE49-F238E27FC236}">
                <a16:creationId xmlns:a16="http://schemas.microsoft.com/office/drawing/2014/main" id="{03A773F4-0F58-7AD9-4642-0F99D09C2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D5BB89-C78F-546A-C45B-B12998D49EEF}"/>
              </a:ext>
            </a:extLst>
          </p:cNvPr>
          <p:cNvSpPr>
            <a:spLocks noGrp="1"/>
          </p:cNvSpPr>
          <p:nvPr>
            <p:ph type="sldNum" sz="quarter" idx="12"/>
          </p:nvPr>
        </p:nvSpPr>
        <p:spPr/>
        <p:txBody>
          <a:bodyPr/>
          <a:lstStyle/>
          <a:p>
            <a:fld id="{AC314E91-8D6E-4FE2-8D61-4FD7AE4C39E9}" type="slidenum">
              <a:rPr lang="en-US" smtClean="0"/>
              <a:t>‹#›</a:t>
            </a:fld>
            <a:endParaRPr lang="en-US"/>
          </a:p>
        </p:txBody>
      </p:sp>
    </p:spTree>
    <p:extLst>
      <p:ext uri="{BB962C8B-B14F-4D97-AF65-F5344CB8AC3E}">
        <p14:creationId xmlns:p14="http://schemas.microsoft.com/office/powerpoint/2010/main" val="1745418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05FD1-DF4F-6130-B0D9-22DF43F3F1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A98819-403A-015B-519E-5300F97E3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D134BE-1F48-C860-99EB-08308F7D76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E148DA-0C02-5A4A-B045-066C63D15E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BAFDC8-4C51-7800-5906-2E7ED7DC98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3AD16B-793B-3385-D295-5A1670FB246E}"/>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8" name="Footer Placeholder 7">
            <a:extLst>
              <a:ext uri="{FF2B5EF4-FFF2-40B4-BE49-F238E27FC236}">
                <a16:creationId xmlns:a16="http://schemas.microsoft.com/office/drawing/2014/main" id="{1C6580FF-E6AF-C9ED-8CDA-642DA50FF9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B99FC5-A0DC-A2C3-E076-2D29F301F41D}"/>
              </a:ext>
            </a:extLst>
          </p:cNvPr>
          <p:cNvSpPr>
            <a:spLocks noGrp="1"/>
          </p:cNvSpPr>
          <p:nvPr>
            <p:ph type="sldNum" sz="quarter" idx="12"/>
          </p:nvPr>
        </p:nvSpPr>
        <p:spPr/>
        <p:txBody>
          <a:bodyPr/>
          <a:lstStyle/>
          <a:p>
            <a:fld id="{AC314E91-8D6E-4FE2-8D61-4FD7AE4C39E9}" type="slidenum">
              <a:rPr lang="en-US" smtClean="0"/>
              <a:t>‹#›</a:t>
            </a:fld>
            <a:endParaRPr lang="en-US"/>
          </a:p>
        </p:txBody>
      </p:sp>
    </p:spTree>
    <p:extLst>
      <p:ext uri="{BB962C8B-B14F-4D97-AF65-F5344CB8AC3E}">
        <p14:creationId xmlns:p14="http://schemas.microsoft.com/office/powerpoint/2010/main" val="311322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36A4-39C8-B867-89B3-C07C943DC6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5E0BAC-A779-E68A-E530-03658CFF2C47}"/>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4" name="Footer Placeholder 3">
            <a:extLst>
              <a:ext uri="{FF2B5EF4-FFF2-40B4-BE49-F238E27FC236}">
                <a16:creationId xmlns:a16="http://schemas.microsoft.com/office/drawing/2014/main" id="{A720D11F-6A31-32BB-4743-FB0F019CF1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9DF967-92C3-5209-F76D-C3059EDED26E}"/>
              </a:ext>
            </a:extLst>
          </p:cNvPr>
          <p:cNvSpPr>
            <a:spLocks noGrp="1"/>
          </p:cNvSpPr>
          <p:nvPr>
            <p:ph type="sldNum" sz="quarter" idx="12"/>
          </p:nvPr>
        </p:nvSpPr>
        <p:spPr/>
        <p:txBody>
          <a:bodyPr/>
          <a:lstStyle/>
          <a:p>
            <a:fld id="{AC314E91-8D6E-4FE2-8D61-4FD7AE4C39E9}" type="slidenum">
              <a:rPr lang="en-US" smtClean="0"/>
              <a:t>‹#›</a:t>
            </a:fld>
            <a:endParaRPr lang="en-US"/>
          </a:p>
        </p:txBody>
      </p:sp>
    </p:spTree>
    <p:extLst>
      <p:ext uri="{BB962C8B-B14F-4D97-AF65-F5344CB8AC3E}">
        <p14:creationId xmlns:p14="http://schemas.microsoft.com/office/powerpoint/2010/main" val="3798675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96A173-55B4-256F-F5B2-AF0F75D8E6BE}"/>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3" name="Footer Placeholder 2">
            <a:extLst>
              <a:ext uri="{FF2B5EF4-FFF2-40B4-BE49-F238E27FC236}">
                <a16:creationId xmlns:a16="http://schemas.microsoft.com/office/drawing/2014/main" id="{EA342204-A00A-4FD5-9E13-4D118C98B9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3B3B66-9F52-5D8C-9A84-2B07D16544F1}"/>
              </a:ext>
            </a:extLst>
          </p:cNvPr>
          <p:cNvSpPr>
            <a:spLocks noGrp="1"/>
          </p:cNvSpPr>
          <p:nvPr>
            <p:ph type="sldNum" sz="quarter" idx="12"/>
          </p:nvPr>
        </p:nvSpPr>
        <p:spPr/>
        <p:txBody>
          <a:bodyPr/>
          <a:lstStyle/>
          <a:p>
            <a:fld id="{AC314E91-8D6E-4FE2-8D61-4FD7AE4C39E9}" type="slidenum">
              <a:rPr lang="en-US" smtClean="0"/>
              <a:t>‹#›</a:t>
            </a:fld>
            <a:endParaRPr lang="en-US"/>
          </a:p>
        </p:txBody>
      </p:sp>
    </p:spTree>
    <p:extLst>
      <p:ext uri="{BB962C8B-B14F-4D97-AF65-F5344CB8AC3E}">
        <p14:creationId xmlns:p14="http://schemas.microsoft.com/office/powerpoint/2010/main" val="3223289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10EA-EFBE-4D6A-7591-D88F5A54D7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1D0417-BBDB-06F1-F3E8-7C15A6AAD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1EE5B7-223F-AF73-D92D-52934E77A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13B35-4DFA-1A6F-4297-CD1D1FE18660}"/>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6" name="Footer Placeholder 5">
            <a:extLst>
              <a:ext uri="{FF2B5EF4-FFF2-40B4-BE49-F238E27FC236}">
                <a16:creationId xmlns:a16="http://schemas.microsoft.com/office/drawing/2014/main" id="{4E49BC23-4A50-0E24-2187-056279839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837CA5-8167-EF15-C2BD-7E38D06F8668}"/>
              </a:ext>
            </a:extLst>
          </p:cNvPr>
          <p:cNvSpPr>
            <a:spLocks noGrp="1"/>
          </p:cNvSpPr>
          <p:nvPr>
            <p:ph type="sldNum" sz="quarter" idx="12"/>
          </p:nvPr>
        </p:nvSpPr>
        <p:spPr/>
        <p:txBody>
          <a:bodyPr/>
          <a:lstStyle/>
          <a:p>
            <a:fld id="{AC314E91-8D6E-4FE2-8D61-4FD7AE4C39E9}" type="slidenum">
              <a:rPr lang="en-US" smtClean="0"/>
              <a:t>‹#›</a:t>
            </a:fld>
            <a:endParaRPr lang="en-US"/>
          </a:p>
        </p:txBody>
      </p:sp>
    </p:spTree>
    <p:extLst>
      <p:ext uri="{BB962C8B-B14F-4D97-AF65-F5344CB8AC3E}">
        <p14:creationId xmlns:p14="http://schemas.microsoft.com/office/powerpoint/2010/main" val="380276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01030-2373-0EB3-C7D5-AE7AA5949B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C040C2-B2A5-C5EF-272B-B21B9CCD12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A4D155-232A-2C04-E538-17D7590BE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8D579A-676D-BFDC-AD92-92F7CF872E4E}"/>
              </a:ext>
            </a:extLst>
          </p:cNvPr>
          <p:cNvSpPr>
            <a:spLocks noGrp="1"/>
          </p:cNvSpPr>
          <p:nvPr>
            <p:ph type="dt" sz="half" idx="10"/>
          </p:nvPr>
        </p:nvSpPr>
        <p:spPr/>
        <p:txBody>
          <a:bodyPr/>
          <a:lstStyle/>
          <a:p>
            <a:fld id="{3BDB95F3-214D-44DF-8D3B-4F8C2DEBC2C6}" type="datetimeFigureOut">
              <a:rPr lang="en-US" smtClean="0"/>
              <a:t>6/10/2023</a:t>
            </a:fld>
            <a:endParaRPr lang="en-US"/>
          </a:p>
        </p:txBody>
      </p:sp>
      <p:sp>
        <p:nvSpPr>
          <p:cNvPr id="6" name="Footer Placeholder 5">
            <a:extLst>
              <a:ext uri="{FF2B5EF4-FFF2-40B4-BE49-F238E27FC236}">
                <a16:creationId xmlns:a16="http://schemas.microsoft.com/office/drawing/2014/main" id="{C211703C-9F61-521A-C854-203FD662F9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4F299-B88E-1017-3537-8779ADE5E1C2}"/>
              </a:ext>
            </a:extLst>
          </p:cNvPr>
          <p:cNvSpPr>
            <a:spLocks noGrp="1"/>
          </p:cNvSpPr>
          <p:nvPr>
            <p:ph type="sldNum" sz="quarter" idx="12"/>
          </p:nvPr>
        </p:nvSpPr>
        <p:spPr/>
        <p:txBody>
          <a:bodyPr/>
          <a:lstStyle/>
          <a:p>
            <a:fld id="{AC314E91-8D6E-4FE2-8D61-4FD7AE4C39E9}" type="slidenum">
              <a:rPr lang="en-US" smtClean="0"/>
              <a:t>‹#›</a:t>
            </a:fld>
            <a:endParaRPr lang="en-US"/>
          </a:p>
        </p:txBody>
      </p:sp>
    </p:spTree>
    <p:extLst>
      <p:ext uri="{BB962C8B-B14F-4D97-AF65-F5344CB8AC3E}">
        <p14:creationId xmlns:p14="http://schemas.microsoft.com/office/powerpoint/2010/main" val="370536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1D4C09-5649-F248-F86F-0400B8CBA7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542B1F-6FCF-1BF2-E0C0-F3976107FC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E63BB-980A-F1B8-81EE-F8CDCA9CFC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B95F3-214D-44DF-8D3B-4F8C2DEBC2C6}" type="datetimeFigureOut">
              <a:rPr lang="en-US" smtClean="0"/>
              <a:t>6/10/2023</a:t>
            </a:fld>
            <a:endParaRPr lang="en-US"/>
          </a:p>
        </p:txBody>
      </p:sp>
      <p:sp>
        <p:nvSpPr>
          <p:cNvPr id="5" name="Footer Placeholder 4">
            <a:extLst>
              <a:ext uri="{FF2B5EF4-FFF2-40B4-BE49-F238E27FC236}">
                <a16:creationId xmlns:a16="http://schemas.microsoft.com/office/drawing/2014/main" id="{B0A6FB90-4E5D-1F77-AB68-E13AFB683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5FAA27-2961-C581-2CF3-40FE6EDED4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14E91-8D6E-4FE2-8D61-4FD7AE4C39E9}" type="slidenum">
              <a:rPr lang="en-US" smtClean="0"/>
              <a:t>‹#›</a:t>
            </a:fld>
            <a:endParaRPr lang="en-US"/>
          </a:p>
        </p:txBody>
      </p:sp>
    </p:spTree>
    <p:extLst>
      <p:ext uri="{BB962C8B-B14F-4D97-AF65-F5344CB8AC3E}">
        <p14:creationId xmlns:p14="http://schemas.microsoft.com/office/powerpoint/2010/main" val="2973300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4FF8D-185E-3130-A0D7-15BF190DF62A}"/>
              </a:ext>
            </a:extLst>
          </p:cNvPr>
          <p:cNvSpPr>
            <a:spLocks noGrp="1"/>
          </p:cNvSpPr>
          <p:nvPr>
            <p:ph type="ctrTitle"/>
          </p:nvPr>
        </p:nvSpPr>
        <p:spPr>
          <a:xfrm>
            <a:off x="1238596" y="1571250"/>
            <a:ext cx="9714807" cy="2387600"/>
          </a:xfrm>
        </p:spPr>
        <p:txBody>
          <a:bodyPr>
            <a:normAutofit fontScale="90000"/>
          </a:bodyPr>
          <a:lstStyle/>
          <a:p>
            <a:r>
              <a:rPr lang="en-US" sz="7300" b="1" dirty="0"/>
              <a:t>“Where Is My Respect?”</a:t>
            </a:r>
            <a:br>
              <a:rPr lang="en-US" dirty="0"/>
            </a:br>
            <a:r>
              <a:rPr lang="en-US" sz="4900" dirty="0"/>
              <a:t>Showing Respect For Jesus Who Bore Our Reproach</a:t>
            </a:r>
            <a:endParaRPr lang="en-US" dirty="0"/>
          </a:p>
        </p:txBody>
      </p:sp>
      <p:sp>
        <p:nvSpPr>
          <p:cNvPr id="3" name="Subtitle 2">
            <a:extLst>
              <a:ext uri="{FF2B5EF4-FFF2-40B4-BE49-F238E27FC236}">
                <a16:creationId xmlns:a16="http://schemas.microsoft.com/office/drawing/2014/main" id="{F7C535DB-D7F8-59DC-0A8B-7E68C0E66E80}"/>
              </a:ext>
            </a:extLst>
          </p:cNvPr>
          <p:cNvSpPr>
            <a:spLocks noGrp="1"/>
          </p:cNvSpPr>
          <p:nvPr>
            <p:ph type="subTitle" idx="1"/>
          </p:nvPr>
        </p:nvSpPr>
        <p:spPr>
          <a:xfrm>
            <a:off x="1524000" y="4616190"/>
            <a:ext cx="9144000" cy="1655762"/>
          </a:xfrm>
        </p:spPr>
        <p:txBody>
          <a:bodyPr>
            <a:normAutofit/>
          </a:bodyPr>
          <a:lstStyle/>
          <a:p>
            <a:r>
              <a:rPr lang="en-US" sz="2800" b="1" dirty="0"/>
              <a:t>Matthew 21:37; Malachi 1:6</a:t>
            </a:r>
          </a:p>
        </p:txBody>
      </p:sp>
    </p:spTree>
    <p:extLst>
      <p:ext uri="{BB962C8B-B14F-4D97-AF65-F5344CB8AC3E}">
        <p14:creationId xmlns:p14="http://schemas.microsoft.com/office/powerpoint/2010/main" val="2186578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198B-DC25-9424-AA2D-445FBA54FCD2}"/>
              </a:ext>
            </a:extLst>
          </p:cNvPr>
          <p:cNvSpPr>
            <a:spLocks noGrp="1"/>
          </p:cNvSpPr>
          <p:nvPr>
            <p:ph type="title"/>
          </p:nvPr>
        </p:nvSpPr>
        <p:spPr>
          <a:solidFill>
            <a:schemeClr val="accent6">
              <a:lumMod val="20000"/>
              <a:lumOff val="80000"/>
            </a:schemeClr>
          </a:solidFill>
        </p:spPr>
        <p:txBody>
          <a:bodyPr>
            <a:normAutofit fontScale="90000"/>
          </a:bodyPr>
          <a:lstStyle/>
          <a:p>
            <a:r>
              <a:rPr lang="en-US" sz="5400" b="1" dirty="0"/>
              <a:t>By Becoming A Working Member of The Church He Died For</a:t>
            </a:r>
          </a:p>
        </p:txBody>
      </p:sp>
      <p:sp>
        <p:nvSpPr>
          <p:cNvPr id="3" name="Content Placeholder 2">
            <a:extLst>
              <a:ext uri="{FF2B5EF4-FFF2-40B4-BE49-F238E27FC236}">
                <a16:creationId xmlns:a16="http://schemas.microsoft.com/office/drawing/2014/main" id="{C7DA6E79-FA1D-3F54-A1A1-96D2346661D9}"/>
              </a:ext>
            </a:extLst>
          </p:cNvPr>
          <p:cNvSpPr>
            <a:spLocks noGrp="1"/>
          </p:cNvSpPr>
          <p:nvPr>
            <p:ph idx="1"/>
          </p:nvPr>
        </p:nvSpPr>
        <p:spPr>
          <a:xfrm>
            <a:off x="838200" y="1825624"/>
            <a:ext cx="10515600" cy="4525299"/>
          </a:xfrm>
          <a:solidFill>
            <a:schemeClr val="accent6">
              <a:lumMod val="40000"/>
              <a:lumOff val="60000"/>
            </a:schemeClr>
          </a:solidFill>
        </p:spPr>
        <p:txBody>
          <a:bodyPr>
            <a:normAutofit/>
          </a:bodyPr>
          <a:lstStyle/>
          <a:p>
            <a:r>
              <a:rPr lang="en-US" sz="3600" b="1" dirty="0"/>
              <a:t>We have access to God’s grace through our faith in Him</a:t>
            </a:r>
            <a:r>
              <a:rPr lang="en-US" sz="3600" dirty="0"/>
              <a:t>. (Romans 5:1-2)</a:t>
            </a:r>
          </a:p>
          <a:p>
            <a:r>
              <a:rPr lang="en-US" sz="3600" b="1" dirty="0"/>
              <a:t>By exercising our faith (being a “doer”) unto obedience</a:t>
            </a:r>
            <a:r>
              <a:rPr lang="en-US" sz="3600" dirty="0"/>
              <a:t>. (Romans 16:25-26; 1 Peter 1:22-25; Matthew 7:24-26; James 1:21-22)</a:t>
            </a:r>
          </a:p>
          <a:p>
            <a:r>
              <a:rPr lang="en-US" sz="3600" b="1" dirty="0"/>
              <a:t>Doing our “</a:t>
            </a:r>
            <a:r>
              <a:rPr lang="en-US" sz="3600" b="1" i="1" dirty="0"/>
              <a:t>individual part</a:t>
            </a:r>
            <a:r>
              <a:rPr lang="en-US" sz="3600" b="1" dirty="0"/>
              <a:t>”</a:t>
            </a:r>
            <a:r>
              <a:rPr lang="en-US" sz="3600" dirty="0"/>
              <a:t> to work </a:t>
            </a:r>
            <a:r>
              <a:rPr lang="en-US" sz="3600" b="1" dirty="0"/>
              <a:t>within the body</a:t>
            </a:r>
            <a:r>
              <a:rPr lang="en-US" sz="3600" dirty="0"/>
              <a:t> according to </a:t>
            </a:r>
            <a:r>
              <a:rPr lang="en-US" sz="3600" b="1" dirty="0"/>
              <a:t>His direction</a:t>
            </a:r>
            <a:r>
              <a:rPr lang="en-US" sz="3600"/>
              <a:t>. </a:t>
            </a:r>
            <a:br>
              <a:rPr lang="en-US" sz="3600"/>
            </a:br>
            <a:r>
              <a:rPr lang="en-US" sz="3600"/>
              <a:t>(</a:t>
            </a:r>
            <a:r>
              <a:rPr lang="en-US" sz="3600" dirty="0"/>
              <a:t>Ephesians 4:12-16)</a:t>
            </a:r>
          </a:p>
        </p:txBody>
      </p:sp>
    </p:spTree>
    <p:extLst>
      <p:ext uri="{BB962C8B-B14F-4D97-AF65-F5344CB8AC3E}">
        <p14:creationId xmlns:p14="http://schemas.microsoft.com/office/powerpoint/2010/main" val="382213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198B-DC25-9424-AA2D-445FBA54FCD2}"/>
              </a:ext>
            </a:extLst>
          </p:cNvPr>
          <p:cNvSpPr>
            <a:spLocks noGrp="1"/>
          </p:cNvSpPr>
          <p:nvPr>
            <p:ph type="title"/>
          </p:nvPr>
        </p:nvSpPr>
        <p:spPr>
          <a:solidFill>
            <a:schemeClr val="accent6">
              <a:lumMod val="20000"/>
              <a:lumOff val="80000"/>
            </a:schemeClr>
          </a:solidFill>
        </p:spPr>
        <p:txBody>
          <a:bodyPr>
            <a:normAutofit/>
          </a:bodyPr>
          <a:lstStyle/>
          <a:p>
            <a:r>
              <a:rPr lang="en-US" sz="5400" b="1" dirty="0"/>
              <a:t>By Putting Him First</a:t>
            </a:r>
          </a:p>
        </p:txBody>
      </p:sp>
      <p:sp>
        <p:nvSpPr>
          <p:cNvPr id="3" name="Content Placeholder 2">
            <a:extLst>
              <a:ext uri="{FF2B5EF4-FFF2-40B4-BE49-F238E27FC236}">
                <a16:creationId xmlns:a16="http://schemas.microsoft.com/office/drawing/2014/main" id="{C7DA6E79-FA1D-3F54-A1A1-96D2346661D9}"/>
              </a:ext>
            </a:extLst>
          </p:cNvPr>
          <p:cNvSpPr>
            <a:spLocks noGrp="1"/>
          </p:cNvSpPr>
          <p:nvPr>
            <p:ph idx="1"/>
          </p:nvPr>
        </p:nvSpPr>
        <p:spPr>
          <a:xfrm>
            <a:off x="838200" y="1825625"/>
            <a:ext cx="10500360" cy="4351338"/>
          </a:xfrm>
          <a:solidFill>
            <a:schemeClr val="accent6">
              <a:lumMod val="40000"/>
              <a:lumOff val="60000"/>
            </a:schemeClr>
          </a:solidFill>
        </p:spPr>
        <p:txBody>
          <a:bodyPr>
            <a:normAutofit/>
          </a:bodyPr>
          <a:lstStyle/>
          <a:p>
            <a:r>
              <a:rPr lang="en-US" sz="3600" b="1" dirty="0"/>
              <a:t>We show disrespect when we putting other things or people first. </a:t>
            </a:r>
            <a:r>
              <a:rPr lang="en-US" sz="3600" dirty="0"/>
              <a:t>(Luke 14:26)</a:t>
            </a:r>
          </a:p>
          <a:p>
            <a:r>
              <a:rPr lang="en-US" sz="3600" b="1" dirty="0"/>
              <a:t>Famous last words, </a:t>
            </a:r>
            <a:r>
              <a:rPr lang="en-US" sz="3600" b="1" i="1" dirty="0"/>
              <a:t>“Let me first…” </a:t>
            </a:r>
            <a:r>
              <a:rPr lang="en-US" sz="3500" dirty="0"/>
              <a:t>(Luke 9:61)</a:t>
            </a:r>
          </a:p>
          <a:p>
            <a:r>
              <a:rPr lang="en-US" sz="3600" b="1" dirty="0"/>
              <a:t>Controlling our concern for the physical.</a:t>
            </a:r>
            <a:r>
              <a:rPr lang="en-US" sz="3600" dirty="0"/>
              <a:t> (Matthew 6:33)</a:t>
            </a:r>
          </a:p>
          <a:p>
            <a:r>
              <a:rPr lang="en-US" sz="3600" b="1" dirty="0"/>
              <a:t>First as opposed to the “leftovers” of our… time, energy, blessings… </a:t>
            </a:r>
            <a:r>
              <a:rPr lang="en-US" sz="3600" dirty="0"/>
              <a:t>(Malachi 1:6)</a:t>
            </a:r>
          </a:p>
        </p:txBody>
      </p:sp>
    </p:spTree>
    <p:extLst>
      <p:ext uri="{BB962C8B-B14F-4D97-AF65-F5344CB8AC3E}">
        <p14:creationId xmlns:p14="http://schemas.microsoft.com/office/powerpoint/2010/main" val="319630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198B-DC25-9424-AA2D-445FBA54FCD2}"/>
              </a:ext>
            </a:extLst>
          </p:cNvPr>
          <p:cNvSpPr>
            <a:spLocks noGrp="1"/>
          </p:cNvSpPr>
          <p:nvPr>
            <p:ph type="title"/>
          </p:nvPr>
        </p:nvSpPr>
        <p:spPr>
          <a:solidFill>
            <a:schemeClr val="accent6">
              <a:lumMod val="20000"/>
              <a:lumOff val="80000"/>
            </a:schemeClr>
          </a:solidFill>
        </p:spPr>
        <p:txBody>
          <a:bodyPr>
            <a:normAutofit/>
          </a:bodyPr>
          <a:lstStyle/>
          <a:p>
            <a:r>
              <a:rPr lang="en-US" sz="5400" b="1" dirty="0"/>
              <a:t>Submitting To His Authority</a:t>
            </a:r>
          </a:p>
        </p:txBody>
      </p:sp>
      <p:sp>
        <p:nvSpPr>
          <p:cNvPr id="3" name="Content Placeholder 2">
            <a:extLst>
              <a:ext uri="{FF2B5EF4-FFF2-40B4-BE49-F238E27FC236}">
                <a16:creationId xmlns:a16="http://schemas.microsoft.com/office/drawing/2014/main" id="{C7DA6E79-FA1D-3F54-A1A1-96D2346661D9}"/>
              </a:ext>
            </a:extLst>
          </p:cNvPr>
          <p:cNvSpPr>
            <a:spLocks noGrp="1"/>
          </p:cNvSpPr>
          <p:nvPr>
            <p:ph idx="1"/>
          </p:nvPr>
        </p:nvSpPr>
        <p:spPr>
          <a:solidFill>
            <a:schemeClr val="accent6">
              <a:lumMod val="40000"/>
              <a:lumOff val="60000"/>
            </a:schemeClr>
          </a:solidFill>
        </p:spPr>
        <p:txBody>
          <a:bodyPr/>
          <a:lstStyle/>
          <a:p>
            <a:r>
              <a:rPr lang="en-US" sz="3600" dirty="0"/>
              <a:t>Accepting His </a:t>
            </a:r>
            <a:r>
              <a:rPr lang="en-US" sz="3600" b="1" dirty="0"/>
              <a:t>“reign”</a:t>
            </a:r>
            <a:r>
              <a:rPr lang="en-US" sz="3600" dirty="0"/>
              <a:t>.</a:t>
            </a:r>
            <a:r>
              <a:rPr lang="en-US" sz="3600" b="1" dirty="0"/>
              <a:t> </a:t>
            </a:r>
            <a:r>
              <a:rPr lang="en-US" sz="3600" dirty="0"/>
              <a:t>(Luke 19:14, 27)</a:t>
            </a:r>
          </a:p>
          <a:p>
            <a:r>
              <a:rPr lang="en-US" sz="3600" dirty="0"/>
              <a:t>We chose to </a:t>
            </a:r>
            <a:r>
              <a:rPr lang="en-US" sz="3600" b="1" i="1" dirty="0"/>
              <a:t>“come” </a:t>
            </a:r>
            <a:r>
              <a:rPr lang="en-US" sz="3600" dirty="0" err="1"/>
              <a:t>and</a:t>
            </a:r>
            <a:r>
              <a:rPr lang="en-US" sz="3600" b="1" i="1" dirty="0" err="1"/>
              <a:t>“take</a:t>
            </a:r>
            <a:r>
              <a:rPr lang="en-US" sz="3600" b="1" i="1" dirty="0"/>
              <a:t> (His) yoke” </a:t>
            </a:r>
            <a:r>
              <a:rPr lang="en-US" sz="3600" dirty="0"/>
              <a:t>upon ourselves, He never forces it. </a:t>
            </a:r>
            <a:r>
              <a:rPr lang="en-US" sz="3500" dirty="0"/>
              <a:t>(Matthew 11:28-30)</a:t>
            </a:r>
          </a:p>
          <a:p>
            <a:r>
              <a:rPr lang="en-US" sz="3600" dirty="0"/>
              <a:t>Unlike the Israelites “rejecting” God from being </a:t>
            </a:r>
            <a:r>
              <a:rPr lang="en-US" sz="3600" b="1" dirty="0"/>
              <a:t>“king over them”</a:t>
            </a:r>
            <a:r>
              <a:rPr lang="en-US" sz="3600" dirty="0"/>
              <a:t>.</a:t>
            </a:r>
            <a:r>
              <a:rPr lang="en-US" sz="3600" b="1" dirty="0"/>
              <a:t> </a:t>
            </a:r>
            <a:r>
              <a:rPr lang="en-US" sz="3600" dirty="0"/>
              <a:t>(1 Samuel 8:6-7)</a:t>
            </a:r>
          </a:p>
          <a:p>
            <a:r>
              <a:rPr lang="en-US" sz="3600" b="1" dirty="0"/>
              <a:t>Do we call Jesus </a:t>
            </a:r>
            <a:r>
              <a:rPr lang="en-US" sz="3600" b="1" i="1" dirty="0"/>
              <a:t>“Lord”</a:t>
            </a:r>
            <a:r>
              <a:rPr lang="en-US" sz="3600" b="1" dirty="0"/>
              <a:t>?</a:t>
            </a:r>
            <a:r>
              <a:rPr lang="en-US" sz="3600" dirty="0"/>
              <a:t> (Luke 6:46) Then…</a:t>
            </a:r>
            <a:endParaRPr lang="en-US" dirty="0"/>
          </a:p>
        </p:txBody>
      </p:sp>
    </p:spTree>
    <p:extLst>
      <p:ext uri="{BB962C8B-B14F-4D97-AF65-F5344CB8AC3E}">
        <p14:creationId xmlns:p14="http://schemas.microsoft.com/office/powerpoint/2010/main" val="83318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198B-DC25-9424-AA2D-445FBA54FCD2}"/>
              </a:ext>
            </a:extLst>
          </p:cNvPr>
          <p:cNvSpPr>
            <a:spLocks noGrp="1"/>
          </p:cNvSpPr>
          <p:nvPr>
            <p:ph type="title"/>
          </p:nvPr>
        </p:nvSpPr>
        <p:spPr>
          <a:solidFill>
            <a:schemeClr val="accent6">
              <a:lumMod val="20000"/>
              <a:lumOff val="80000"/>
            </a:schemeClr>
          </a:solidFill>
        </p:spPr>
        <p:txBody>
          <a:bodyPr>
            <a:normAutofit/>
          </a:bodyPr>
          <a:lstStyle/>
          <a:p>
            <a:r>
              <a:rPr lang="en-US" sz="5400" b="1" dirty="0"/>
              <a:t>Respecting His Sacrifice(s)</a:t>
            </a:r>
          </a:p>
        </p:txBody>
      </p:sp>
      <p:sp>
        <p:nvSpPr>
          <p:cNvPr id="3" name="Content Placeholder 2">
            <a:extLst>
              <a:ext uri="{FF2B5EF4-FFF2-40B4-BE49-F238E27FC236}">
                <a16:creationId xmlns:a16="http://schemas.microsoft.com/office/drawing/2014/main" id="{C7DA6E79-FA1D-3F54-A1A1-96D2346661D9}"/>
              </a:ext>
            </a:extLst>
          </p:cNvPr>
          <p:cNvSpPr>
            <a:spLocks noGrp="1"/>
          </p:cNvSpPr>
          <p:nvPr>
            <p:ph idx="1"/>
          </p:nvPr>
        </p:nvSpPr>
        <p:spPr>
          <a:solidFill>
            <a:schemeClr val="accent6">
              <a:lumMod val="40000"/>
              <a:lumOff val="60000"/>
            </a:schemeClr>
          </a:solidFill>
        </p:spPr>
        <p:txBody>
          <a:bodyPr>
            <a:normAutofit/>
          </a:bodyPr>
          <a:lstStyle/>
          <a:p>
            <a:r>
              <a:rPr lang="en-US" sz="3600" dirty="0"/>
              <a:t>Not just </a:t>
            </a:r>
            <a:r>
              <a:rPr lang="en-US" sz="3600" b="1" dirty="0"/>
              <a:t>His death </a:t>
            </a:r>
            <a:r>
              <a:rPr lang="en-US" sz="3600" dirty="0"/>
              <a:t>but </a:t>
            </a:r>
            <a:r>
              <a:rPr lang="en-US" sz="3600" b="1" dirty="0"/>
              <a:t>His leaving the throne of God</a:t>
            </a:r>
            <a:r>
              <a:rPr lang="en-US" sz="3600" dirty="0"/>
              <a:t>. (Philippians 2:3-8) </a:t>
            </a:r>
          </a:p>
          <a:p>
            <a:r>
              <a:rPr lang="en-US" sz="3600" dirty="0"/>
              <a:t>Will we present ourselves as a </a:t>
            </a:r>
            <a:r>
              <a:rPr lang="en-US" sz="3600" b="1" i="1" dirty="0"/>
              <a:t>“living and holy sacrifice”</a:t>
            </a:r>
            <a:r>
              <a:rPr lang="en-US" sz="3600" dirty="0"/>
              <a:t> which is both </a:t>
            </a:r>
            <a:r>
              <a:rPr lang="en-US" sz="3600" b="1" dirty="0"/>
              <a:t>pleasing to God </a:t>
            </a:r>
            <a:r>
              <a:rPr lang="en-US" sz="3600" dirty="0"/>
              <a:t>and </a:t>
            </a:r>
            <a:r>
              <a:rPr lang="en-US" sz="3600" b="1" dirty="0"/>
              <a:t>reasonable or rational </a:t>
            </a:r>
            <a:r>
              <a:rPr lang="en-US" sz="3600" dirty="0"/>
              <a:t>based on </a:t>
            </a:r>
            <a:r>
              <a:rPr lang="en-US" sz="3600" b="1" dirty="0"/>
              <a:t>His sacrifice for us</a:t>
            </a:r>
            <a:r>
              <a:rPr lang="en-US" sz="3600" dirty="0"/>
              <a:t>. (Romans 12:1-2; 1 Peter 4:1-2)</a:t>
            </a:r>
          </a:p>
          <a:p>
            <a:r>
              <a:rPr lang="en-US" sz="3600" dirty="0"/>
              <a:t>We </a:t>
            </a:r>
            <a:r>
              <a:rPr lang="en-US" sz="3600" b="1" dirty="0"/>
              <a:t>must not turn back or go on sinning willfully</a:t>
            </a:r>
            <a:r>
              <a:rPr lang="en-US" sz="3600" dirty="0"/>
              <a:t>… (Hebrews 10:29; cf., 6:6)</a:t>
            </a:r>
          </a:p>
        </p:txBody>
      </p:sp>
    </p:spTree>
    <p:extLst>
      <p:ext uri="{BB962C8B-B14F-4D97-AF65-F5344CB8AC3E}">
        <p14:creationId xmlns:p14="http://schemas.microsoft.com/office/powerpoint/2010/main" val="2479069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198B-DC25-9424-AA2D-445FBA54FCD2}"/>
              </a:ext>
            </a:extLst>
          </p:cNvPr>
          <p:cNvSpPr>
            <a:spLocks noGrp="1"/>
          </p:cNvSpPr>
          <p:nvPr>
            <p:ph type="title"/>
          </p:nvPr>
        </p:nvSpPr>
        <p:spPr>
          <a:solidFill>
            <a:schemeClr val="accent6">
              <a:lumMod val="20000"/>
              <a:lumOff val="80000"/>
            </a:schemeClr>
          </a:solidFill>
        </p:spPr>
        <p:txBody>
          <a:bodyPr>
            <a:normAutofit fontScale="90000"/>
          </a:bodyPr>
          <a:lstStyle/>
          <a:p>
            <a:r>
              <a:rPr lang="en-US" sz="5400" b="1" dirty="0"/>
              <a:t>Regarding His Love, Patience and Kindness</a:t>
            </a:r>
          </a:p>
        </p:txBody>
      </p:sp>
      <p:sp>
        <p:nvSpPr>
          <p:cNvPr id="3" name="Content Placeholder 2">
            <a:extLst>
              <a:ext uri="{FF2B5EF4-FFF2-40B4-BE49-F238E27FC236}">
                <a16:creationId xmlns:a16="http://schemas.microsoft.com/office/drawing/2014/main" id="{C7DA6E79-FA1D-3F54-A1A1-96D2346661D9}"/>
              </a:ext>
            </a:extLst>
          </p:cNvPr>
          <p:cNvSpPr>
            <a:spLocks noGrp="1"/>
          </p:cNvSpPr>
          <p:nvPr>
            <p:ph idx="1"/>
          </p:nvPr>
        </p:nvSpPr>
        <p:spPr>
          <a:solidFill>
            <a:schemeClr val="accent6">
              <a:lumMod val="40000"/>
              <a:lumOff val="60000"/>
            </a:schemeClr>
          </a:solidFill>
        </p:spPr>
        <p:txBody>
          <a:bodyPr>
            <a:normAutofit/>
          </a:bodyPr>
          <a:lstStyle/>
          <a:p>
            <a:r>
              <a:rPr lang="en-US" sz="3600" b="1" dirty="0"/>
              <a:t>Committing to love as He loved us</a:t>
            </a:r>
            <a:r>
              <a:rPr lang="en-US" sz="3600" dirty="0"/>
              <a:t>. </a:t>
            </a:r>
            <a:r>
              <a:rPr lang="en-US" sz="3300" dirty="0"/>
              <a:t>(1 John 4:19)</a:t>
            </a:r>
          </a:p>
          <a:p>
            <a:r>
              <a:rPr lang="en-US" sz="3600" b="1" dirty="0"/>
              <a:t>Not selective in our love</a:t>
            </a:r>
            <a:r>
              <a:rPr lang="en-US" sz="3600" dirty="0"/>
              <a:t>. </a:t>
            </a:r>
            <a:r>
              <a:rPr lang="en-US" sz="3300" dirty="0"/>
              <a:t>(Luke 6:32; James 2:6)</a:t>
            </a:r>
          </a:p>
          <a:p>
            <a:r>
              <a:rPr lang="en-US" sz="3600" dirty="0"/>
              <a:t>Not taking His </a:t>
            </a:r>
            <a:r>
              <a:rPr lang="en-US" sz="3600" b="1" dirty="0"/>
              <a:t>kindness, forbearance and long-suffering </a:t>
            </a:r>
            <a:r>
              <a:rPr lang="en-US" sz="3600" b="1" i="1" dirty="0"/>
              <a:t>“lightly”</a:t>
            </a:r>
            <a:r>
              <a:rPr lang="en-US" sz="3600" b="1" dirty="0"/>
              <a:t> </a:t>
            </a:r>
            <a:r>
              <a:rPr lang="en-US" sz="3600" dirty="0"/>
              <a:t>or</a:t>
            </a:r>
            <a:r>
              <a:rPr lang="en-US" sz="3600" b="1" dirty="0"/>
              <a:t> for granted. </a:t>
            </a:r>
            <a:r>
              <a:rPr lang="en-US" sz="3600" dirty="0"/>
              <a:t>(Romans 2:4)</a:t>
            </a:r>
          </a:p>
          <a:p>
            <a:r>
              <a:rPr lang="en-US" sz="3600" dirty="0"/>
              <a:t>Respecting the </a:t>
            </a:r>
            <a:r>
              <a:rPr lang="en-US" sz="3600" b="1" dirty="0"/>
              <a:t>urgency of our faith and obedience.</a:t>
            </a:r>
            <a:r>
              <a:rPr lang="en-US" sz="3600" dirty="0"/>
              <a:t> (Hebrews 4:6-7)</a:t>
            </a:r>
          </a:p>
        </p:txBody>
      </p:sp>
    </p:spTree>
    <p:extLst>
      <p:ext uri="{BB962C8B-B14F-4D97-AF65-F5344CB8AC3E}">
        <p14:creationId xmlns:p14="http://schemas.microsoft.com/office/powerpoint/2010/main" val="1300159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198B-DC25-9424-AA2D-445FBA54FCD2}"/>
              </a:ext>
            </a:extLst>
          </p:cNvPr>
          <p:cNvSpPr>
            <a:spLocks noGrp="1"/>
          </p:cNvSpPr>
          <p:nvPr>
            <p:ph type="title"/>
          </p:nvPr>
        </p:nvSpPr>
        <p:spPr>
          <a:solidFill>
            <a:schemeClr val="accent6">
              <a:lumMod val="20000"/>
              <a:lumOff val="80000"/>
            </a:schemeClr>
          </a:solidFill>
        </p:spPr>
        <p:txBody>
          <a:bodyPr>
            <a:normAutofit/>
          </a:bodyPr>
          <a:lstStyle/>
          <a:p>
            <a:r>
              <a:rPr lang="en-US" b="1" dirty="0"/>
              <a:t>Commitment To Assemble &amp; Worship</a:t>
            </a:r>
          </a:p>
        </p:txBody>
      </p:sp>
      <p:sp>
        <p:nvSpPr>
          <p:cNvPr id="3" name="Content Placeholder 2">
            <a:extLst>
              <a:ext uri="{FF2B5EF4-FFF2-40B4-BE49-F238E27FC236}">
                <a16:creationId xmlns:a16="http://schemas.microsoft.com/office/drawing/2014/main" id="{C7DA6E79-FA1D-3F54-A1A1-96D2346661D9}"/>
              </a:ext>
            </a:extLst>
          </p:cNvPr>
          <p:cNvSpPr>
            <a:spLocks noGrp="1"/>
          </p:cNvSpPr>
          <p:nvPr>
            <p:ph idx="1"/>
          </p:nvPr>
        </p:nvSpPr>
        <p:spPr>
          <a:solidFill>
            <a:schemeClr val="accent6">
              <a:lumMod val="40000"/>
              <a:lumOff val="60000"/>
            </a:schemeClr>
          </a:solidFill>
        </p:spPr>
        <p:txBody>
          <a:bodyPr>
            <a:normAutofit/>
          </a:bodyPr>
          <a:lstStyle/>
          <a:p>
            <a:r>
              <a:rPr lang="en-US" sz="3600" b="1" dirty="0"/>
              <a:t>Respecting the grace He extended to us</a:t>
            </a:r>
            <a:r>
              <a:rPr lang="en-US" sz="3600" dirty="0"/>
              <a:t>. </a:t>
            </a:r>
            <a:br>
              <a:rPr lang="en-US" sz="3600" dirty="0"/>
            </a:br>
            <a:r>
              <a:rPr lang="en-US" sz="3600" dirty="0"/>
              <a:t>(Luke 17:11ff; Hebrews 13:15)</a:t>
            </a:r>
          </a:p>
          <a:p>
            <a:r>
              <a:rPr lang="en-US" sz="3600" b="1" dirty="0"/>
              <a:t>Assembling &amp; Worshipping Him who shed His blood for us</a:t>
            </a:r>
            <a:r>
              <a:rPr lang="en-US" sz="3600" dirty="0"/>
              <a:t> and </a:t>
            </a:r>
            <a:r>
              <a:rPr lang="en-US" sz="3600" b="1" dirty="0"/>
              <a:t>considering our brethren </a:t>
            </a:r>
            <a:r>
              <a:rPr lang="en-US" sz="3600" dirty="0"/>
              <a:t>and the need to “</a:t>
            </a:r>
            <a:r>
              <a:rPr lang="en-US" sz="3600" i="1" dirty="0"/>
              <a:t>hold fast</a:t>
            </a:r>
            <a:r>
              <a:rPr lang="en-US" sz="3600" dirty="0"/>
              <a:t>”. (Hebrews 10:19-25)</a:t>
            </a:r>
          </a:p>
        </p:txBody>
      </p:sp>
    </p:spTree>
    <p:extLst>
      <p:ext uri="{BB962C8B-B14F-4D97-AF65-F5344CB8AC3E}">
        <p14:creationId xmlns:p14="http://schemas.microsoft.com/office/powerpoint/2010/main" val="748100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198B-DC25-9424-AA2D-445FBA54FCD2}"/>
              </a:ext>
            </a:extLst>
          </p:cNvPr>
          <p:cNvSpPr>
            <a:spLocks noGrp="1"/>
          </p:cNvSpPr>
          <p:nvPr>
            <p:ph type="title"/>
          </p:nvPr>
        </p:nvSpPr>
        <p:spPr>
          <a:solidFill>
            <a:schemeClr val="accent6">
              <a:lumMod val="20000"/>
              <a:lumOff val="80000"/>
            </a:schemeClr>
          </a:solidFill>
        </p:spPr>
        <p:txBody>
          <a:bodyPr>
            <a:normAutofit/>
          </a:bodyPr>
          <a:lstStyle/>
          <a:p>
            <a:r>
              <a:rPr lang="en-US" sz="5400" b="1" dirty="0"/>
              <a:t>By Reverencing His Very Name</a:t>
            </a:r>
          </a:p>
        </p:txBody>
      </p:sp>
      <p:sp>
        <p:nvSpPr>
          <p:cNvPr id="3" name="Content Placeholder 2">
            <a:extLst>
              <a:ext uri="{FF2B5EF4-FFF2-40B4-BE49-F238E27FC236}">
                <a16:creationId xmlns:a16="http://schemas.microsoft.com/office/drawing/2014/main" id="{C7DA6E79-FA1D-3F54-A1A1-96D2346661D9}"/>
              </a:ext>
            </a:extLst>
          </p:cNvPr>
          <p:cNvSpPr>
            <a:spLocks noGrp="1"/>
          </p:cNvSpPr>
          <p:nvPr>
            <p:ph idx="1"/>
          </p:nvPr>
        </p:nvSpPr>
        <p:spPr>
          <a:solidFill>
            <a:schemeClr val="accent6">
              <a:lumMod val="40000"/>
              <a:lumOff val="60000"/>
            </a:schemeClr>
          </a:solidFill>
        </p:spPr>
        <p:txBody>
          <a:bodyPr>
            <a:normAutofit/>
          </a:bodyPr>
          <a:lstStyle/>
          <a:p>
            <a:r>
              <a:rPr lang="en-US" sz="3600" dirty="0"/>
              <a:t>“Holy and awesome (lit. inspiring reverence) is His name.” (Psalms 111:9; 99:3; Luke 1:49)</a:t>
            </a:r>
          </a:p>
          <a:p>
            <a:r>
              <a:rPr lang="en-US" sz="3600" dirty="0"/>
              <a:t>We dare not take His name In vain. </a:t>
            </a:r>
            <a:r>
              <a:rPr lang="en-US" sz="3500" dirty="0"/>
              <a:t>(Exodus 20:7)</a:t>
            </a:r>
          </a:p>
          <a:p>
            <a:r>
              <a:rPr lang="en-US" sz="3500" dirty="0"/>
              <a:t>If we’re not talking to God in prayer or about God…</a:t>
            </a:r>
          </a:p>
        </p:txBody>
      </p:sp>
    </p:spTree>
    <p:extLst>
      <p:ext uri="{BB962C8B-B14F-4D97-AF65-F5344CB8AC3E}">
        <p14:creationId xmlns:p14="http://schemas.microsoft.com/office/powerpoint/2010/main" val="3051354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198B-DC25-9424-AA2D-445FBA54FCD2}"/>
              </a:ext>
            </a:extLst>
          </p:cNvPr>
          <p:cNvSpPr>
            <a:spLocks noGrp="1"/>
          </p:cNvSpPr>
          <p:nvPr>
            <p:ph type="title"/>
          </p:nvPr>
        </p:nvSpPr>
        <p:spPr>
          <a:solidFill>
            <a:schemeClr val="accent6">
              <a:lumMod val="20000"/>
              <a:lumOff val="80000"/>
            </a:schemeClr>
          </a:solidFill>
        </p:spPr>
        <p:txBody>
          <a:bodyPr>
            <a:normAutofit/>
          </a:bodyPr>
          <a:lstStyle/>
          <a:p>
            <a:r>
              <a:rPr lang="en-US" sz="5400" b="1" dirty="0"/>
              <a:t>By Listening To His Word</a:t>
            </a:r>
          </a:p>
        </p:txBody>
      </p:sp>
      <p:sp>
        <p:nvSpPr>
          <p:cNvPr id="3" name="Content Placeholder 2">
            <a:extLst>
              <a:ext uri="{FF2B5EF4-FFF2-40B4-BE49-F238E27FC236}">
                <a16:creationId xmlns:a16="http://schemas.microsoft.com/office/drawing/2014/main" id="{C7DA6E79-FA1D-3F54-A1A1-96D2346661D9}"/>
              </a:ext>
            </a:extLst>
          </p:cNvPr>
          <p:cNvSpPr>
            <a:spLocks noGrp="1"/>
          </p:cNvSpPr>
          <p:nvPr>
            <p:ph idx="1"/>
          </p:nvPr>
        </p:nvSpPr>
        <p:spPr>
          <a:xfrm>
            <a:off x="838200" y="1825624"/>
            <a:ext cx="10515600" cy="4525299"/>
          </a:xfrm>
          <a:solidFill>
            <a:schemeClr val="accent6">
              <a:lumMod val="40000"/>
              <a:lumOff val="60000"/>
            </a:schemeClr>
          </a:solidFill>
        </p:spPr>
        <p:txBody>
          <a:bodyPr>
            <a:normAutofit/>
          </a:bodyPr>
          <a:lstStyle/>
          <a:p>
            <a:r>
              <a:rPr lang="en-US" sz="3600" dirty="0"/>
              <a:t>We need to </a:t>
            </a:r>
            <a:r>
              <a:rPr lang="en-US" sz="3600" b="1" dirty="0"/>
              <a:t>always be listening</a:t>
            </a:r>
            <a:r>
              <a:rPr lang="en-US" sz="3600" dirty="0"/>
              <a:t>. (Matthew 17:5; Psalms 81:8-14)</a:t>
            </a:r>
          </a:p>
          <a:p>
            <a:r>
              <a:rPr lang="en-US" sz="3600" b="1" dirty="0"/>
              <a:t>Even when His words convict us</a:t>
            </a:r>
            <a:r>
              <a:rPr lang="en-US" sz="3600" dirty="0"/>
              <a:t>. (Acts 22:22)</a:t>
            </a:r>
          </a:p>
          <a:p>
            <a:r>
              <a:rPr lang="en-US" sz="3600" dirty="0"/>
              <a:t>The </a:t>
            </a:r>
            <a:r>
              <a:rPr lang="en-US" sz="3600" b="1" dirty="0"/>
              <a:t>disrespect of turning our ears away</a:t>
            </a:r>
            <a:r>
              <a:rPr lang="en-US" sz="3600" dirty="0"/>
              <a:t>. </a:t>
            </a:r>
            <a:br>
              <a:rPr lang="en-US" sz="3600" dirty="0"/>
            </a:br>
            <a:r>
              <a:rPr lang="en-US" sz="3600" dirty="0"/>
              <a:t>(John 6:60-68)</a:t>
            </a:r>
          </a:p>
          <a:p>
            <a:r>
              <a:rPr lang="en-US" sz="3600" dirty="0"/>
              <a:t>The </a:t>
            </a:r>
            <a:r>
              <a:rPr lang="en-US" sz="3600" b="1" dirty="0"/>
              <a:t>disrespect of seeking a more pleasing message/messenger</a:t>
            </a:r>
            <a:r>
              <a:rPr lang="en-US" sz="3600" dirty="0"/>
              <a:t>. (2 Timothy 4:3-4; </a:t>
            </a:r>
            <a:br>
              <a:rPr lang="en-US" sz="3600" dirty="0"/>
            </a:br>
            <a:r>
              <a:rPr lang="en-US" sz="3600" dirty="0"/>
              <a:t>Isaiah 30:10-11)</a:t>
            </a:r>
          </a:p>
        </p:txBody>
      </p:sp>
    </p:spTree>
    <p:extLst>
      <p:ext uri="{BB962C8B-B14F-4D97-AF65-F5344CB8AC3E}">
        <p14:creationId xmlns:p14="http://schemas.microsoft.com/office/powerpoint/2010/main" val="3216878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198B-DC25-9424-AA2D-445FBA54FCD2}"/>
              </a:ext>
            </a:extLst>
          </p:cNvPr>
          <p:cNvSpPr>
            <a:spLocks noGrp="1"/>
          </p:cNvSpPr>
          <p:nvPr>
            <p:ph type="title"/>
          </p:nvPr>
        </p:nvSpPr>
        <p:spPr>
          <a:solidFill>
            <a:schemeClr val="accent6">
              <a:lumMod val="20000"/>
              <a:lumOff val="80000"/>
            </a:schemeClr>
          </a:solidFill>
        </p:spPr>
        <p:txBody>
          <a:bodyPr>
            <a:normAutofit fontScale="90000"/>
          </a:bodyPr>
          <a:lstStyle/>
          <a:p>
            <a:r>
              <a:rPr lang="en-US" sz="5400" b="1" dirty="0"/>
              <a:t>By Bringing My Thoughts Under His Control</a:t>
            </a:r>
          </a:p>
        </p:txBody>
      </p:sp>
      <p:sp>
        <p:nvSpPr>
          <p:cNvPr id="3" name="Content Placeholder 2">
            <a:extLst>
              <a:ext uri="{FF2B5EF4-FFF2-40B4-BE49-F238E27FC236}">
                <a16:creationId xmlns:a16="http://schemas.microsoft.com/office/drawing/2014/main" id="{C7DA6E79-FA1D-3F54-A1A1-96D2346661D9}"/>
              </a:ext>
            </a:extLst>
          </p:cNvPr>
          <p:cNvSpPr>
            <a:spLocks noGrp="1"/>
          </p:cNvSpPr>
          <p:nvPr>
            <p:ph idx="1"/>
          </p:nvPr>
        </p:nvSpPr>
        <p:spPr>
          <a:xfrm>
            <a:off x="838200" y="1825624"/>
            <a:ext cx="10515600" cy="4525299"/>
          </a:xfrm>
          <a:solidFill>
            <a:schemeClr val="accent6">
              <a:lumMod val="40000"/>
              <a:lumOff val="60000"/>
            </a:schemeClr>
          </a:solidFill>
        </p:spPr>
        <p:txBody>
          <a:bodyPr>
            <a:normAutofit/>
          </a:bodyPr>
          <a:lstStyle/>
          <a:p>
            <a:r>
              <a:rPr lang="en-US" sz="3600" b="1" i="1" dirty="0"/>
              <a:t>“Bringing every thought captive to the obedience of Christ” </a:t>
            </a:r>
            <a:r>
              <a:rPr lang="en-US" sz="3600" dirty="0"/>
              <a:t>(2 Corinthians 10:5)</a:t>
            </a:r>
          </a:p>
          <a:p>
            <a:r>
              <a:rPr lang="en-US" sz="3600" b="1" dirty="0"/>
              <a:t>Stop the sin in the heart</a:t>
            </a:r>
            <a:r>
              <a:rPr lang="en-US" sz="3600" dirty="0"/>
              <a:t>. (Matthew 5:21-48)</a:t>
            </a:r>
          </a:p>
          <a:p>
            <a:r>
              <a:rPr lang="en-US" sz="3600" b="1" dirty="0"/>
              <a:t>Think on these things</a:t>
            </a:r>
            <a:r>
              <a:rPr lang="en-US" sz="3600" dirty="0"/>
              <a:t>. (Philippians 4:8)</a:t>
            </a:r>
          </a:p>
        </p:txBody>
      </p:sp>
    </p:spTree>
    <p:extLst>
      <p:ext uri="{BB962C8B-B14F-4D97-AF65-F5344CB8AC3E}">
        <p14:creationId xmlns:p14="http://schemas.microsoft.com/office/powerpoint/2010/main" val="2023689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2692</TotalTime>
  <Words>854</Words>
  <Application>Microsoft Office PowerPoint</Application>
  <PresentationFormat>Widescreen</PresentationFormat>
  <Paragraphs>84</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Trebuchet MS</vt:lpstr>
      <vt:lpstr>Office Theme</vt:lpstr>
      <vt:lpstr>“Where Is My Respect?” Showing Respect For Jesus Who Bore Our Reproach</vt:lpstr>
      <vt:lpstr>By Putting Him First</vt:lpstr>
      <vt:lpstr>Submitting To His Authority</vt:lpstr>
      <vt:lpstr>Respecting His Sacrifice(s)</vt:lpstr>
      <vt:lpstr>Regarding His Love, Patience and Kindness</vt:lpstr>
      <vt:lpstr>Commitment To Assemble &amp; Worship</vt:lpstr>
      <vt:lpstr>By Reverencing His Very Name</vt:lpstr>
      <vt:lpstr>By Listening To His Word</vt:lpstr>
      <vt:lpstr>By Bringing My Thoughts Under His Control</vt:lpstr>
      <vt:lpstr>By Becoming A Working Member of The Church He Died For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Prayer of Jabez</dc:title>
  <dc:creator>Chris Simmons</dc:creator>
  <cp:lastModifiedBy>Chris Simmons</cp:lastModifiedBy>
  <cp:revision>7</cp:revision>
  <cp:lastPrinted>2023-06-11T13:24:50Z</cp:lastPrinted>
  <dcterms:created xsi:type="dcterms:W3CDTF">2022-08-13T22:06:26Z</dcterms:created>
  <dcterms:modified xsi:type="dcterms:W3CDTF">2023-06-11T20:45:32Z</dcterms:modified>
</cp:coreProperties>
</file>