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96" r:id="rId3"/>
    <p:sldId id="297" r:id="rId4"/>
    <p:sldId id="299" r:id="rId5"/>
    <p:sldId id="298" r:id="rId6"/>
    <p:sldId id="304" r:id="rId7"/>
    <p:sldId id="300" r:id="rId8"/>
    <p:sldId id="301" r:id="rId9"/>
    <p:sldId id="303" r:id="rId10"/>
    <p:sldId id="302" r:id="rId11"/>
  </p:sldIdLst>
  <p:sldSz cx="9144000" cy="5143500" type="screen16x9"/>
  <p:notesSz cx="6858000" cy="9144000"/>
  <p:embeddedFontLst>
    <p:embeddedFont>
      <p:font typeface="Lora" pitchFamily="2" charset="0"/>
      <p:regular r:id="rId13"/>
      <p:bold r:id="rId14"/>
      <p:italic r:id="rId15"/>
      <p:boldItalic r:id="rId16"/>
    </p:embeddedFont>
    <p:embeddedFont>
      <p:font typeface="Quattrocento Sans" panose="020B0502050000020003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1" autoAdjust="0"/>
    <p:restoredTop sz="86397" autoAdjust="0"/>
  </p:normalViewPr>
  <p:slideViewPr>
    <p:cSldViewPr snapToGrid="0">
      <p:cViewPr varScale="1">
        <p:scale>
          <a:sx n="78" d="100"/>
          <a:sy n="78" d="100"/>
        </p:scale>
        <p:origin x="318" y="78"/>
      </p:cViewPr>
      <p:guideLst/>
    </p:cSldViewPr>
  </p:slideViewPr>
  <p:outlineViewPr>
    <p:cViewPr>
      <p:scale>
        <a:sx n="33" d="100"/>
        <a:sy n="33" d="100"/>
      </p:scale>
      <p:origin x="0" y="-41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Jeremiah 5:1</a:t>
            </a:r>
          </a:p>
          <a:p>
            <a:r>
              <a:rPr lang="en-US" dirty="0"/>
              <a:t>Roam to and </a:t>
            </a:r>
            <a:r>
              <a:rPr lang="en-US" dirty="0" err="1"/>
              <a:t>fro</a:t>
            </a:r>
            <a:r>
              <a:rPr lang="en-US" dirty="0"/>
              <a:t> through the streets of Jerusalem, And look now and take note. And seek in her open squares, If you can find a man, If there is one who does justice, who seeks truth, Then I will pardon her. </a:t>
            </a: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0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Jeremiah 5:1</a:t>
            </a:r>
          </a:p>
          <a:p>
            <a:r>
              <a:rPr lang="en-US" dirty="0"/>
              <a:t>Roam to and </a:t>
            </a:r>
            <a:r>
              <a:rPr lang="en-US" dirty="0" err="1"/>
              <a:t>fro</a:t>
            </a:r>
            <a:r>
              <a:rPr lang="en-US" dirty="0"/>
              <a:t> through the streets of Jerusalem, And look now and take note. And seek in her open squares, If you can find a man, If there is one who does justice, who seeks truth, Then I will pardon her. </a:t>
            </a: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67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75800" y="197030"/>
            <a:ext cx="388985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66849" y="1278082"/>
            <a:ext cx="8076377" cy="34505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 dirty="0"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Truth &amp; The </a:t>
            </a:r>
            <a:br>
              <a:rPr lang="en" dirty="0"/>
            </a:br>
            <a:r>
              <a:rPr lang="en" dirty="0"/>
              <a:t>Great Commission</a:t>
            </a:r>
            <a:br>
              <a:rPr lang="en" dirty="0"/>
            </a:br>
            <a:r>
              <a:rPr lang="en" sz="2400" b="0" dirty="0"/>
              <a:t>Matthew 28:18-20</a:t>
            </a:r>
            <a:endParaRPr b="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99" y="197029"/>
            <a:ext cx="4347667" cy="931859"/>
          </a:xfrm>
        </p:spPr>
        <p:txBody>
          <a:bodyPr/>
          <a:lstStyle/>
          <a:p>
            <a:r>
              <a:rPr lang="en-US" sz="3200" dirty="0"/>
              <a:t>Will You Believe and Obey The Truth?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Will we believe the truth? </a:t>
            </a:r>
            <a:r>
              <a:rPr lang="en-US" sz="2800" dirty="0"/>
              <a:t>(2 Thessalonians 2:12)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We can’t be </a:t>
            </a:r>
            <a:r>
              <a:rPr lang="en-US" sz="2800" b="1" i="1" dirty="0"/>
              <a:t>“self-seeking”</a:t>
            </a:r>
            <a:r>
              <a:rPr lang="en-US" sz="2800" b="1" dirty="0"/>
              <a:t> </a:t>
            </a:r>
            <a:r>
              <a:rPr lang="en-US" sz="1400" dirty="0"/>
              <a:t>(ESV)</a:t>
            </a:r>
            <a:r>
              <a:rPr lang="en-US" sz="2800" b="1" dirty="0"/>
              <a:t> when we </a:t>
            </a:r>
            <a:r>
              <a:rPr lang="en-US" sz="2800" b="1" i="1" dirty="0"/>
              <a:t>“obey the truth”.</a:t>
            </a:r>
            <a:r>
              <a:rPr lang="en-US" sz="2800" b="1" dirty="0"/>
              <a:t> </a:t>
            </a:r>
            <a:r>
              <a:rPr lang="en-US" sz="2800" dirty="0"/>
              <a:t>(Romans 2:8)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If we do, our soul can be “purified”. </a:t>
            </a:r>
            <a:r>
              <a:rPr lang="en-US" sz="2800" dirty="0"/>
              <a:t>(1 Peter 1:22)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27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3889850" cy="931859"/>
          </a:xfrm>
        </p:spPr>
        <p:txBody>
          <a:bodyPr/>
          <a:lstStyle/>
          <a:p>
            <a:r>
              <a:rPr lang="en-US" sz="3200" dirty="0"/>
              <a:t>What Is Truth?</a:t>
            </a:r>
            <a:br>
              <a:rPr lang="en-US" sz="3200" dirty="0"/>
            </a:br>
            <a:r>
              <a:rPr lang="en-US" sz="2400" b="0" dirty="0"/>
              <a:t>John 18:38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49" y="1278082"/>
            <a:ext cx="8225595" cy="3450588"/>
          </a:xfrm>
        </p:spPr>
        <p:txBody>
          <a:bodyPr/>
          <a:lstStyle/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Truth is fact or reality</a:t>
            </a:r>
            <a:r>
              <a:rPr lang="en-US" dirty="0"/>
              <a:t>.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Truth is established by the One who has all authority</a:t>
            </a:r>
            <a:r>
              <a:rPr lang="en-US" dirty="0"/>
              <a:t>.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i="1" dirty="0"/>
              <a:t>“The sum of Your word is truth.”</a:t>
            </a:r>
            <a:r>
              <a:rPr lang="en-US" dirty="0"/>
              <a:t> (Psalms 119:160; John 17:17)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Satan has been attacking truth </a:t>
            </a:r>
            <a:r>
              <a:rPr lang="en-US" dirty="0"/>
              <a:t>from the beginning.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Truth is knowable!</a:t>
            </a:r>
            <a:r>
              <a:rPr lang="en-US" dirty="0"/>
              <a:t> (John 8:31-32; Ephesians 3:3-5)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Truth by its’ nature is </a:t>
            </a:r>
            <a:r>
              <a:rPr lang="en-US" b="1" dirty="0"/>
              <a:t>exclusive and narrow</a:t>
            </a:r>
            <a:r>
              <a:rPr lang="en-US" dirty="0"/>
              <a:t>. (John 14:6)</a:t>
            </a:r>
          </a:p>
          <a:p>
            <a:pPr marL="225425" indent="-22542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Any changes turns truth into error</a:t>
            </a:r>
            <a:r>
              <a:rPr lang="en-US" dirty="0"/>
              <a:t>. (Galatians 1:8-9)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74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3889850" cy="931859"/>
          </a:xfrm>
        </p:spPr>
        <p:txBody>
          <a:bodyPr/>
          <a:lstStyle/>
          <a:p>
            <a:r>
              <a:rPr lang="en-US" sz="3200" dirty="0"/>
              <a:t>What Truth Does?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49" y="1278082"/>
            <a:ext cx="8195237" cy="3450588"/>
          </a:xfrm>
        </p:spPr>
        <p:txBody>
          <a:bodyPr/>
          <a:lstStyle/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Responded to, it will save your soul</a:t>
            </a:r>
            <a:r>
              <a:rPr lang="en-US" sz="2800" dirty="0"/>
              <a:t> (1 Peter 1:22) and </a:t>
            </a:r>
            <a:r>
              <a:rPr lang="en-US" sz="2800" b="1" dirty="0"/>
              <a:t>cause you to be born anew</a:t>
            </a:r>
            <a:r>
              <a:rPr lang="en-US" sz="2800" dirty="0"/>
              <a:t>. (James 1:18)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It sanctifies us and sets us apart. </a:t>
            </a:r>
            <a:r>
              <a:rPr lang="en-US" sz="2800" dirty="0"/>
              <a:t>(John 17:17)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It protects us from our adversary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(Ephesians 6:14)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It will “sober” us up! </a:t>
            </a:r>
            <a:r>
              <a:rPr lang="en-US" sz="2800" dirty="0"/>
              <a:t>(Acts 26:25)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93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7167426" cy="931859"/>
          </a:xfrm>
        </p:spPr>
        <p:txBody>
          <a:bodyPr/>
          <a:lstStyle/>
          <a:p>
            <a:r>
              <a:rPr lang="en-US" sz="3200" dirty="0"/>
              <a:t>Some Never Come To Know Truth…</a:t>
            </a:r>
            <a:br>
              <a:rPr lang="en-US" sz="3200" dirty="0"/>
            </a:br>
            <a:r>
              <a:rPr lang="en-US" sz="2400" b="0" dirty="0"/>
              <a:t>2 Timothy 3:7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49" y="1278082"/>
            <a:ext cx="8530395" cy="3450588"/>
          </a:xfrm>
        </p:spPr>
        <p:txBody>
          <a:bodyPr/>
          <a:lstStyle/>
          <a:p>
            <a:pPr marL="76200" indent="0"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US" b="1" i="1" dirty="0"/>
              <a:t>“Always learning and never able to come to a knowledge of the truth…”</a:t>
            </a:r>
            <a:r>
              <a:rPr lang="en-US" b="1" dirty="0"/>
              <a:t> Why not?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Wrong source? </a:t>
            </a:r>
            <a:r>
              <a:rPr lang="en-US" dirty="0"/>
              <a:t>(1 Corinthians 1:18ff; 2 Timothy 4:2-3)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Don’t take it to heart.</a:t>
            </a:r>
            <a:r>
              <a:rPr lang="en-US" dirty="0"/>
              <a:t> (Malachi 2:2)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Don’t’ ever make application. </a:t>
            </a:r>
            <a:r>
              <a:rPr lang="en-US" dirty="0"/>
              <a:t>(James 1:22-25)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Wrong mindset.</a:t>
            </a:r>
            <a:r>
              <a:rPr lang="en-US" dirty="0"/>
              <a:t> (1 Corinthians 2:14-3:3; Colossians 3:1-2)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Failure to respect divine authority &amp; arrogance. </a:t>
            </a:r>
            <a:r>
              <a:rPr lang="en-US" dirty="0"/>
              <a:t>(James 1:21)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No diligence. </a:t>
            </a:r>
            <a:r>
              <a:rPr lang="en-US" dirty="0"/>
              <a:t>(2 Timothy 2:15)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582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99" y="197029"/>
            <a:ext cx="6186535" cy="931859"/>
          </a:xfrm>
        </p:spPr>
        <p:txBody>
          <a:bodyPr/>
          <a:lstStyle/>
          <a:p>
            <a:r>
              <a:rPr lang="en-US" sz="3200" dirty="0"/>
              <a:t>What Truth Requires of Us?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50" y="1128888"/>
            <a:ext cx="8076377" cy="3450588"/>
          </a:xfrm>
        </p:spPr>
        <p:txBody>
          <a:bodyPr/>
          <a:lstStyle/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Keep examining the truth.</a:t>
            </a:r>
            <a:r>
              <a:rPr lang="en-US" sz="2800" dirty="0"/>
              <a:t> (1 John 4:1-6)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Handle it accurately </a:t>
            </a:r>
            <a:r>
              <a:rPr lang="en-US" sz="2800" dirty="0"/>
              <a:t>(2 Timothy 2:15) 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Don’t stray from it</a:t>
            </a:r>
            <a:r>
              <a:rPr lang="en-US" sz="2800" dirty="0"/>
              <a:t>. (James 5:19) How?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en-US" sz="2800" b="1" dirty="0"/>
              <a:t>Love and value it!</a:t>
            </a:r>
            <a:r>
              <a:rPr lang="en-US" sz="2800" dirty="0"/>
              <a:t> (2 Thessalonians 2:10; Proverbs 23:23)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90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3889850" cy="931859"/>
          </a:xfrm>
        </p:spPr>
        <p:txBody>
          <a:bodyPr/>
          <a:lstStyle/>
          <a:p>
            <a:r>
              <a:rPr lang="en-US" sz="3200" dirty="0"/>
              <a:t>What Truth Requires of Us?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50" y="1128888"/>
            <a:ext cx="8248887" cy="3450588"/>
          </a:xfrm>
        </p:spPr>
        <p:txBody>
          <a:bodyPr/>
          <a:lstStyle/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5"/>
            </a:pPr>
            <a:r>
              <a:rPr lang="en-US" sz="2800" b="1" dirty="0"/>
              <a:t>Keep being reminded! </a:t>
            </a:r>
            <a:r>
              <a:rPr lang="en-US" sz="2800" dirty="0"/>
              <a:t>(2 Peter 1:12-15)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5"/>
            </a:pPr>
            <a:r>
              <a:rPr lang="en-US" sz="2800" b="1" dirty="0"/>
              <a:t>We must keep “practicing” it </a:t>
            </a:r>
            <a:r>
              <a:rPr lang="en-US" sz="2800" dirty="0"/>
              <a:t>(1 John 1:6; John 3:21) </a:t>
            </a:r>
            <a:r>
              <a:rPr lang="en-US" sz="2800" b="1" dirty="0"/>
              <a:t>&amp; walking in it.</a:t>
            </a:r>
            <a:r>
              <a:rPr lang="en-US" sz="2800" dirty="0"/>
              <a:t> (3 John 4)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5"/>
            </a:pPr>
            <a:r>
              <a:rPr lang="en-US" sz="2800" b="1" dirty="0"/>
              <a:t>We must uphold it and defend it</a:t>
            </a:r>
            <a:r>
              <a:rPr lang="en-US" sz="2800" dirty="0"/>
              <a:t>. (1 Timothy 3:15; Isaiah 59:14-15)</a:t>
            </a:r>
          </a:p>
          <a:p>
            <a:pPr marL="590550" indent="-51435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 startAt="5"/>
            </a:pPr>
            <a:r>
              <a:rPr lang="en-US" sz="2800" b="1" dirty="0"/>
              <a:t>We must keep speaking and preaching the truth</a:t>
            </a:r>
            <a:r>
              <a:rPr lang="en-US" sz="2800" dirty="0"/>
              <a:t>! (Ephesians 4:15; Colossians 1:5)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338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3889850" cy="931859"/>
          </a:xfrm>
        </p:spPr>
        <p:txBody>
          <a:bodyPr/>
          <a:lstStyle/>
          <a:p>
            <a:r>
              <a:rPr lang="en-US" sz="3200" dirty="0"/>
              <a:t>Truth and the Great Commission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i="1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Go</a:t>
            </a:r>
            <a:r>
              <a:rPr lang="en-US" b="1" i="1" dirty="0"/>
              <a:t> into all the world and preach the gospel to all creation. He who has believed and has been baptized shall be saved; but who has disbelieved shall be condemned.” </a:t>
            </a:r>
            <a:r>
              <a:rPr lang="en-US" b="1" dirty="0"/>
              <a:t>(Mark 16:15-16)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i="1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Go</a:t>
            </a:r>
            <a:r>
              <a:rPr lang="en-US" b="1" i="1" dirty="0"/>
              <a:t> therefore and make disciples of all the nations, baptizing them in the name of the Father and the Son and the Holy Spirit, teaching them to observe all that I commanded you…” </a:t>
            </a:r>
            <a:r>
              <a:rPr lang="en-US" dirty="0"/>
              <a:t>(Matthew 28:19-20)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583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00" y="197029"/>
            <a:ext cx="3889850" cy="931859"/>
          </a:xfrm>
        </p:spPr>
        <p:txBody>
          <a:bodyPr/>
          <a:lstStyle/>
          <a:p>
            <a:r>
              <a:rPr lang="en-US" sz="3200" dirty="0"/>
              <a:t>Truth and the Great Commission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Yes, we all must seek it! </a:t>
            </a:r>
            <a:r>
              <a:rPr lang="en-US" sz="2800" dirty="0"/>
              <a:t>(Jeremiah 5:1)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We must fight for the truth as the world seeks to </a:t>
            </a:r>
            <a:r>
              <a:rPr lang="en-US" sz="2800" b="1" i="1" dirty="0"/>
              <a:t>“suppress”</a:t>
            </a:r>
            <a:r>
              <a:rPr lang="en-US" sz="2800" b="1" dirty="0"/>
              <a:t> the truth. </a:t>
            </a:r>
            <a:r>
              <a:rPr lang="en-US" sz="2800" dirty="0"/>
              <a:t>(Jude 3; Romans 1:18)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The word still must be carried to the lost. </a:t>
            </a:r>
            <a:r>
              <a:rPr lang="en-US" sz="2800" dirty="0"/>
              <a:t>(Romans 10:12-15; Ephesians 1:13)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383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C140-1576-24F0-5C92-EEC2BF9B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99" y="197029"/>
            <a:ext cx="6174179" cy="931859"/>
          </a:xfrm>
        </p:spPr>
        <p:txBody>
          <a:bodyPr/>
          <a:lstStyle/>
          <a:p>
            <a:r>
              <a:rPr lang="en-US" sz="3200" dirty="0"/>
              <a:t>Who Must Carry It? </a:t>
            </a:r>
            <a:br>
              <a:rPr lang="en-US" sz="3200" dirty="0"/>
            </a:br>
            <a:r>
              <a:rPr lang="en-US" sz="3200" dirty="0"/>
              <a:t>Whom Can God Send With It?</a:t>
            </a:r>
            <a:endParaRPr lang="en-US" sz="3200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D7E0C-AD93-224E-E7BE-124F4AF1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849" y="1278082"/>
            <a:ext cx="8399359" cy="3450588"/>
          </a:xfrm>
        </p:spPr>
        <p:txBody>
          <a:bodyPr/>
          <a:lstStyle/>
          <a:p>
            <a:pPr marL="76200" indent="0"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US" b="1" i="1" dirty="0"/>
              <a:t>“Who can I send and who will go up for us?” </a:t>
            </a:r>
            <a:r>
              <a:rPr lang="en-US" dirty="0"/>
              <a:t>(Isaiah 6:8)</a:t>
            </a:r>
          </a:p>
          <a:p>
            <a:pPr marL="231775" indent="-23177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Jonah - “Here am I, I’m not going” </a:t>
            </a:r>
            <a:r>
              <a:rPr lang="en-US" dirty="0"/>
              <a:t>(Jonah 1:1-3)</a:t>
            </a:r>
          </a:p>
          <a:p>
            <a:pPr marL="231775" indent="-23177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Moses - “Here am I, send someone else” </a:t>
            </a:r>
            <a:r>
              <a:rPr lang="en-US" sz="2300" dirty="0"/>
              <a:t>(Aaron; Exodus 3:10)</a:t>
            </a:r>
          </a:p>
          <a:p>
            <a:pPr marL="231775" indent="-231775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Isaiah - “Here am I, send me” </a:t>
            </a:r>
            <a:r>
              <a:rPr lang="en-US" dirty="0"/>
              <a:t>(Isaiah 6:8; Romans 1:14-16)</a:t>
            </a:r>
          </a:p>
          <a:p>
            <a:pPr marL="0" indent="0"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US" b="1" dirty="0"/>
              <a:t>All are called upon to help spread the truth of the gospel</a:t>
            </a:r>
            <a:r>
              <a:rPr lang="en-US" dirty="0"/>
              <a:t>. (Acts 8:4; 11:22-26; 2 Timothy 2:24-26; Hebrews 5:12)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A46C1-7670-18FD-B071-9E0693767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888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784</Words>
  <Application>Microsoft Office PowerPoint</Application>
  <PresentationFormat>On-screen Show (16:9)</PresentationFormat>
  <Paragraphs>62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Quattrocento Sans</vt:lpstr>
      <vt:lpstr>Arial</vt:lpstr>
      <vt:lpstr>Lora</vt:lpstr>
      <vt:lpstr>Viola template</vt:lpstr>
      <vt:lpstr>Truth &amp; The  Great Commission Matthew 28:18-20</vt:lpstr>
      <vt:lpstr>What Is Truth? John 18:38</vt:lpstr>
      <vt:lpstr>What Truth Does?</vt:lpstr>
      <vt:lpstr>Some Never Come To Know Truth… 2 Timothy 3:7</vt:lpstr>
      <vt:lpstr>What Truth Requires of Us?</vt:lpstr>
      <vt:lpstr>What Truth Requires of Us?</vt:lpstr>
      <vt:lpstr>Truth and the Great Commission</vt:lpstr>
      <vt:lpstr>Truth and the Great Commission</vt:lpstr>
      <vt:lpstr>Who Must Carry It?  Whom Can God Send With It?</vt:lpstr>
      <vt:lpstr>Will You Believe and Obey The Truth?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7</cp:revision>
  <dcterms:modified xsi:type="dcterms:W3CDTF">2023-06-11T20:44:54Z</dcterms:modified>
</cp:coreProperties>
</file>