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7"/>
  </p:notesMasterIdLst>
  <p:handoutMasterIdLst>
    <p:handoutMasterId r:id="rId18"/>
  </p:handoutMasterIdLst>
  <p:sldIdLst>
    <p:sldId id="256" r:id="rId2"/>
    <p:sldId id="277" r:id="rId3"/>
    <p:sldId id="257" r:id="rId4"/>
    <p:sldId id="260" r:id="rId5"/>
    <p:sldId id="267" r:id="rId6"/>
    <p:sldId id="263" r:id="rId7"/>
    <p:sldId id="270" r:id="rId8"/>
    <p:sldId id="269" r:id="rId9"/>
    <p:sldId id="271" r:id="rId10"/>
    <p:sldId id="272" r:id="rId11"/>
    <p:sldId id="273" r:id="rId12"/>
    <p:sldId id="274" r:id="rId13"/>
    <p:sldId id="275" r:id="rId14"/>
    <p:sldId id="276" r:id="rId15"/>
    <p:sldId id="281" r:id="rId16"/>
  </p:sldIdLst>
  <p:sldSz cx="12192000" cy="6858000"/>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808080"/>
    <a:srgbClr val="5F5F5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7392"/>
    </p:cViewPr>
  </p:outlineViewPr>
  <p:notesTextViewPr>
    <p:cViewPr>
      <p:scale>
        <a:sx n="100" d="100"/>
        <a:sy n="100" d="100"/>
      </p:scale>
      <p:origin x="0" y="0"/>
    </p:cViewPr>
  </p:notesTextViewPr>
  <p:sorterViewPr>
    <p:cViewPr>
      <p:scale>
        <a:sx n="100" d="100"/>
        <a:sy n="100" d="100"/>
      </p:scale>
      <p:origin x="0" y="-52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2F5B6B2-9DAE-4120-A221-378FD1900C09}"/>
              </a:ext>
            </a:extLst>
          </p:cNvPr>
          <p:cNvSpPr>
            <a:spLocks noGrp="1" noChangeArrowheads="1"/>
          </p:cNvSpPr>
          <p:nvPr>
            <p:ph type="hdr" sz="quarter"/>
          </p:nvPr>
        </p:nvSpPr>
        <p:spPr bwMode="auto">
          <a:xfrm>
            <a:off x="0" y="0"/>
            <a:ext cx="3077739" cy="469424"/>
          </a:xfrm>
          <a:prstGeom prst="rect">
            <a:avLst/>
          </a:prstGeom>
          <a:noFill/>
          <a:ln>
            <a:noFill/>
          </a:ln>
          <a:effectLst/>
        </p:spPr>
        <p:txBody>
          <a:bodyPr vert="horz" wrap="square" lIns="94229" tIns="47114" rIns="94229" bIns="47114"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72707" name="Rectangle 3">
            <a:extLst>
              <a:ext uri="{FF2B5EF4-FFF2-40B4-BE49-F238E27FC236}">
                <a16:creationId xmlns:a16="http://schemas.microsoft.com/office/drawing/2014/main" id="{F8DF2C82-5F74-4236-9650-97AD0C3A4CDB}"/>
              </a:ext>
            </a:extLst>
          </p:cNvPr>
          <p:cNvSpPr>
            <a:spLocks noGrp="1" noChangeArrowheads="1"/>
          </p:cNvSpPr>
          <p:nvPr>
            <p:ph type="dt" sz="quarter" idx="1"/>
          </p:nvPr>
        </p:nvSpPr>
        <p:spPr bwMode="auto">
          <a:xfrm>
            <a:off x="4023092" y="0"/>
            <a:ext cx="3077739" cy="469424"/>
          </a:xfrm>
          <a:prstGeom prst="rect">
            <a:avLst/>
          </a:prstGeom>
          <a:noFill/>
          <a:ln>
            <a:noFill/>
          </a:ln>
          <a:effectLst/>
        </p:spPr>
        <p:txBody>
          <a:bodyPr vert="horz" wrap="square" lIns="94229" tIns="47114" rIns="94229" bIns="47114"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r>
              <a:rPr lang="en-US" altLang="en-US"/>
              <a:t>8/1/21 pm</a:t>
            </a:r>
          </a:p>
        </p:txBody>
      </p:sp>
      <p:sp>
        <p:nvSpPr>
          <p:cNvPr id="72708" name="Rectangle 4">
            <a:extLst>
              <a:ext uri="{FF2B5EF4-FFF2-40B4-BE49-F238E27FC236}">
                <a16:creationId xmlns:a16="http://schemas.microsoft.com/office/drawing/2014/main" id="{72F680F9-A7CD-4BD5-81D2-787C6F9965BC}"/>
              </a:ext>
            </a:extLst>
          </p:cNvPr>
          <p:cNvSpPr>
            <a:spLocks noGrp="1" noChangeArrowheads="1"/>
          </p:cNvSpPr>
          <p:nvPr>
            <p:ph type="ftr" sz="quarter" idx="2"/>
          </p:nvPr>
        </p:nvSpPr>
        <p:spPr bwMode="auto">
          <a:xfrm>
            <a:off x="0" y="8917422"/>
            <a:ext cx="3077739" cy="469424"/>
          </a:xfrm>
          <a:prstGeom prst="rect">
            <a:avLst/>
          </a:prstGeom>
          <a:noFill/>
          <a:ln>
            <a:noFill/>
          </a:ln>
          <a:effectLst/>
        </p:spPr>
        <p:txBody>
          <a:bodyPr vert="horz" wrap="square" lIns="94229" tIns="47114" rIns="94229" bIns="47114"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en-US" altLang="en-US"/>
              <a:t>At The Cross</a:t>
            </a:r>
          </a:p>
        </p:txBody>
      </p:sp>
      <p:sp>
        <p:nvSpPr>
          <p:cNvPr id="72709" name="Rectangle 5">
            <a:extLst>
              <a:ext uri="{FF2B5EF4-FFF2-40B4-BE49-F238E27FC236}">
                <a16:creationId xmlns:a16="http://schemas.microsoft.com/office/drawing/2014/main" id="{97DED02C-DBED-4BFC-8FB2-FE01DBEACB21}"/>
              </a:ext>
            </a:extLst>
          </p:cNvPr>
          <p:cNvSpPr>
            <a:spLocks noGrp="1" noChangeArrowheads="1"/>
          </p:cNvSpPr>
          <p:nvPr>
            <p:ph type="sldNum" sz="quarter" idx="3"/>
          </p:nvPr>
        </p:nvSpPr>
        <p:spPr bwMode="auto">
          <a:xfrm>
            <a:off x="4023092" y="8917422"/>
            <a:ext cx="3077739" cy="469424"/>
          </a:xfrm>
          <a:prstGeom prst="rect">
            <a:avLst/>
          </a:prstGeom>
          <a:noFill/>
          <a:ln>
            <a:noFill/>
          </a:ln>
          <a:effectLst/>
        </p:spPr>
        <p:txBody>
          <a:bodyPr vert="horz" wrap="square" lIns="94229" tIns="47114" rIns="94229" bIns="47114"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8835F450-E1A4-46A0-8987-C872B949D1A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466B09B-1998-4112-870A-EFA109A41F95}"/>
              </a:ext>
            </a:extLst>
          </p:cNvPr>
          <p:cNvSpPr>
            <a:spLocks noGrp="1" noChangeArrowheads="1"/>
          </p:cNvSpPr>
          <p:nvPr>
            <p:ph type="hdr" sz="quarter"/>
          </p:nvPr>
        </p:nvSpPr>
        <p:spPr bwMode="auto">
          <a:xfrm>
            <a:off x="0" y="0"/>
            <a:ext cx="3077739" cy="469424"/>
          </a:xfrm>
          <a:prstGeom prst="rect">
            <a:avLst/>
          </a:prstGeom>
          <a:noFill/>
          <a:ln>
            <a:noFill/>
          </a:ln>
          <a:effectLst/>
        </p:spPr>
        <p:txBody>
          <a:bodyPr vert="horz" wrap="square" lIns="94229" tIns="47114" rIns="94229" bIns="47114"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30723" name="Rectangle 3">
            <a:extLst>
              <a:ext uri="{FF2B5EF4-FFF2-40B4-BE49-F238E27FC236}">
                <a16:creationId xmlns:a16="http://schemas.microsoft.com/office/drawing/2014/main" id="{0C596936-B891-44EB-B464-415234C29894}"/>
              </a:ext>
            </a:extLst>
          </p:cNvPr>
          <p:cNvSpPr>
            <a:spLocks noGrp="1" noChangeArrowheads="1"/>
          </p:cNvSpPr>
          <p:nvPr>
            <p:ph type="dt" idx="1"/>
          </p:nvPr>
        </p:nvSpPr>
        <p:spPr bwMode="auto">
          <a:xfrm>
            <a:off x="4023092" y="0"/>
            <a:ext cx="3077739" cy="469424"/>
          </a:xfrm>
          <a:prstGeom prst="rect">
            <a:avLst/>
          </a:prstGeom>
          <a:noFill/>
          <a:ln>
            <a:noFill/>
          </a:ln>
          <a:effectLst/>
        </p:spPr>
        <p:txBody>
          <a:bodyPr vert="horz" wrap="square" lIns="94229" tIns="47114" rIns="94229" bIns="47114"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r>
              <a:rPr lang="en-US" altLang="en-US"/>
              <a:t>8/1/21 pm</a:t>
            </a:r>
          </a:p>
        </p:txBody>
      </p:sp>
      <p:sp>
        <p:nvSpPr>
          <p:cNvPr id="8196" name="Rectangle 4">
            <a:extLst>
              <a:ext uri="{FF2B5EF4-FFF2-40B4-BE49-F238E27FC236}">
                <a16:creationId xmlns:a16="http://schemas.microsoft.com/office/drawing/2014/main" id="{9FEF21BA-FD8B-450F-9111-216602C86665}"/>
              </a:ext>
            </a:extLst>
          </p:cNvPr>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a:extLst>
              <a:ext uri="{FF2B5EF4-FFF2-40B4-BE49-F238E27FC236}">
                <a16:creationId xmlns:a16="http://schemas.microsoft.com/office/drawing/2014/main" id="{6B173766-D0BD-427F-8CA3-43346053E731}"/>
              </a:ext>
            </a:extLst>
          </p:cNvPr>
          <p:cNvSpPr>
            <a:spLocks noGrp="1" noChangeArrowheads="1"/>
          </p:cNvSpPr>
          <p:nvPr>
            <p:ph type="body" sz="quarter" idx="3"/>
          </p:nvPr>
        </p:nvSpPr>
        <p:spPr bwMode="auto">
          <a:xfrm>
            <a:off x="710248" y="4459526"/>
            <a:ext cx="5681980" cy="4224814"/>
          </a:xfrm>
          <a:prstGeom prst="rect">
            <a:avLst/>
          </a:prstGeom>
          <a:noFill/>
          <a:ln>
            <a:noFill/>
          </a:ln>
          <a:effectLst/>
        </p:spPr>
        <p:txBody>
          <a:bodyPr vert="horz" wrap="square" lIns="94229" tIns="47114" rIns="94229" bIns="4711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26" name="Rectangle 6">
            <a:extLst>
              <a:ext uri="{FF2B5EF4-FFF2-40B4-BE49-F238E27FC236}">
                <a16:creationId xmlns:a16="http://schemas.microsoft.com/office/drawing/2014/main" id="{6F01559D-38A0-49C3-8FB7-8509EB0DB250}"/>
              </a:ext>
            </a:extLst>
          </p:cNvPr>
          <p:cNvSpPr>
            <a:spLocks noGrp="1" noChangeArrowheads="1"/>
          </p:cNvSpPr>
          <p:nvPr>
            <p:ph type="ftr" sz="quarter" idx="4"/>
          </p:nvPr>
        </p:nvSpPr>
        <p:spPr bwMode="auto">
          <a:xfrm>
            <a:off x="0" y="8917422"/>
            <a:ext cx="3077739" cy="469424"/>
          </a:xfrm>
          <a:prstGeom prst="rect">
            <a:avLst/>
          </a:prstGeom>
          <a:noFill/>
          <a:ln>
            <a:noFill/>
          </a:ln>
          <a:effectLst/>
        </p:spPr>
        <p:txBody>
          <a:bodyPr vert="horz" wrap="square" lIns="94229" tIns="47114" rIns="94229" bIns="47114"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en-US" altLang="en-US"/>
              <a:t>At The Cross</a:t>
            </a:r>
          </a:p>
        </p:txBody>
      </p:sp>
      <p:sp>
        <p:nvSpPr>
          <p:cNvPr id="30727" name="Rectangle 7">
            <a:extLst>
              <a:ext uri="{FF2B5EF4-FFF2-40B4-BE49-F238E27FC236}">
                <a16:creationId xmlns:a16="http://schemas.microsoft.com/office/drawing/2014/main" id="{4656594C-4808-4E5B-BEBF-06D023443033}"/>
              </a:ext>
            </a:extLst>
          </p:cNvPr>
          <p:cNvSpPr>
            <a:spLocks noGrp="1" noChangeArrowheads="1"/>
          </p:cNvSpPr>
          <p:nvPr>
            <p:ph type="sldNum" sz="quarter" idx="5"/>
          </p:nvPr>
        </p:nvSpPr>
        <p:spPr bwMode="auto">
          <a:xfrm>
            <a:off x="4023092" y="8917422"/>
            <a:ext cx="3077739" cy="469424"/>
          </a:xfrm>
          <a:prstGeom prst="rect">
            <a:avLst/>
          </a:prstGeom>
          <a:noFill/>
          <a:ln>
            <a:noFill/>
          </a:ln>
          <a:effectLst/>
        </p:spPr>
        <p:txBody>
          <a:bodyPr vert="horz" wrap="square" lIns="94229" tIns="47114" rIns="94229" bIns="47114"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5C7D9BF0-8DE4-49B0-B677-EB6037E942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3F7ADC3-D510-4BCC-8896-0835679C966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386643-EEED-4B6B-B261-553008B869C6}" type="slidenum">
              <a:rPr lang="en-US" altLang="en-US" smtClean="0"/>
              <a:pPr fontAlgn="base">
                <a:spcBef>
                  <a:spcPct val="0"/>
                </a:spcBef>
                <a:spcAft>
                  <a:spcPct val="0"/>
                </a:spcAft>
              </a:pPr>
              <a:t>1</a:t>
            </a:fld>
            <a:endParaRPr lang="en-US" altLang="en-US"/>
          </a:p>
        </p:txBody>
      </p:sp>
      <p:sp>
        <p:nvSpPr>
          <p:cNvPr id="11267" name="Rectangle 2">
            <a:extLst>
              <a:ext uri="{FF2B5EF4-FFF2-40B4-BE49-F238E27FC236}">
                <a16:creationId xmlns:a16="http://schemas.microsoft.com/office/drawing/2014/main" id="{0BE1E7D2-6D39-44C2-9A6A-2AAE12D6392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7B5CDEF-F33E-4A62-8709-4D4C05662AF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FE31D292-D01A-433E-B3A7-7AA43FE31308}"/>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31262C46-0224-4252-BACA-33DCFC51DDBF}"/>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69C3C9CA-1D80-4A11-BB59-B39AEB7C470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93D6077-C743-4427-A701-CC678BCF526B}" type="slidenum">
              <a:rPr lang="en-US" altLang="en-US" smtClean="0"/>
              <a:pPr fontAlgn="base">
                <a:spcBef>
                  <a:spcPct val="0"/>
                </a:spcBef>
                <a:spcAft>
                  <a:spcPct val="0"/>
                </a:spcAft>
              </a:pPr>
              <a:t>10</a:t>
            </a:fld>
            <a:endParaRPr lang="en-US" altLang="en-US"/>
          </a:p>
        </p:txBody>
      </p:sp>
      <p:sp>
        <p:nvSpPr>
          <p:cNvPr id="44035" name="Rectangle 2">
            <a:extLst>
              <a:ext uri="{FF2B5EF4-FFF2-40B4-BE49-F238E27FC236}">
                <a16:creationId xmlns:a16="http://schemas.microsoft.com/office/drawing/2014/main" id="{EDABB34E-7AA3-49E7-BDF2-8C49400D010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04A09BE-E2E2-44A0-B2CB-346F81BF4A7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458A524D-0415-4E08-961E-1946B3DB3161}"/>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A97D566B-AEC6-4746-86EB-675B6E00DAA3}"/>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16AB8B27-4B4D-40C9-907C-BB5E553CBAE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23E7B45-7755-4BEB-952D-296B21000574}" type="slidenum">
              <a:rPr lang="en-US" altLang="en-US" smtClean="0"/>
              <a:pPr fontAlgn="base">
                <a:spcBef>
                  <a:spcPct val="0"/>
                </a:spcBef>
                <a:spcAft>
                  <a:spcPct val="0"/>
                </a:spcAft>
              </a:pPr>
              <a:t>11</a:t>
            </a:fld>
            <a:endParaRPr lang="en-US" altLang="en-US"/>
          </a:p>
        </p:txBody>
      </p:sp>
      <p:sp>
        <p:nvSpPr>
          <p:cNvPr id="46083" name="Rectangle 2">
            <a:extLst>
              <a:ext uri="{FF2B5EF4-FFF2-40B4-BE49-F238E27FC236}">
                <a16:creationId xmlns:a16="http://schemas.microsoft.com/office/drawing/2014/main" id="{665A5A08-6311-4150-8769-A655925F28B6}"/>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0944EB53-97F3-4B97-AF79-10F43ACABB1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2F02A0DA-0848-43FC-9C1B-060BFB52D403}"/>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0875FE3B-A1B4-42FA-98FC-878C2A3A3656}"/>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FD9FB58-07BF-4033-95E5-C9369F5CDD0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B0CB47A-508C-47AE-92D4-E431330C4854}" type="slidenum">
              <a:rPr lang="en-US" altLang="en-US" smtClean="0"/>
              <a:pPr fontAlgn="base">
                <a:spcBef>
                  <a:spcPct val="0"/>
                </a:spcBef>
                <a:spcAft>
                  <a:spcPct val="0"/>
                </a:spcAft>
              </a:pPr>
              <a:t>12</a:t>
            </a:fld>
            <a:endParaRPr lang="en-US" altLang="en-US"/>
          </a:p>
        </p:txBody>
      </p:sp>
      <p:sp>
        <p:nvSpPr>
          <p:cNvPr id="48131" name="Rectangle 2">
            <a:extLst>
              <a:ext uri="{FF2B5EF4-FFF2-40B4-BE49-F238E27FC236}">
                <a16:creationId xmlns:a16="http://schemas.microsoft.com/office/drawing/2014/main" id="{39081CDB-AA79-4420-A7DF-4A8C408FE974}"/>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855BFA36-2430-41EE-97C2-C3081A93B11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9173E139-53EC-4814-A2A4-528EC9546C98}"/>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9D94A1B9-7CE1-4CE4-A7C5-431E7B732BC7}"/>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84758AA2-3ABE-4B2C-958B-C40192A310B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28F3B64-5B46-4067-96AC-2EB4D994C3B1}" type="slidenum">
              <a:rPr lang="en-US" altLang="en-US" smtClean="0"/>
              <a:pPr fontAlgn="base">
                <a:spcBef>
                  <a:spcPct val="0"/>
                </a:spcBef>
                <a:spcAft>
                  <a:spcPct val="0"/>
                </a:spcAft>
              </a:pPr>
              <a:t>13</a:t>
            </a:fld>
            <a:endParaRPr lang="en-US" altLang="en-US"/>
          </a:p>
        </p:txBody>
      </p:sp>
      <p:sp>
        <p:nvSpPr>
          <p:cNvPr id="50179" name="Rectangle 2">
            <a:extLst>
              <a:ext uri="{FF2B5EF4-FFF2-40B4-BE49-F238E27FC236}">
                <a16:creationId xmlns:a16="http://schemas.microsoft.com/office/drawing/2014/main" id="{E7DF76CE-92C4-44C0-9EA9-4C0922DFC0A8}"/>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7F182C7F-FCEB-4C44-AEAF-07941D16E43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B7A7444F-5C30-44C2-87EB-7B3CE365F6B8}"/>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D703C8D7-D85C-4527-AB85-0585AC18D23E}"/>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EF9C9298-11C3-4472-A305-738BD12D4F1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4EE7006-3B1D-47AC-9526-5A634C2EFF3F}" type="slidenum">
              <a:rPr lang="en-US" altLang="en-US" smtClean="0"/>
              <a:pPr fontAlgn="base">
                <a:spcBef>
                  <a:spcPct val="0"/>
                </a:spcBef>
                <a:spcAft>
                  <a:spcPct val="0"/>
                </a:spcAft>
              </a:pPr>
              <a:t>14</a:t>
            </a:fld>
            <a:endParaRPr lang="en-US" altLang="en-US"/>
          </a:p>
        </p:txBody>
      </p:sp>
      <p:sp>
        <p:nvSpPr>
          <p:cNvPr id="52227" name="Rectangle 2">
            <a:extLst>
              <a:ext uri="{FF2B5EF4-FFF2-40B4-BE49-F238E27FC236}">
                <a16:creationId xmlns:a16="http://schemas.microsoft.com/office/drawing/2014/main" id="{EC250924-3FD9-4902-9DDB-7F6F558F121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B0930539-A724-447F-BB51-4CF85DE4538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98887BC7-5FEC-48A9-AF4D-BE1B7B4C02FB}"/>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992BB6BD-619F-4ABC-B8E9-09251C628023}"/>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00F223A-4302-44E3-85E6-0B1F9CB40E5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4CBE7E9-3261-4085-93E0-3C17E2681268}" type="slidenum">
              <a:rPr lang="en-US" altLang="en-US" smtClean="0"/>
              <a:pPr fontAlgn="base">
                <a:spcBef>
                  <a:spcPct val="0"/>
                </a:spcBef>
                <a:spcAft>
                  <a:spcPct val="0"/>
                </a:spcAft>
              </a:pPr>
              <a:t>15</a:t>
            </a:fld>
            <a:endParaRPr lang="en-US" altLang="en-US"/>
          </a:p>
        </p:txBody>
      </p:sp>
      <p:sp>
        <p:nvSpPr>
          <p:cNvPr id="29699" name="Rectangle 2">
            <a:extLst>
              <a:ext uri="{FF2B5EF4-FFF2-40B4-BE49-F238E27FC236}">
                <a16:creationId xmlns:a16="http://schemas.microsoft.com/office/drawing/2014/main" id="{29ADA488-066C-4ECB-8FFE-69A2839713EA}"/>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E2FF066E-7C64-4D17-8104-40F2271E4E8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t> </a:t>
            </a:r>
          </a:p>
        </p:txBody>
      </p:sp>
      <p:sp>
        <p:nvSpPr>
          <p:cNvPr id="2" name="Date Placeholder 1">
            <a:extLst>
              <a:ext uri="{FF2B5EF4-FFF2-40B4-BE49-F238E27FC236}">
                <a16:creationId xmlns:a16="http://schemas.microsoft.com/office/drawing/2014/main" id="{395E3A1E-AEB6-4FD0-9BDB-C740BD5A50AF}"/>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1A803413-DFA4-4C03-9697-3E31438F11AC}"/>
              </a:ext>
            </a:extLst>
          </p:cNvPr>
          <p:cNvSpPr>
            <a:spLocks noGrp="1"/>
          </p:cNvSpPr>
          <p:nvPr>
            <p:ph type="ftr" sz="quarter" idx="4"/>
          </p:nvPr>
        </p:nvSpPr>
        <p:spPr/>
        <p:txBody>
          <a:bodyPr/>
          <a:lstStyle/>
          <a:p>
            <a:pPr>
              <a:defRPr/>
            </a:pPr>
            <a:r>
              <a:rPr lang="en-US" altLang="en-US"/>
              <a:t>At The Cross</a:t>
            </a:r>
          </a:p>
        </p:txBody>
      </p:sp>
    </p:spTree>
    <p:extLst>
      <p:ext uri="{BB962C8B-B14F-4D97-AF65-F5344CB8AC3E}">
        <p14:creationId xmlns:p14="http://schemas.microsoft.com/office/powerpoint/2010/main" val="285105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ltLang="en-US"/>
              <a:t>8/1/21 pm</a:t>
            </a:r>
          </a:p>
        </p:txBody>
      </p:sp>
      <p:sp>
        <p:nvSpPr>
          <p:cNvPr id="5" name="Footer Placeholder 4"/>
          <p:cNvSpPr>
            <a:spLocks noGrp="1"/>
          </p:cNvSpPr>
          <p:nvPr>
            <p:ph type="ftr" sz="quarter" idx="4"/>
          </p:nvPr>
        </p:nvSpPr>
        <p:spPr/>
        <p:txBody>
          <a:bodyPr/>
          <a:lstStyle/>
          <a:p>
            <a:pPr>
              <a:defRPr/>
            </a:pPr>
            <a:r>
              <a:rPr lang="en-US" altLang="en-US"/>
              <a:t>At The Cross</a:t>
            </a:r>
          </a:p>
        </p:txBody>
      </p:sp>
      <p:sp>
        <p:nvSpPr>
          <p:cNvPr id="6" name="Slide Number Placeholder 5"/>
          <p:cNvSpPr>
            <a:spLocks noGrp="1"/>
          </p:cNvSpPr>
          <p:nvPr>
            <p:ph type="sldNum" sz="quarter" idx="5"/>
          </p:nvPr>
        </p:nvSpPr>
        <p:spPr/>
        <p:txBody>
          <a:bodyPr/>
          <a:lstStyle/>
          <a:p>
            <a:pPr>
              <a:defRPr/>
            </a:pPr>
            <a:fld id="{5C7D9BF0-8DE4-49B0-B677-EB6037E942B4}" type="slidenum">
              <a:rPr lang="en-US" altLang="en-US" smtClean="0"/>
              <a:pPr>
                <a:defRPr/>
              </a:pPr>
              <a:t>2</a:t>
            </a:fld>
            <a:endParaRPr lang="en-US" altLang="en-US"/>
          </a:p>
        </p:txBody>
      </p:sp>
    </p:spTree>
    <p:extLst>
      <p:ext uri="{BB962C8B-B14F-4D97-AF65-F5344CB8AC3E}">
        <p14:creationId xmlns:p14="http://schemas.microsoft.com/office/powerpoint/2010/main" val="3167710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CC51CB9-EBA5-4FB2-9ABD-466C4DD4EC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40DEAB-D08C-447D-8F59-61F36EE4AD63}" type="slidenum">
              <a:rPr lang="en-US" altLang="en-US" smtClean="0"/>
              <a:pPr fontAlgn="base">
                <a:spcBef>
                  <a:spcPct val="0"/>
                </a:spcBef>
                <a:spcAft>
                  <a:spcPct val="0"/>
                </a:spcAft>
              </a:pPr>
              <a:t>3</a:t>
            </a:fld>
            <a:endParaRPr lang="en-US" altLang="en-US"/>
          </a:p>
        </p:txBody>
      </p:sp>
      <p:sp>
        <p:nvSpPr>
          <p:cNvPr id="13315" name="Rectangle 2">
            <a:extLst>
              <a:ext uri="{FF2B5EF4-FFF2-40B4-BE49-F238E27FC236}">
                <a16:creationId xmlns:a16="http://schemas.microsoft.com/office/drawing/2014/main" id="{6768FA11-19A3-448F-8BAE-7328F4938C2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67E3F3C1-6C2E-4B7E-8C36-BD7247EF261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33FA9948-A05C-43C5-B99A-000EFF8FFE1E}"/>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8674852B-99F9-4C7A-A3B1-24F42782F6EC}"/>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07040A81-867A-476F-B512-4872E16742A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DB843E5-3FAD-4084-A855-7B52DD74ED8A}" type="slidenum">
              <a:rPr lang="en-US" altLang="en-US" smtClean="0"/>
              <a:pPr fontAlgn="base">
                <a:spcBef>
                  <a:spcPct val="0"/>
                </a:spcBef>
                <a:spcAft>
                  <a:spcPct val="0"/>
                </a:spcAft>
              </a:pPr>
              <a:t>4</a:t>
            </a:fld>
            <a:endParaRPr lang="en-US" altLang="en-US"/>
          </a:p>
        </p:txBody>
      </p:sp>
      <p:sp>
        <p:nvSpPr>
          <p:cNvPr id="19459" name="Rectangle 2">
            <a:extLst>
              <a:ext uri="{FF2B5EF4-FFF2-40B4-BE49-F238E27FC236}">
                <a16:creationId xmlns:a16="http://schemas.microsoft.com/office/drawing/2014/main" id="{EADA629D-E399-4A23-973E-0535D675C74F}"/>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81DFB4DB-AE4A-4F8A-9A5C-666E4596DFB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F2A87FD3-96FF-46E5-8964-1C633E6CF877}"/>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D7EC1DF3-C17C-4832-97BF-A10771507FA6}"/>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152118F-7D8B-46EB-B4AA-C7AF9811EB1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D2EDAE-814F-4DC9-93C3-86CEAEEC8EAC}" type="slidenum">
              <a:rPr lang="en-US" altLang="en-US" smtClean="0"/>
              <a:pPr fontAlgn="base">
                <a:spcBef>
                  <a:spcPct val="0"/>
                </a:spcBef>
                <a:spcAft>
                  <a:spcPct val="0"/>
                </a:spcAft>
              </a:pPr>
              <a:t>5</a:t>
            </a:fld>
            <a:endParaRPr lang="en-US" altLang="en-US"/>
          </a:p>
        </p:txBody>
      </p:sp>
      <p:sp>
        <p:nvSpPr>
          <p:cNvPr id="31747" name="Rectangle 2">
            <a:extLst>
              <a:ext uri="{FF2B5EF4-FFF2-40B4-BE49-F238E27FC236}">
                <a16:creationId xmlns:a16="http://schemas.microsoft.com/office/drawing/2014/main" id="{C441FCD4-C34A-41C2-A004-FC2360B3CF4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74331087-C0E5-44C3-927B-E3B00BAEEB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066668E5-515C-4F3B-B796-4A360FECD0F8}"/>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7E581603-C60E-4A33-AE97-6E822586CFDC}"/>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749F4305-C646-4E33-B278-2179CD85842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A7CDC0-EDCC-4DDD-ADE0-FAEFF1DE9225}" type="slidenum">
              <a:rPr lang="en-US" altLang="en-US" smtClean="0"/>
              <a:pPr fontAlgn="base">
                <a:spcBef>
                  <a:spcPct val="0"/>
                </a:spcBef>
                <a:spcAft>
                  <a:spcPct val="0"/>
                </a:spcAft>
              </a:pPr>
              <a:t>6</a:t>
            </a:fld>
            <a:endParaRPr lang="en-US" altLang="en-US"/>
          </a:p>
        </p:txBody>
      </p:sp>
      <p:sp>
        <p:nvSpPr>
          <p:cNvPr id="25603" name="Rectangle 2">
            <a:extLst>
              <a:ext uri="{FF2B5EF4-FFF2-40B4-BE49-F238E27FC236}">
                <a16:creationId xmlns:a16="http://schemas.microsoft.com/office/drawing/2014/main" id="{DFEFD3D7-3212-4615-B632-5D13EB13D608}"/>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6E19160-6387-4E3F-B953-F7DDFC69885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915DAF95-FC6F-402E-993D-C885C7045A0C}"/>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AD55CF07-6AE9-4BDA-A43F-30450768B654}"/>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F9EC7764-C70A-453E-9E30-AAC01872095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928939-6128-4AAC-A793-FE7D39B89B23}" type="slidenum">
              <a:rPr lang="en-US" altLang="en-US" smtClean="0"/>
              <a:pPr fontAlgn="base">
                <a:spcBef>
                  <a:spcPct val="0"/>
                </a:spcBef>
                <a:spcAft>
                  <a:spcPct val="0"/>
                </a:spcAft>
              </a:pPr>
              <a:t>7</a:t>
            </a:fld>
            <a:endParaRPr lang="en-US" altLang="en-US"/>
          </a:p>
        </p:txBody>
      </p:sp>
      <p:sp>
        <p:nvSpPr>
          <p:cNvPr id="37891" name="Rectangle 2">
            <a:extLst>
              <a:ext uri="{FF2B5EF4-FFF2-40B4-BE49-F238E27FC236}">
                <a16:creationId xmlns:a16="http://schemas.microsoft.com/office/drawing/2014/main" id="{D27BE23D-6A60-4C56-95B4-4F13195FABDC}"/>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FD4A9D02-731E-4145-92F6-CED15222101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John 19:25-27</a:t>
            </a:r>
            <a:r>
              <a:rPr lang="en-US" altLang="en-US"/>
              <a:t>, “Therefore the soldiers did these things. But there were standing by the cross of Jesus His mother, and His mother's sister, Mary the </a:t>
            </a:r>
            <a:r>
              <a:rPr lang="en-US" altLang="en-US" i="1"/>
              <a:t>wife </a:t>
            </a:r>
            <a:r>
              <a:rPr lang="en-US" altLang="en-US"/>
              <a:t>of Clopas, and Mary Magdalene. </a:t>
            </a:r>
            <a:r>
              <a:rPr lang="en-US" altLang="en-US" b="1"/>
              <a:t>26 </a:t>
            </a:r>
            <a:r>
              <a:rPr lang="en-US" altLang="en-US"/>
              <a:t>When Jesus therefore saw His mother, and the disciple whom He loved standing nearby, He said to His mother, "Woman, behold, your son!"  </a:t>
            </a:r>
            <a:r>
              <a:rPr lang="en-US" altLang="en-US" b="1"/>
              <a:t>27 </a:t>
            </a:r>
            <a:r>
              <a:rPr lang="en-US" altLang="en-US"/>
              <a:t>Then He said to the disciple, "Behold, your mother!" And from that hour the disciple took her into his own </a:t>
            </a:r>
            <a:r>
              <a:rPr lang="en-US" altLang="en-US" i="1"/>
              <a:t>household</a:t>
            </a:r>
            <a:r>
              <a:rPr lang="en-US" altLang="en-US"/>
              <a:t>.”</a:t>
            </a:r>
          </a:p>
          <a:p>
            <a:pPr eaLnBrk="1" hangingPunct="1"/>
            <a:r>
              <a:rPr lang="en-US" altLang="en-US"/>
              <a:t> </a:t>
            </a:r>
          </a:p>
          <a:p>
            <a:pPr eaLnBrk="1" hangingPunct="1"/>
            <a:r>
              <a:rPr lang="en-US" altLang="en-US" b="1" u="sng"/>
              <a:t>Matt 27:55-56</a:t>
            </a:r>
            <a:r>
              <a:rPr lang="en-US" altLang="en-US"/>
              <a:t>, “And many women were there looking on from a distance, who had followed Jesus from Galilee, ministering to Him, </a:t>
            </a:r>
            <a:r>
              <a:rPr lang="en-US" altLang="en-US" b="1"/>
              <a:t>56 </a:t>
            </a:r>
            <a:r>
              <a:rPr lang="en-US" altLang="en-US"/>
              <a:t>among whom was Mary Magdalene, </a:t>
            </a:r>
            <a:r>
              <a:rPr lang="en-US" altLang="en-US" i="1"/>
              <a:t>along with </a:t>
            </a:r>
            <a:r>
              <a:rPr lang="en-US" altLang="en-US"/>
              <a:t>Mary the mother of James and Joseph, and the mother of the sons of Zebedee.”</a:t>
            </a:r>
          </a:p>
        </p:txBody>
      </p:sp>
      <p:sp>
        <p:nvSpPr>
          <p:cNvPr id="2" name="Date Placeholder 1">
            <a:extLst>
              <a:ext uri="{FF2B5EF4-FFF2-40B4-BE49-F238E27FC236}">
                <a16:creationId xmlns:a16="http://schemas.microsoft.com/office/drawing/2014/main" id="{4B1FCBFE-4211-4F48-8F4A-E2477696697D}"/>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2DB3EFF8-CA6A-4697-BF19-3A4F19E399D9}"/>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6B4D506F-F238-4636-A314-20F7D004EDD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92CF106-38DB-474E-847F-94DEE0E2F27B}" type="slidenum">
              <a:rPr lang="en-US" altLang="en-US" smtClean="0"/>
              <a:pPr fontAlgn="base">
                <a:spcBef>
                  <a:spcPct val="0"/>
                </a:spcBef>
                <a:spcAft>
                  <a:spcPct val="0"/>
                </a:spcAft>
              </a:pPr>
              <a:t>8</a:t>
            </a:fld>
            <a:endParaRPr lang="en-US" altLang="en-US"/>
          </a:p>
        </p:txBody>
      </p:sp>
      <p:sp>
        <p:nvSpPr>
          <p:cNvPr id="39939" name="Rectangle 2">
            <a:extLst>
              <a:ext uri="{FF2B5EF4-FFF2-40B4-BE49-F238E27FC236}">
                <a16:creationId xmlns:a16="http://schemas.microsoft.com/office/drawing/2014/main" id="{EDF5D0FF-435D-4AF6-A6C2-5968F1189EE6}"/>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309A566-A954-4C90-B57D-84BC150C08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en-US" altLang="en-US" sz="1000">
                <a:solidFill>
                  <a:schemeClr val="bg1"/>
                </a:solidFill>
              </a:rPr>
              <a:t>Hosea 6:6; “For I delight in loyalty rather than sacrifice, And in the knowledge of God rather than burnt offerings.”</a:t>
            </a:r>
          </a:p>
          <a:p>
            <a:pPr eaLnBrk="1" hangingPunct="1">
              <a:lnSpc>
                <a:spcPct val="90000"/>
              </a:lnSpc>
            </a:pPr>
            <a:endParaRPr lang="en-US" altLang="en-US" sz="1000">
              <a:solidFill>
                <a:schemeClr val="bg1"/>
              </a:solidFill>
            </a:endParaRPr>
          </a:p>
          <a:p>
            <a:pPr eaLnBrk="1" hangingPunct="1">
              <a:lnSpc>
                <a:spcPct val="90000"/>
              </a:lnSpc>
            </a:pPr>
            <a:r>
              <a:rPr lang="en-US" altLang="en-US" sz="1000">
                <a:solidFill>
                  <a:schemeClr val="bg1"/>
                </a:solidFill>
              </a:rPr>
              <a:t>Many a man proclaimed their loyalty to Jesus, but it was the 3 Mary’s that remained loyal to the end.</a:t>
            </a:r>
          </a:p>
          <a:p>
            <a:pPr eaLnBrk="1" hangingPunct="1">
              <a:lnSpc>
                <a:spcPct val="90000"/>
              </a:lnSpc>
            </a:pPr>
            <a:r>
              <a:rPr lang="en-US" altLang="en-US" sz="1000"/>
              <a:t> </a:t>
            </a:r>
          </a:p>
          <a:p>
            <a:pPr eaLnBrk="1" hangingPunct="1">
              <a:lnSpc>
                <a:spcPct val="90000"/>
              </a:lnSpc>
            </a:pPr>
            <a:r>
              <a:rPr lang="en-US" altLang="en-US" sz="1000" b="1" u="sng"/>
              <a:t>John 19:25-27</a:t>
            </a:r>
            <a:r>
              <a:rPr lang="en-US" altLang="en-US" sz="1000"/>
              <a:t>, “Therefore the soldiers did these things. But there were standing by the cross of Jesus His mother, and His mother's sister, Mary the </a:t>
            </a:r>
            <a:r>
              <a:rPr lang="en-US" altLang="en-US" sz="1000" i="1"/>
              <a:t>wife </a:t>
            </a:r>
            <a:r>
              <a:rPr lang="en-US" altLang="en-US" sz="1000"/>
              <a:t>of Clopas, and Mary Magdalene. </a:t>
            </a:r>
            <a:r>
              <a:rPr lang="en-US" altLang="en-US" sz="1000" b="1"/>
              <a:t>26 </a:t>
            </a:r>
            <a:r>
              <a:rPr lang="en-US" altLang="en-US" sz="1000"/>
              <a:t>When Jesus therefore saw His mother, and the disciple whom He loved standing nearby, He said to His mother, "Woman, behold, your son!"  </a:t>
            </a:r>
            <a:r>
              <a:rPr lang="en-US" altLang="en-US" sz="1000" b="1"/>
              <a:t>27 </a:t>
            </a:r>
            <a:r>
              <a:rPr lang="en-US" altLang="en-US" sz="1000"/>
              <a:t>Then He said to the disciple, "Behold, your mother!" And from that hour the disciple took her into his own </a:t>
            </a:r>
            <a:r>
              <a:rPr lang="en-US" altLang="en-US" sz="1000" i="1"/>
              <a:t>household</a:t>
            </a:r>
            <a:r>
              <a:rPr lang="en-US" altLang="en-US" sz="1000"/>
              <a:t>.”</a:t>
            </a:r>
          </a:p>
          <a:p>
            <a:pPr eaLnBrk="1" hangingPunct="1">
              <a:lnSpc>
                <a:spcPct val="90000"/>
              </a:lnSpc>
            </a:pPr>
            <a:r>
              <a:rPr lang="en-US" altLang="en-US" sz="1000"/>
              <a:t> </a:t>
            </a:r>
          </a:p>
          <a:p>
            <a:pPr eaLnBrk="1" hangingPunct="1">
              <a:lnSpc>
                <a:spcPct val="90000"/>
              </a:lnSpc>
            </a:pPr>
            <a:r>
              <a:rPr lang="en-US" altLang="en-US" sz="1000" b="1" u="sng"/>
              <a:t>John 20:11-18</a:t>
            </a:r>
            <a:r>
              <a:rPr lang="en-US" altLang="en-US" sz="1000"/>
              <a:t>, “But Mary was standing outside the tomb weeping; and so, as she wept, she stooped and looked into the tomb; </a:t>
            </a:r>
            <a:r>
              <a:rPr lang="en-US" altLang="en-US" sz="1000" b="1"/>
              <a:t>12 </a:t>
            </a:r>
            <a:r>
              <a:rPr lang="en-US" altLang="en-US" sz="1000"/>
              <a:t>and she beheld two angels in white sitting, one at the head, and one at the feet, where the body of Jesus had been lying. </a:t>
            </a:r>
            <a:r>
              <a:rPr lang="en-US" altLang="en-US" sz="1000" b="1"/>
              <a:t>13 </a:t>
            </a:r>
            <a:r>
              <a:rPr lang="en-US" altLang="en-US" sz="1000"/>
              <a:t>And they said to her, "Woman, why are you weeping?" She said to them, "Because they have taken away my Lord, and I do not know where they have laid Him." </a:t>
            </a:r>
            <a:r>
              <a:rPr lang="en-US" altLang="en-US" sz="1000" b="1"/>
              <a:t>14 </a:t>
            </a:r>
            <a:r>
              <a:rPr lang="en-US" altLang="en-US" sz="1000"/>
              <a:t>When she had said this, she turned around, and beheld Jesus standing </a:t>
            </a:r>
            <a:r>
              <a:rPr lang="en-US" altLang="en-US" sz="1000" i="1"/>
              <a:t>there</a:t>
            </a:r>
            <a:r>
              <a:rPr lang="en-US" altLang="en-US" sz="1000"/>
              <a:t>, and did not know that it was Jesus. </a:t>
            </a:r>
            <a:r>
              <a:rPr lang="en-US" altLang="en-US" sz="1000" b="1"/>
              <a:t>15 </a:t>
            </a:r>
            <a:r>
              <a:rPr lang="en-US" altLang="en-US" sz="1000"/>
              <a:t>Jesus said to her, "Woman, why are you weeping? Whom are you seeking?" Supposing Him to be the gardener, she said to Him, "Sir, if you have carried Him away, tell me where you have laid Him, and I will take Him away." </a:t>
            </a:r>
            <a:r>
              <a:rPr lang="en-US" altLang="en-US" sz="1000" b="1"/>
              <a:t>16 </a:t>
            </a:r>
            <a:r>
              <a:rPr lang="en-US" altLang="en-US" sz="1000"/>
              <a:t>Jesus said to her, "Mary!" She turned and said to Him in Hebrew, "Rabboni!" (which means, Teacher). </a:t>
            </a:r>
            <a:r>
              <a:rPr lang="en-US" altLang="en-US" sz="1000" b="1"/>
              <a:t>17 </a:t>
            </a:r>
            <a:r>
              <a:rPr lang="en-US" altLang="en-US" sz="1000"/>
              <a:t>Jesus said to her, "Stop clinging to Me, for I have not yet ascended to the Father; but go to My brethren, and say to them, 'I ascend to My Father and your Father, and My God and your God.'"  </a:t>
            </a:r>
            <a:r>
              <a:rPr lang="en-US" altLang="en-US" sz="1000" b="1"/>
              <a:t>18 </a:t>
            </a:r>
            <a:r>
              <a:rPr lang="en-US" altLang="en-US" sz="1000"/>
              <a:t>Mary Magdalene came, announcing to the disciples, "I have seen the Lord," and </a:t>
            </a:r>
            <a:r>
              <a:rPr lang="en-US" altLang="en-US" sz="1000" i="1"/>
              <a:t>that </a:t>
            </a:r>
            <a:r>
              <a:rPr lang="en-US" altLang="en-US" sz="1000"/>
              <a:t>He had said these things to her.”</a:t>
            </a:r>
          </a:p>
        </p:txBody>
      </p:sp>
      <p:sp>
        <p:nvSpPr>
          <p:cNvPr id="2" name="Date Placeholder 1">
            <a:extLst>
              <a:ext uri="{FF2B5EF4-FFF2-40B4-BE49-F238E27FC236}">
                <a16:creationId xmlns:a16="http://schemas.microsoft.com/office/drawing/2014/main" id="{3FCF889B-62E7-4754-9B2A-070652E6F201}"/>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B9B155AE-F85F-4A9E-8598-9A995FAB82EC}"/>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FC7847A-0677-46F9-A0F4-4BF265113C3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65610" indent="-294465">
              <a:defRPr>
                <a:solidFill>
                  <a:schemeClr val="tx1"/>
                </a:solidFill>
                <a:latin typeface="Calibri" panose="020F0502020204030204" pitchFamily="34" charset="0"/>
              </a:defRPr>
            </a:lvl2pPr>
            <a:lvl3pPr marL="1177862" indent="-235572">
              <a:defRPr>
                <a:solidFill>
                  <a:schemeClr val="tx1"/>
                </a:solidFill>
                <a:latin typeface="Calibri" panose="020F0502020204030204" pitchFamily="34" charset="0"/>
              </a:defRPr>
            </a:lvl3pPr>
            <a:lvl4pPr marL="1649006" indent="-235572">
              <a:defRPr>
                <a:solidFill>
                  <a:schemeClr val="tx1"/>
                </a:solidFill>
                <a:latin typeface="Calibri" panose="020F0502020204030204" pitchFamily="34" charset="0"/>
              </a:defRPr>
            </a:lvl4pPr>
            <a:lvl5pPr marL="2120151" indent="-235572">
              <a:defRPr>
                <a:solidFill>
                  <a:schemeClr val="tx1"/>
                </a:solidFill>
                <a:latin typeface="Calibri" panose="020F0502020204030204" pitchFamily="34" charset="0"/>
              </a:defRPr>
            </a:lvl5pPr>
            <a:lvl6pPr marL="2591295" indent="-235572" defTabSz="471145" fontAlgn="base">
              <a:spcBef>
                <a:spcPct val="0"/>
              </a:spcBef>
              <a:spcAft>
                <a:spcPct val="0"/>
              </a:spcAft>
              <a:defRPr>
                <a:solidFill>
                  <a:schemeClr val="tx1"/>
                </a:solidFill>
                <a:latin typeface="Calibri" panose="020F0502020204030204" pitchFamily="34" charset="0"/>
              </a:defRPr>
            </a:lvl6pPr>
            <a:lvl7pPr marL="3062440" indent="-235572" defTabSz="471145" fontAlgn="base">
              <a:spcBef>
                <a:spcPct val="0"/>
              </a:spcBef>
              <a:spcAft>
                <a:spcPct val="0"/>
              </a:spcAft>
              <a:defRPr>
                <a:solidFill>
                  <a:schemeClr val="tx1"/>
                </a:solidFill>
                <a:latin typeface="Calibri" panose="020F0502020204030204" pitchFamily="34" charset="0"/>
              </a:defRPr>
            </a:lvl7pPr>
            <a:lvl8pPr marL="3533585" indent="-235572" defTabSz="471145" fontAlgn="base">
              <a:spcBef>
                <a:spcPct val="0"/>
              </a:spcBef>
              <a:spcAft>
                <a:spcPct val="0"/>
              </a:spcAft>
              <a:defRPr>
                <a:solidFill>
                  <a:schemeClr val="tx1"/>
                </a:solidFill>
                <a:latin typeface="Calibri" panose="020F0502020204030204" pitchFamily="34" charset="0"/>
              </a:defRPr>
            </a:lvl8pPr>
            <a:lvl9pPr marL="4004729" indent="-235572" defTabSz="4711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BA3FA7E-294D-4B22-BCAE-4EC5E6ACD76A}" type="slidenum">
              <a:rPr lang="en-US" altLang="en-US" smtClean="0"/>
              <a:pPr fontAlgn="base">
                <a:spcBef>
                  <a:spcPct val="0"/>
                </a:spcBef>
                <a:spcAft>
                  <a:spcPct val="0"/>
                </a:spcAft>
              </a:pPr>
              <a:t>9</a:t>
            </a:fld>
            <a:endParaRPr lang="en-US" altLang="en-US"/>
          </a:p>
        </p:txBody>
      </p:sp>
      <p:sp>
        <p:nvSpPr>
          <p:cNvPr id="41987" name="Rectangle 2">
            <a:extLst>
              <a:ext uri="{FF2B5EF4-FFF2-40B4-BE49-F238E27FC236}">
                <a16:creationId xmlns:a16="http://schemas.microsoft.com/office/drawing/2014/main" id="{5F2DDB5E-DE1E-422F-B2D5-E31E53809889}"/>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3C309D1D-5720-4D4E-9194-720881F8949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42289" eaLnBrk="1" hangingPunct="1"/>
            <a:r>
              <a:rPr lang="en-US" altLang="en-US" dirty="0"/>
              <a:t>James 4:17 - To him who knows the right thing to do and does not do it, to him it is sin.</a:t>
            </a:r>
          </a:p>
          <a:p>
            <a:pPr eaLnBrk="1" hangingPunct="1"/>
            <a:endParaRPr lang="en-US" altLang="en-US" dirty="0"/>
          </a:p>
        </p:txBody>
      </p:sp>
      <p:sp>
        <p:nvSpPr>
          <p:cNvPr id="2" name="Date Placeholder 1">
            <a:extLst>
              <a:ext uri="{FF2B5EF4-FFF2-40B4-BE49-F238E27FC236}">
                <a16:creationId xmlns:a16="http://schemas.microsoft.com/office/drawing/2014/main" id="{693A071F-6602-461B-8653-A75730404A35}"/>
              </a:ext>
            </a:extLst>
          </p:cNvPr>
          <p:cNvSpPr>
            <a:spLocks noGrp="1"/>
          </p:cNvSpPr>
          <p:nvPr>
            <p:ph type="dt" idx="1"/>
          </p:nvPr>
        </p:nvSpPr>
        <p:spPr/>
        <p:txBody>
          <a:bodyPr/>
          <a:lstStyle/>
          <a:p>
            <a:pPr>
              <a:defRPr/>
            </a:pPr>
            <a:r>
              <a:rPr lang="en-US" altLang="en-US"/>
              <a:t>8/1/21 pm</a:t>
            </a:r>
          </a:p>
        </p:txBody>
      </p:sp>
      <p:sp>
        <p:nvSpPr>
          <p:cNvPr id="3" name="Footer Placeholder 2">
            <a:extLst>
              <a:ext uri="{FF2B5EF4-FFF2-40B4-BE49-F238E27FC236}">
                <a16:creationId xmlns:a16="http://schemas.microsoft.com/office/drawing/2014/main" id="{61292DAA-6E20-4D39-831A-6C1E5AB83248}"/>
              </a:ext>
            </a:extLst>
          </p:cNvPr>
          <p:cNvSpPr>
            <a:spLocks noGrp="1"/>
          </p:cNvSpPr>
          <p:nvPr>
            <p:ph type="ftr" sz="quarter" idx="4"/>
          </p:nvPr>
        </p:nvSpPr>
        <p:spPr/>
        <p:txBody>
          <a:bodyPr/>
          <a:lstStyle/>
          <a:p>
            <a:pPr>
              <a:defRPr/>
            </a:pPr>
            <a:r>
              <a:rPr lang="en-US" altLang="en-US"/>
              <a:t>At The Cross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992CE-953D-44C9-A34F-BFFB0547CE66}"/>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BEB5A24-D400-4EEF-9184-10F558971EF8}"/>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FAB236A7-6B9F-45D5-8625-54134F8CFB89}"/>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FECA5B99-B0FC-4DC9-A2B5-BA7DA8C8ADD0}"/>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99673D5-9444-4F8A-8244-3E4B5957A9B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C0C6379-FF57-4624-B432-93EE7B784013}"/>
              </a:ext>
            </a:extLst>
          </p:cNvPr>
          <p:cNvSpPr>
            <a:spLocks noGrp="1"/>
          </p:cNvSpPr>
          <p:nvPr>
            <p:ph type="sldNum" sz="quarter" idx="12"/>
          </p:nvPr>
        </p:nvSpPr>
        <p:spPr/>
        <p:txBody>
          <a:bodyPr/>
          <a:lstStyle>
            <a:lvl1pPr>
              <a:defRPr/>
            </a:lvl1pPr>
          </a:lstStyle>
          <a:p>
            <a:pPr>
              <a:defRPr/>
            </a:pPr>
            <a:fld id="{F403163A-9811-4626-A3B4-54BC6D034E95}" type="slidenum">
              <a:rPr lang="en-US" altLang="en-US"/>
              <a:pPr>
                <a:defRPr/>
              </a:pPr>
              <a:t>‹#›</a:t>
            </a:fld>
            <a:endParaRPr lang="en-US" altLang="en-US"/>
          </a:p>
        </p:txBody>
      </p:sp>
    </p:spTree>
    <p:extLst>
      <p:ext uri="{BB962C8B-B14F-4D97-AF65-F5344CB8AC3E}">
        <p14:creationId xmlns:p14="http://schemas.microsoft.com/office/powerpoint/2010/main" val="295411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413E4E8-F0BC-4259-BF60-B3C8B566272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F399F43-E87E-4090-84DB-39B7D139689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75575A1-9044-44B3-88FF-8D1FA0143803}"/>
              </a:ext>
            </a:extLst>
          </p:cNvPr>
          <p:cNvSpPr>
            <a:spLocks noGrp="1"/>
          </p:cNvSpPr>
          <p:nvPr>
            <p:ph type="sldNum" sz="quarter" idx="12"/>
          </p:nvPr>
        </p:nvSpPr>
        <p:spPr/>
        <p:txBody>
          <a:bodyPr/>
          <a:lstStyle>
            <a:lvl1pPr>
              <a:defRPr/>
            </a:lvl1pPr>
          </a:lstStyle>
          <a:p>
            <a:pPr>
              <a:defRPr/>
            </a:pPr>
            <a:fld id="{78650722-DB67-42A4-843E-16DDC38878A6}" type="slidenum">
              <a:rPr lang="en-US" altLang="en-US"/>
              <a:pPr>
                <a:defRPr/>
              </a:pPr>
              <a:t>‹#›</a:t>
            </a:fld>
            <a:endParaRPr lang="en-US" altLang="en-US"/>
          </a:p>
        </p:txBody>
      </p:sp>
    </p:spTree>
    <p:extLst>
      <p:ext uri="{BB962C8B-B14F-4D97-AF65-F5344CB8AC3E}">
        <p14:creationId xmlns:p14="http://schemas.microsoft.com/office/powerpoint/2010/main" val="194824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861496-FD7C-4ECB-B5AF-DB548418E451}"/>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E48E588-C9C2-4EE8-9F2D-6705691B9F02}"/>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6691A392-A542-473B-A8B3-EFA9458854E0}"/>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137383B8-764A-417A-ADB9-0A38EF882D24}"/>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0D2F13EA-F11C-44A2-97BA-4C502EDC2C0C}"/>
              </a:ext>
            </a:extLst>
          </p:cNvPr>
          <p:cNvSpPr>
            <a:spLocks noGrp="1"/>
          </p:cNvSpPr>
          <p:nvPr>
            <p:ph type="sldNum" sz="quarter" idx="12"/>
          </p:nvPr>
        </p:nvSpPr>
        <p:spPr/>
        <p:txBody>
          <a:bodyPr/>
          <a:lstStyle>
            <a:lvl1pPr>
              <a:defRPr/>
            </a:lvl1pPr>
          </a:lstStyle>
          <a:p>
            <a:pPr>
              <a:defRPr/>
            </a:pPr>
            <a:fld id="{0D910EC1-9494-4ADF-B5BD-D40FAE845627}" type="slidenum">
              <a:rPr lang="en-US" altLang="en-US"/>
              <a:pPr>
                <a:defRPr/>
              </a:pPr>
              <a:t>‹#›</a:t>
            </a:fld>
            <a:endParaRPr lang="en-US" altLang="en-US"/>
          </a:p>
        </p:txBody>
      </p:sp>
    </p:spTree>
    <p:extLst>
      <p:ext uri="{BB962C8B-B14F-4D97-AF65-F5344CB8AC3E}">
        <p14:creationId xmlns:p14="http://schemas.microsoft.com/office/powerpoint/2010/main" val="171297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45637BE-6684-4824-B721-AA453984E3F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0B6DFFA1-9A56-413F-93C6-D723CA47929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4AAD63C-4143-49EA-ACB6-C84486EB61D1}"/>
              </a:ext>
            </a:extLst>
          </p:cNvPr>
          <p:cNvSpPr>
            <a:spLocks noGrp="1"/>
          </p:cNvSpPr>
          <p:nvPr>
            <p:ph type="sldNum" sz="quarter" idx="12"/>
          </p:nvPr>
        </p:nvSpPr>
        <p:spPr/>
        <p:txBody>
          <a:bodyPr/>
          <a:lstStyle>
            <a:lvl1pPr>
              <a:defRPr/>
            </a:lvl1pPr>
          </a:lstStyle>
          <a:p>
            <a:pPr>
              <a:defRPr/>
            </a:pPr>
            <a:fld id="{13957C99-44C4-4376-8793-B828CE1D692C}" type="slidenum">
              <a:rPr lang="en-US" altLang="en-US"/>
              <a:pPr>
                <a:defRPr/>
              </a:pPr>
              <a:t>‹#›</a:t>
            </a:fld>
            <a:endParaRPr lang="en-US" altLang="en-US"/>
          </a:p>
        </p:txBody>
      </p:sp>
    </p:spTree>
    <p:extLst>
      <p:ext uri="{BB962C8B-B14F-4D97-AF65-F5344CB8AC3E}">
        <p14:creationId xmlns:p14="http://schemas.microsoft.com/office/powerpoint/2010/main" val="382059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9BD605-FE18-44D7-9939-48A06D020E7B}"/>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E55FBDAA-B2CF-400A-9FBE-3EC745DC6D3F}"/>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7498DA3-DF07-43E2-8245-4D20B540346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00A5BDE-77B1-49A9-AA2D-149DBB0D108E}"/>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40DA224-C10B-4BBA-95E6-5D09F771DF3A}"/>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0D778C6-4509-4BEC-8CE4-AE35DE21B31A}"/>
              </a:ext>
            </a:extLst>
          </p:cNvPr>
          <p:cNvSpPr>
            <a:spLocks noGrp="1"/>
          </p:cNvSpPr>
          <p:nvPr>
            <p:ph type="sldNum" sz="quarter" idx="12"/>
          </p:nvPr>
        </p:nvSpPr>
        <p:spPr/>
        <p:txBody>
          <a:bodyPr/>
          <a:lstStyle>
            <a:lvl1pPr>
              <a:defRPr/>
            </a:lvl1pPr>
          </a:lstStyle>
          <a:p>
            <a:pPr>
              <a:defRPr/>
            </a:pPr>
            <a:fld id="{288CD162-7063-4456-9C2D-DAD514862657}" type="slidenum">
              <a:rPr lang="en-US" altLang="en-US"/>
              <a:pPr>
                <a:defRPr/>
              </a:pPr>
              <a:t>‹#›</a:t>
            </a:fld>
            <a:endParaRPr lang="en-US" altLang="en-US"/>
          </a:p>
        </p:txBody>
      </p:sp>
    </p:spTree>
    <p:extLst>
      <p:ext uri="{BB962C8B-B14F-4D97-AF65-F5344CB8AC3E}">
        <p14:creationId xmlns:p14="http://schemas.microsoft.com/office/powerpoint/2010/main" val="269534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1DCAC8F-6302-461C-BAFA-D6B91DDD4051}"/>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2255C09-1CD1-402F-A974-E391D3DF66B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24E7ABB-BC1E-492C-9628-145A59FE9CA2}"/>
              </a:ext>
            </a:extLst>
          </p:cNvPr>
          <p:cNvSpPr>
            <a:spLocks noGrp="1"/>
          </p:cNvSpPr>
          <p:nvPr>
            <p:ph type="sldNum" sz="quarter" idx="12"/>
          </p:nvPr>
        </p:nvSpPr>
        <p:spPr/>
        <p:txBody>
          <a:bodyPr/>
          <a:lstStyle>
            <a:lvl1pPr>
              <a:defRPr/>
            </a:lvl1pPr>
          </a:lstStyle>
          <a:p>
            <a:pPr>
              <a:defRPr/>
            </a:pPr>
            <a:fld id="{45290987-0ECF-4015-89EE-E5ABE33FB8E5}" type="slidenum">
              <a:rPr lang="en-US" altLang="en-US"/>
              <a:pPr>
                <a:defRPr/>
              </a:pPr>
              <a:t>‹#›</a:t>
            </a:fld>
            <a:endParaRPr lang="en-US" altLang="en-US"/>
          </a:p>
        </p:txBody>
      </p:sp>
    </p:spTree>
    <p:extLst>
      <p:ext uri="{BB962C8B-B14F-4D97-AF65-F5344CB8AC3E}">
        <p14:creationId xmlns:p14="http://schemas.microsoft.com/office/powerpoint/2010/main" val="360011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E726AD9-09FC-4F89-973C-C9D4B8EEF24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55D91DF5-397E-4086-9906-8B99DA58C53D}"/>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2CE308C-EEC5-4A22-9DFC-8D47AC5CAAA0}"/>
              </a:ext>
            </a:extLst>
          </p:cNvPr>
          <p:cNvSpPr>
            <a:spLocks noGrp="1"/>
          </p:cNvSpPr>
          <p:nvPr>
            <p:ph type="sldNum" sz="quarter" idx="12"/>
          </p:nvPr>
        </p:nvSpPr>
        <p:spPr/>
        <p:txBody>
          <a:bodyPr/>
          <a:lstStyle>
            <a:lvl1pPr>
              <a:defRPr/>
            </a:lvl1pPr>
          </a:lstStyle>
          <a:p>
            <a:pPr>
              <a:defRPr/>
            </a:pPr>
            <a:fld id="{62223D63-95F3-4294-A362-A26EFC57DF61}" type="slidenum">
              <a:rPr lang="en-US" altLang="en-US"/>
              <a:pPr>
                <a:defRPr/>
              </a:pPr>
              <a:t>‹#›</a:t>
            </a:fld>
            <a:endParaRPr lang="en-US" altLang="en-US"/>
          </a:p>
        </p:txBody>
      </p:sp>
    </p:spTree>
    <p:extLst>
      <p:ext uri="{BB962C8B-B14F-4D97-AF65-F5344CB8AC3E}">
        <p14:creationId xmlns:p14="http://schemas.microsoft.com/office/powerpoint/2010/main" val="3846413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D36E49E-2660-4AD9-A15D-475E282699F8}"/>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265CF783-C5E3-48B9-AF7E-66D3490D999A}"/>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0A7832F7-018D-47A9-8E17-08F87B1F28E4}"/>
              </a:ext>
            </a:extLst>
          </p:cNvPr>
          <p:cNvSpPr>
            <a:spLocks noGrp="1"/>
          </p:cNvSpPr>
          <p:nvPr>
            <p:ph type="sldNum" sz="quarter" idx="12"/>
          </p:nvPr>
        </p:nvSpPr>
        <p:spPr/>
        <p:txBody>
          <a:bodyPr/>
          <a:lstStyle>
            <a:lvl1pPr>
              <a:defRPr/>
            </a:lvl1pPr>
          </a:lstStyle>
          <a:p>
            <a:pPr>
              <a:defRPr/>
            </a:pPr>
            <a:fld id="{A54197C4-F6CC-4390-A525-E3812A66F261}" type="slidenum">
              <a:rPr lang="en-US" altLang="en-US"/>
              <a:pPr>
                <a:defRPr/>
              </a:pPr>
              <a:t>‹#›</a:t>
            </a:fld>
            <a:endParaRPr lang="en-US" altLang="en-US"/>
          </a:p>
        </p:txBody>
      </p:sp>
    </p:spTree>
    <p:extLst>
      <p:ext uri="{BB962C8B-B14F-4D97-AF65-F5344CB8AC3E}">
        <p14:creationId xmlns:p14="http://schemas.microsoft.com/office/powerpoint/2010/main" val="272430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AA014F-10C0-4C67-AFE5-1D4933B0D9D5}"/>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50ACAB27-FBC4-47C3-8EE2-D512E2CAD65C}"/>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1A71B3A8-E360-4B12-85F5-E8F58CA1E92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7">
            <a:extLst>
              <a:ext uri="{FF2B5EF4-FFF2-40B4-BE49-F238E27FC236}">
                <a16:creationId xmlns:a16="http://schemas.microsoft.com/office/drawing/2014/main" id="{924E6385-2C34-4B66-9315-D607F48CF8B5}"/>
              </a:ext>
            </a:extLst>
          </p:cNvPr>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a:extLst>
              <a:ext uri="{FF2B5EF4-FFF2-40B4-BE49-F238E27FC236}">
                <a16:creationId xmlns:a16="http://schemas.microsoft.com/office/drawing/2014/main" id="{4CEA17C1-E114-4299-9F7B-8FEFB6EC0A81}"/>
              </a:ext>
            </a:extLst>
          </p:cNvPr>
          <p:cNvSpPr>
            <a:spLocks noGrp="1"/>
          </p:cNvSpPr>
          <p:nvPr>
            <p:ph type="sldNum" sz="quarter" idx="12"/>
          </p:nvPr>
        </p:nvSpPr>
        <p:spPr/>
        <p:txBody>
          <a:bodyPr/>
          <a:lstStyle>
            <a:lvl1pPr>
              <a:defRPr/>
            </a:lvl1pPr>
          </a:lstStyle>
          <a:p>
            <a:pPr>
              <a:defRPr/>
            </a:pPr>
            <a:fld id="{DB5EE370-B5DF-457D-83FE-92CD7EC6F170}" type="slidenum">
              <a:rPr lang="en-US" altLang="en-US"/>
              <a:pPr>
                <a:defRPr/>
              </a:pPr>
              <a:t>‹#›</a:t>
            </a:fld>
            <a:endParaRPr lang="en-US" altLang="en-US"/>
          </a:p>
        </p:txBody>
      </p:sp>
    </p:spTree>
    <p:extLst>
      <p:ext uri="{BB962C8B-B14F-4D97-AF65-F5344CB8AC3E}">
        <p14:creationId xmlns:p14="http://schemas.microsoft.com/office/powerpoint/2010/main" val="77614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34D623-B43E-4850-8589-4AA0EAFD8F75}"/>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83420787-6916-40CC-8CFC-02D3EB0D665A}"/>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1D06D3F4-3840-4610-9700-90A4E6451B4F}"/>
              </a:ext>
            </a:extLst>
          </p:cNvPr>
          <p:cNvSpPr>
            <a:spLocks noGrp="1"/>
          </p:cNvSpPr>
          <p:nvPr>
            <p:ph type="dt" sz="half" idx="10"/>
          </p:nvPr>
        </p:nvSpPr>
        <p:spPr>
          <a:xfrm>
            <a:off x="465138" y="6459538"/>
            <a:ext cx="2619375" cy="365125"/>
          </a:xfrm>
        </p:spPr>
        <p:txBody>
          <a:bodyPr/>
          <a:lstStyle>
            <a:lvl1pPr algn="l">
              <a:defRPr/>
            </a:lvl1pPr>
          </a:lstStyle>
          <a:p>
            <a:pPr>
              <a:defRPr/>
            </a:pPr>
            <a:endParaRPr lang="en-US" altLang="en-US"/>
          </a:p>
        </p:txBody>
      </p:sp>
      <p:sp>
        <p:nvSpPr>
          <p:cNvPr id="8" name="Footer Placeholder 5">
            <a:extLst>
              <a:ext uri="{FF2B5EF4-FFF2-40B4-BE49-F238E27FC236}">
                <a16:creationId xmlns:a16="http://schemas.microsoft.com/office/drawing/2014/main" id="{AB0F359E-E0A5-4088-ACB6-B769E08F5CC9}"/>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29E3B000-2D08-475B-81DD-70C742ED3482}"/>
              </a:ext>
            </a:extLst>
          </p:cNvPr>
          <p:cNvSpPr>
            <a:spLocks noGrp="1"/>
          </p:cNvSpPr>
          <p:nvPr>
            <p:ph type="sldNum" sz="quarter" idx="12"/>
          </p:nvPr>
        </p:nvSpPr>
        <p:spPr/>
        <p:txBody>
          <a:bodyPr/>
          <a:lstStyle>
            <a:lvl1pPr>
              <a:defRPr smtClean="0">
                <a:solidFill>
                  <a:schemeClr val="tx2"/>
                </a:solidFill>
              </a:defRPr>
            </a:lvl1pPr>
          </a:lstStyle>
          <a:p>
            <a:pPr>
              <a:defRPr/>
            </a:pPr>
            <a:fld id="{A179D2E1-F499-420B-860E-63BAD2C86F28}" type="slidenum">
              <a:rPr lang="en-US" altLang="en-US"/>
              <a:pPr>
                <a:defRPr/>
              </a:pPr>
              <a:t>‹#›</a:t>
            </a:fld>
            <a:endParaRPr lang="en-US" altLang="en-US"/>
          </a:p>
        </p:txBody>
      </p:sp>
    </p:spTree>
    <p:extLst>
      <p:ext uri="{BB962C8B-B14F-4D97-AF65-F5344CB8AC3E}">
        <p14:creationId xmlns:p14="http://schemas.microsoft.com/office/powerpoint/2010/main" val="121919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F1B8CB0-29C5-458C-9DB3-E3E39E305981}"/>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76C44FF4-7D65-46BA-92B0-B86187AEB927}"/>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DFD82CE0-1A7B-4043-8B75-FA3B8621F1B2}"/>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20E57AF3-E3CA-4757-B839-8481AB4B01F1}"/>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2E099FEE-2E79-4A26-BCE1-5FDB6FB681AF}"/>
              </a:ext>
            </a:extLst>
          </p:cNvPr>
          <p:cNvSpPr>
            <a:spLocks noGrp="1"/>
          </p:cNvSpPr>
          <p:nvPr>
            <p:ph type="sldNum" sz="quarter" idx="12"/>
          </p:nvPr>
        </p:nvSpPr>
        <p:spPr/>
        <p:txBody>
          <a:bodyPr/>
          <a:lstStyle>
            <a:lvl1pPr>
              <a:defRPr/>
            </a:lvl1pPr>
          </a:lstStyle>
          <a:p>
            <a:pPr>
              <a:defRPr/>
            </a:pPr>
            <a:fld id="{2791EFD9-47BE-4244-A77C-A4588ADBF501}" type="slidenum">
              <a:rPr lang="en-US" altLang="en-US"/>
              <a:pPr>
                <a:defRPr/>
              </a:pPr>
              <a:t>‹#›</a:t>
            </a:fld>
            <a:endParaRPr lang="en-US" altLang="en-US"/>
          </a:p>
        </p:txBody>
      </p:sp>
    </p:spTree>
    <p:extLst>
      <p:ext uri="{BB962C8B-B14F-4D97-AF65-F5344CB8AC3E}">
        <p14:creationId xmlns:p14="http://schemas.microsoft.com/office/powerpoint/2010/main" val="16485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D9DDF7-7F35-4E6A-BC10-EBCF655262EF}"/>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867107B3-A90D-4AE1-A884-9660AB98B6DC}"/>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1E8B892A-80A6-4E28-AC60-3275928B833D}"/>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5C0CD7-49F3-431D-845F-46170F23BA23}"/>
              </a:ext>
            </a:extLst>
          </p:cNvPr>
          <p:cNvSpPr>
            <a:spLocks noGrp="1" noChangeArrowheads="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585CF1-61BF-4728-8DDF-EF26395F9978}"/>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44538C64-547F-459B-93A8-B5188640555E}"/>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BDCF83A2-44E9-4F2E-94C8-B0179F1E2A5D}"/>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FFFFFF"/>
                </a:solidFill>
                <a:latin typeface="+mn-lt"/>
              </a:defRPr>
            </a:lvl1pPr>
          </a:lstStyle>
          <a:p>
            <a:pPr>
              <a:defRPr/>
            </a:pPr>
            <a:fld id="{41487AE2-5D7C-47AE-B629-8E15210A1D10}"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id="{D9DA04DF-D684-4F3F-BF24-A404D523D730}"/>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0" r:id="rId1"/>
    <p:sldLayoutId id="2147483725" r:id="rId2"/>
    <p:sldLayoutId id="2147483731" r:id="rId3"/>
    <p:sldLayoutId id="2147483726" r:id="rId4"/>
    <p:sldLayoutId id="2147483727" r:id="rId5"/>
    <p:sldLayoutId id="2147483728" r:id="rId6"/>
    <p:sldLayoutId id="2147483732" r:id="rId7"/>
    <p:sldLayoutId id="2147483733" r:id="rId8"/>
    <p:sldLayoutId id="2147483734" r:id="rId9"/>
    <p:sldLayoutId id="2147483729" r:id="rId10"/>
    <p:sldLayoutId id="214748373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anose="020F0302020204030204" pitchFamily="34" charset="0"/>
        </a:defRPr>
      </a:lvl2pPr>
      <a:lvl3pPr algn="l" rtl="0" fontAlgn="base">
        <a:lnSpc>
          <a:spcPct val="85000"/>
        </a:lnSpc>
        <a:spcBef>
          <a:spcPct val="0"/>
        </a:spcBef>
        <a:spcAft>
          <a:spcPct val="0"/>
        </a:spcAft>
        <a:defRPr sz="4800">
          <a:solidFill>
            <a:srgbClr val="404040"/>
          </a:solidFill>
          <a:latin typeface="Calibri Light" panose="020F0302020204030204" pitchFamily="34" charset="0"/>
        </a:defRPr>
      </a:lvl3pPr>
      <a:lvl4pPr algn="l" rtl="0" fontAlgn="base">
        <a:lnSpc>
          <a:spcPct val="85000"/>
        </a:lnSpc>
        <a:spcBef>
          <a:spcPct val="0"/>
        </a:spcBef>
        <a:spcAft>
          <a:spcPct val="0"/>
        </a:spcAft>
        <a:defRPr sz="4800">
          <a:solidFill>
            <a:srgbClr val="404040"/>
          </a:solidFill>
          <a:latin typeface="Calibri Light" panose="020F0302020204030204" pitchFamily="34" charset="0"/>
        </a:defRPr>
      </a:lvl4pPr>
      <a:lvl5pPr algn="l" rtl="0" fontAlgn="base">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B19A1ED-6F30-4425-8F64-81D33BC877EB}"/>
              </a:ext>
            </a:extLst>
          </p:cNvPr>
          <p:cNvSpPr>
            <a:spLocks noGrp="1" noChangeArrowheads="1"/>
          </p:cNvSpPr>
          <p:nvPr>
            <p:ph type="ctrTitle"/>
          </p:nvPr>
        </p:nvSpPr>
        <p:spPr>
          <a:xfrm>
            <a:off x="3124200" y="1524000"/>
            <a:ext cx="5791200" cy="1295400"/>
          </a:xfrm>
        </p:spPr>
        <p:txBody>
          <a:bodyPr>
            <a:normAutofit/>
          </a:bodyPr>
          <a:lstStyle/>
          <a:p>
            <a:pPr fontAlgn="auto">
              <a:spcAft>
                <a:spcPts val="0"/>
              </a:spcAft>
              <a:defRPr/>
            </a:pPr>
            <a:r>
              <a:rPr lang="en-US" altLang="en-US" sz="7200" b="1" dirty="0"/>
              <a:t>At The Cross…</a:t>
            </a:r>
          </a:p>
        </p:txBody>
      </p:sp>
      <p:sp>
        <p:nvSpPr>
          <p:cNvPr id="28675" name="Rectangle 3">
            <a:extLst>
              <a:ext uri="{FF2B5EF4-FFF2-40B4-BE49-F238E27FC236}">
                <a16:creationId xmlns:a16="http://schemas.microsoft.com/office/drawing/2014/main" id="{547043AB-EBD7-4237-97B7-51A622DBF31F}"/>
              </a:ext>
            </a:extLst>
          </p:cNvPr>
          <p:cNvSpPr>
            <a:spLocks noGrp="1" noChangeArrowheads="1"/>
          </p:cNvSpPr>
          <p:nvPr>
            <p:ph type="subTitle" idx="1"/>
          </p:nvPr>
        </p:nvSpPr>
        <p:spPr>
          <a:xfrm>
            <a:off x="3200400" y="3733800"/>
            <a:ext cx="5861050" cy="1257300"/>
          </a:xfrm>
        </p:spPr>
        <p:txBody>
          <a:bodyPr rtlCol="0">
            <a:normAutofit/>
          </a:bodyPr>
          <a:lstStyle/>
          <a:p>
            <a:pPr fontAlgn="auto">
              <a:defRPr/>
            </a:pPr>
            <a:r>
              <a:rPr lang="en-US" altLang="en-US" sz="3200" b="1" dirty="0"/>
              <a:t>Matthew 27:11-26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A35F47D-1EBC-453F-82E1-2C94895C1A51}"/>
              </a:ext>
            </a:extLst>
          </p:cNvPr>
          <p:cNvSpPr>
            <a:spLocks noGrp="1" noChangeArrowheads="1"/>
          </p:cNvSpPr>
          <p:nvPr>
            <p:ph type="title"/>
          </p:nvPr>
        </p:nvSpPr>
        <p:spPr>
          <a:xfrm>
            <a:off x="1096963" y="287339"/>
            <a:ext cx="10058400" cy="1008062"/>
          </a:xfrm>
        </p:spPr>
        <p:txBody>
          <a:bodyPr/>
          <a:lstStyle/>
          <a:p>
            <a:pPr fontAlgn="auto">
              <a:spcAft>
                <a:spcPts val="0"/>
              </a:spcAft>
              <a:defRPr/>
            </a:pPr>
            <a:r>
              <a:rPr lang="en-US" altLang="en-US" b="1" dirty="0">
                <a:solidFill>
                  <a:schemeClr val="tx1">
                    <a:lumMod val="75000"/>
                    <a:lumOff val="25000"/>
                  </a:schemeClr>
                </a:solidFill>
              </a:rPr>
              <a:t>Pilate</a:t>
            </a:r>
          </a:p>
        </p:txBody>
      </p:sp>
      <p:sp>
        <p:nvSpPr>
          <p:cNvPr id="62467" name="Rectangle 3">
            <a:extLst>
              <a:ext uri="{FF2B5EF4-FFF2-40B4-BE49-F238E27FC236}">
                <a16:creationId xmlns:a16="http://schemas.microsoft.com/office/drawing/2014/main" id="{1413993B-7FCF-464E-8DD2-91778D96725D}"/>
              </a:ext>
            </a:extLst>
          </p:cNvPr>
          <p:cNvSpPr>
            <a:spLocks noGrp="1" noChangeArrowheads="1"/>
          </p:cNvSpPr>
          <p:nvPr>
            <p:ph idx="1"/>
          </p:nvPr>
        </p:nvSpPr>
        <p:spPr>
          <a:xfrm>
            <a:off x="1066800" y="1905000"/>
            <a:ext cx="10058400" cy="4419600"/>
          </a:xfrm>
        </p:spPr>
        <p:txBody>
          <a:bodyPr rtlCol="0">
            <a:normAutofit/>
          </a:bodyPr>
          <a:lstStyle/>
          <a:p>
            <a:pPr marL="0" indent="0" fontAlgn="auto">
              <a:buNone/>
              <a:defRPr/>
            </a:pPr>
            <a:r>
              <a:rPr lang="en-US" altLang="en-US" sz="3200" dirty="0">
                <a:solidFill>
                  <a:schemeClr val="tx1"/>
                </a:solidFill>
              </a:rPr>
              <a:t>Pilate was scared (John 19:8) but not convicted enough to do the right thing, just like Felix in Acts 24:25.</a:t>
            </a:r>
          </a:p>
          <a:p>
            <a:pPr marL="0" indent="0" fontAlgn="auto">
              <a:buNone/>
              <a:defRPr/>
            </a:pPr>
            <a:r>
              <a:rPr lang="en-US" altLang="en-US" sz="3200" dirty="0">
                <a:solidFill>
                  <a:schemeClr val="tx1"/>
                </a:solidFill>
              </a:rPr>
              <a:t>We have to overcome the spirit of timidity and pray for a heart of power, love and discipline. (2 Timothy 1:7)</a:t>
            </a:r>
          </a:p>
          <a:p>
            <a:pPr marL="0" indent="0" fontAlgn="auto">
              <a:buNone/>
              <a:defRPr/>
            </a:pPr>
            <a:r>
              <a:rPr lang="en-US" altLang="en-US" sz="3200" dirty="0">
                <a:solidFill>
                  <a:schemeClr val="tx1"/>
                </a:solidFill>
              </a:rPr>
              <a:t>Even Paul understood the need for boldness and courage. </a:t>
            </a:r>
            <a:br>
              <a:rPr lang="en-US" altLang="en-US" sz="3200" dirty="0">
                <a:solidFill>
                  <a:schemeClr val="tx1"/>
                </a:solidFill>
              </a:rPr>
            </a:br>
            <a:r>
              <a:rPr lang="en-US" altLang="en-US" sz="3200" dirty="0">
                <a:solidFill>
                  <a:schemeClr val="tx1"/>
                </a:solidFill>
              </a:rPr>
              <a:t>(Ephesians 6:18-20; cf., Philippians 1:14)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8F9E4CA-F42D-42FA-945F-1691DDC34560}"/>
              </a:ext>
            </a:extLst>
          </p:cNvPr>
          <p:cNvSpPr>
            <a:spLocks noGrp="1" noChangeArrowheads="1"/>
          </p:cNvSpPr>
          <p:nvPr>
            <p:ph type="title"/>
          </p:nvPr>
        </p:nvSpPr>
        <p:spPr>
          <a:xfrm>
            <a:off x="1096963" y="287339"/>
            <a:ext cx="10058400" cy="1008062"/>
          </a:xfrm>
        </p:spPr>
        <p:txBody>
          <a:bodyPr/>
          <a:lstStyle/>
          <a:p>
            <a:pPr fontAlgn="auto">
              <a:spcAft>
                <a:spcPts val="0"/>
              </a:spcAft>
              <a:defRPr/>
            </a:pPr>
            <a:r>
              <a:rPr lang="en-US" altLang="en-US" b="1" dirty="0">
                <a:solidFill>
                  <a:schemeClr val="tx1">
                    <a:lumMod val="75000"/>
                    <a:lumOff val="25000"/>
                  </a:schemeClr>
                </a:solidFill>
              </a:rPr>
              <a:t>Peter</a:t>
            </a:r>
          </a:p>
        </p:txBody>
      </p:sp>
      <p:sp>
        <p:nvSpPr>
          <p:cNvPr id="45059" name="Rectangle 3">
            <a:extLst>
              <a:ext uri="{FF2B5EF4-FFF2-40B4-BE49-F238E27FC236}">
                <a16:creationId xmlns:a16="http://schemas.microsoft.com/office/drawing/2014/main" id="{7E56DAEF-A1B9-4E5E-89B8-FD7DFB31EC21}"/>
              </a:ext>
            </a:extLst>
          </p:cNvPr>
          <p:cNvSpPr>
            <a:spLocks noGrp="1" noChangeArrowheads="1"/>
          </p:cNvSpPr>
          <p:nvPr>
            <p:ph idx="1"/>
          </p:nvPr>
        </p:nvSpPr>
        <p:spPr>
          <a:xfrm>
            <a:off x="1096963" y="1905000"/>
            <a:ext cx="10058400" cy="4419600"/>
          </a:xfrm>
        </p:spPr>
        <p:txBody>
          <a:bodyPr/>
          <a:lstStyle/>
          <a:p>
            <a:pPr indent="0">
              <a:buFont typeface="Calibri" panose="020F0502020204030204" pitchFamily="34" charset="0"/>
              <a:buNone/>
            </a:pPr>
            <a:r>
              <a:rPr lang="en-US" altLang="en-US" sz="3600" dirty="0">
                <a:solidFill>
                  <a:schemeClr val="tx1"/>
                </a:solidFill>
              </a:rPr>
              <a:t>At the cross, Peter represents the man who desires to follow courageously but whose faith fails him at a key moment – ashamed but then emboldened to preach the gospel for the rest of his life.</a:t>
            </a:r>
          </a:p>
          <a:p>
            <a:pPr indent="0">
              <a:buFont typeface="Calibri" panose="020F0502020204030204" pitchFamily="34" charset="0"/>
              <a:buNone/>
            </a:pPr>
            <a:r>
              <a:rPr lang="en-US" altLang="en-US" sz="3600" dirty="0">
                <a:solidFill>
                  <a:schemeClr val="tx1"/>
                </a:solidFill>
              </a:rPr>
              <a:t> Luke 22:60-61, </a:t>
            </a:r>
            <a:r>
              <a:rPr lang="en-US" altLang="en-US" sz="3600" b="1" i="1" dirty="0">
                <a:solidFill>
                  <a:srgbClr val="0070C0"/>
                </a:solidFill>
              </a:rPr>
              <a:t>“… ‘I do not know what you are talking about.’…a cock crowed. And the Lord turned and looked at Peter.”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5EC9580-21A4-4693-9B76-80409AB1CB88}"/>
              </a:ext>
            </a:extLst>
          </p:cNvPr>
          <p:cNvSpPr>
            <a:spLocks noGrp="1" noChangeArrowheads="1"/>
          </p:cNvSpPr>
          <p:nvPr>
            <p:ph type="title"/>
          </p:nvPr>
        </p:nvSpPr>
        <p:spPr>
          <a:xfrm>
            <a:off x="1096963" y="287339"/>
            <a:ext cx="10058400" cy="1008062"/>
          </a:xfrm>
        </p:spPr>
        <p:txBody>
          <a:bodyPr/>
          <a:lstStyle/>
          <a:p>
            <a:pPr fontAlgn="auto">
              <a:spcAft>
                <a:spcPts val="0"/>
              </a:spcAft>
              <a:defRPr/>
            </a:pPr>
            <a:r>
              <a:rPr lang="en-US" altLang="en-US" b="1" dirty="0">
                <a:solidFill>
                  <a:schemeClr val="tx1">
                    <a:lumMod val="75000"/>
                    <a:lumOff val="25000"/>
                  </a:schemeClr>
                </a:solidFill>
              </a:rPr>
              <a:t>Peter</a:t>
            </a:r>
          </a:p>
        </p:txBody>
      </p:sp>
      <p:sp>
        <p:nvSpPr>
          <p:cNvPr id="47107" name="Rectangle 3">
            <a:extLst>
              <a:ext uri="{FF2B5EF4-FFF2-40B4-BE49-F238E27FC236}">
                <a16:creationId xmlns:a16="http://schemas.microsoft.com/office/drawing/2014/main" id="{E171F089-A634-44C1-B1D7-468F9F938C8F}"/>
              </a:ext>
            </a:extLst>
          </p:cNvPr>
          <p:cNvSpPr>
            <a:spLocks noGrp="1" noChangeArrowheads="1"/>
          </p:cNvSpPr>
          <p:nvPr>
            <p:ph idx="1"/>
          </p:nvPr>
        </p:nvSpPr>
        <p:spPr>
          <a:xfrm>
            <a:off x="1096963" y="1905000"/>
            <a:ext cx="10058400" cy="4419600"/>
          </a:xfrm>
        </p:spPr>
        <p:txBody>
          <a:bodyPr/>
          <a:lstStyle/>
          <a:p>
            <a:pPr marL="0" indent="0">
              <a:buFont typeface="Calibri" panose="020F0502020204030204" pitchFamily="34" charset="0"/>
              <a:buNone/>
            </a:pPr>
            <a:r>
              <a:rPr lang="en-US" altLang="en-US" sz="3200" dirty="0">
                <a:solidFill>
                  <a:schemeClr val="tx1"/>
                </a:solidFill>
              </a:rPr>
              <a:t>Challenged by Satan  (Luke 22:31-33) </a:t>
            </a:r>
            <a:r>
              <a:rPr lang="en-US" altLang="en-US" sz="3200" i="1" dirty="0">
                <a:solidFill>
                  <a:schemeClr val="tx1"/>
                </a:solidFill>
              </a:rPr>
              <a:t>“Simon, Simon, behold, Satan has demanded permission to sift you like wheat; but I have prayed for you, that your </a:t>
            </a:r>
            <a:r>
              <a:rPr lang="en-US" altLang="en-US" sz="3200" b="1" i="1" dirty="0">
                <a:solidFill>
                  <a:schemeClr val="tx1"/>
                </a:solidFill>
              </a:rPr>
              <a:t>faith may not fail</a:t>
            </a:r>
            <a:r>
              <a:rPr lang="en-US" altLang="en-US" sz="3200" i="1" dirty="0">
                <a:solidFill>
                  <a:schemeClr val="tx1"/>
                </a:solidFill>
              </a:rPr>
              <a:t>; and you, when once you have turned again, strengthen your brothers.”</a:t>
            </a:r>
          </a:p>
          <a:p>
            <a:pPr marL="0" indent="0"/>
            <a:r>
              <a:rPr lang="en-US" altLang="en-US" sz="3200" dirty="0">
                <a:solidFill>
                  <a:schemeClr val="tx1"/>
                </a:solidFill>
              </a:rPr>
              <a:t>His fail did fail, but he also did “</a:t>
            </a:r>
            <a:r>
              <a:rPr lang="en-US" altLang="en-US" sz="3200" b="1" i="1" dirty="0">
                <a:solidFill>
                  <a:schemeClr val="tx1"/>
                </a:solidFill>
              </a:rPr>
              <a:t>turn again</a:t>
            </a:r>
            <a:r>
              <a:rPr lang="en-US" altLang="en-US" sz="3200" dirty="0">
                <a:solidFill>
                  <a:schemeClr val="tx1"/>
                </a:solidFill>
              </a:rPr>
              <a:t>”.</a:t>
            </a:r>
          </a:p>
          <a:p>
            <a:pPr marL="0" indent="0"/>
            <a:r>
              <a:rPr lang="en-US" altLang="en-US" sz="3200" dirty="0">
                <a:solidFill>
                  <a:schemeClr val="tx1"/>
                </a:solidFill>
              </a:rPr>
              <a:t>How will we respond when our faith fails 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07AFAA8-9B2B-4325-8EAD-AAB11FAA0AD7}"/>
              </a:ext>
            </a:extLst>
          </p:cNvPr>
          <p:cNvSpPr>
            <a:spLocks noGrp="1" noChangeArrowheads="1"/>
          </p:cNvSpPr>
          <p:nvPr>
            <p:ph type="title"/>
          </p:nvPr>
        </p:nvSpPr>
        <p:spPr/>
        <p:txBody>
          <a:bodyPr/>
          <a:lstStyle/>
          <a:p>
            <a:pPr fontAlgn="auto">
              <a:spcAft>
                <a:spcPts val="0"/>
              </a:spcAft>
              <a:defRPr/>
            </a:pPr>
            <a:r>
              <a:rPr lang="en-US" altLang="en-US" b="1" dirty="0">
                <a:solidFill>
                  <a:schemeClr val="tx1">
                    <a:lumMod val="75000"/>
                    <a:lumOff val="25000"/>
                  </a:schemeClr>
                </a:solidFill>
              </a:rPr>
              <a:t>3000 Souls</a:t>
            </a:r>
          </a:p>
        </p:txBody>
      </p:sp>
      <p:sp>
        <p:nvSpPr>
          <p:cNvPr id="49155" name="Rectangle 3">
            <a:extLst>
              <a:ext uri="{FF2B5EF4-FFF2-40B4-BE49-F238E27FC236}">
                <a16:creationId xmlns:a16="http://schemas.microsoft.com/office/drawing/2014/main" id="{700D4F8B-18C0-40CC-BEE5-325A8B4CCAFF}"/>
              </a:ext>
            </a:extLst>
          </p:cNvPr>
          <p:cNvSpPr>
            <a:spLocks noGrp="1" noChangeArrowheads="1"/>
          </p:cNvSpPr>
          <p:nvPr>
            <p:ph idx="1"/>
          </p:nvPr>
        </p:nvSpPr>
        <p:spPr>
          <a:xfrm>
            <a:off x="1096963" y="1905000"/>
            <a:ext cx="10058400" cy="4419600"/>
          </a:xfrm>
        </p:spPr>
        <p:txBody>
          <a:bodyPr/>
          <a:lstStyle/>
          <a:p>
            <a:pPr marL="0" indent="0">
              <a:spcBef>
                <a:spcPct val="40000"/>
              </a:spcBef>
              <a:buFont typeface="Calibri" panose="020F0502020204030204" pitchFamily="34" charset="0"/>
              <a:buNone/>
            </a:pPr>
            <a:r>
              <a:rPr lang="en-US" altLang="en-US" sz="3200" dirty="0">
                <a:solidFill>
                  <a:schemeClr val="tx1"/>
                </a:solidFill>
              </a:rPr>
              <a:t>Represents those whose heart is convicted by the knowledge of the truth.</a:t>
            </a:r>
          </a:p>
          <a:p>
            <a:pPr marL="0" indent="0">
              <a:spcBef>
                <a:spcPct val="40000"/>
              </a:spcBef>
              <a:buFont typeface="Calibri" panose="020F0502020204030204" pitchFamily="34" charset="0"/>
              <a:buNone/>
            </a:pPr>
            <a:r>
              <a:rPr lang="en-US" altLang="en-US" sz="3200" dirty="0">
                <a:solidFill>
                  <a:schemeClr val="tx1"/>
                </a:solidFill>
              </a:rPr>
              <a:t>Undoubtedly were some of those who shouted, </a:t>
            </a:r>
            <a:r>
              <a:rPr lang="en-US" altLang="en-US" sz="3200" b="1" i="1" dirty="0">
                <a:solidFill>
                  <a:schemeClr val="tx1"/>
                </a:solidFill>
              </a:rPr>
              <a:t>“crucify Him! Crucify Him!”</a:t>
            </a:r>
            <a:r>
              <a:rPr lang="en-US" altLang="en-US" sz="3200" dirty="0">
                <a:solidFill>
                  <a:schemeClr val="tx1"/>
                </a:solidFill>
              </a:rPr>
              <a:t>.</a:t>
            </a:r>
          </a:p>
          <a:p>
            <a:pPr marL="0" indent="0">
              <a:spcBef>
                <a:spcPct val="40000"/>
              </a:spcBef>
              <a:buFont typeface="Calibri" panose="020F0502020204030204" pitchFamily="34" charset="0"/>
              <a:buNone/>
            </a:pPr>
            <a:r>
              <a:rPr lang="en-US" altLang="en-US" sz="3200" dirty="0">
                <a:solidFill>
                  <a:schemeClr val="tx1"/>
                </a:solidFill>
              </a:rPr>
              <a:t>50 Days later, Peter convicts them of their sin. (Acts. 2:22ff)</a:t>
            </a:r>
          </a:p>
          <a:p>
            <a:pPr marL="0" indent="0">
              <a:spcBef>
                <a:spcPct val="40000"/>
              </a:spcBef>
              <a:buFont typeface="Calibri" panose="020F0502020204030204" pitchFamily="34" charset="0"/>
              <a:buNone/>
            </a:pPr>
            <a:r>
              <a:rPr lang="en-US" altLang="en-US" sz="3200" dirty="0">
                <a:solidFill>
                  <a:schemeClr val="tx1"/>
                </a:solidFill>
              </a:rPr>
              <a:t>Willing to confess their sin and do something about it.</a:t>
            </a:r>
          </a:p>
          <a:p>
            <a:pPr marL="0" indent="0">
              <a:spcBef>
                <a:spcPct val="40000"/>
              </a:spcBef>
              <a:buFont typeface="Calibri" panose="020F0502020204030204" pitchFamily="34" charset="0"/>
              <a:buNone/>
            </a:pPr>
            <a:r>
              <a:rPr lang="en-US" altLang="en-US" sz="3200" dirty="0">
                <a:solidFill>
                  <a:schemeClr val="tx1"/>
                </a:solidFill>
              </a:rPr>
              <a:t>Convicted, they simply ask, </a:t>
            </a:r>
            <a:r>
              <a:rPr lang="en-US" altLang="en-US" sz="3200" b="1" i="1" dirty="0">
                <a:solidFill>
                  <a:schemeClr val="tx1"/>
                </a:solidFill>
              </a:rPr>
              <a:t>“what shall we do?”</a:t>
            </a:r>
            <a:r>
              <a:rPr lang="en-US" altLang="en-US" sz="3200" dirty="0">
                <a:solidFill>
                  <a:schemeClr val="tx1"/>
                </a:solidFill>
              </a:rPr>
              <a:t> – about?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95E0C602-73B5-4314-A23C-1FBC931C28FC}"/>
              </a:ext>
            </a:extLst>
          </p:cNvPr>
          <p:cNvSpPr>
            <a:spLocks noGrp="1" noChangeArrowheads="1"/>
          </p:cNvSpPr>
          <p:nvPr>
            <p:ph type="title"/>
          </p:nvPr>
        </p:nvSpPr>
        <p:spPr>
          <a:xfrm>
            <a:off x="685800" y="228600"/>
            <a:ext cx="8458200" cy="1066800"/>
          </a:xfrm>
        </p:spPr>
        <p:txBody>
          <a:bodyPr/>
          <a:lstStyle/>
          <a:p>
            <a:pPr fontAlgn="auto">
              <a:spcAft>
                <a:spcPts val="0"/>
              </a:spcAft>
              <a:defRPr/>
            </a:pPr>
            <a:r>
              <a:rPr lang="en-US" altLang="en-US" sz="4000" b="1" dirty="0">
                <a:solidFill>
                  <a:schemeClr val="tx1">
                    <a:lumMod val="75000"/>
                    <a:lumOff val="25000"/>
                  </a:schemeClr>
                </a:solidFill>
              </a:rPr>
              <a:t>Who represents you at the cross?</a:t>
            </a:r>
          </a:p>
        </p:txBody>
      </p:sp>
      <p:sp>
        <p:nvSpPr>
          <p:cNvPr id="70659" name="Rectangle 3">
            <a:extLst>
              <a:ext uri="{FF2B5EF4-FFF2-40B4-BE49-F238E27FC236}">
                <a16:creationId xmlns:a16="http://schemas.microsoft.com/office/drawing/2014/main" id="{AAC7BD08-A13E-4099-8855-E23883C3B4FF}"/>
              </a:ext>
            </a:extLst>
          </p:cNvPr>
          <p:cNvSpPr>
            <a:spLocks noGrp="1" noChangeArrowheads="1"/>
          </p:cNvSpPr>
          <p:nvPr>
            <p:ph idx="1"/>
          </p:nvPr>
        </p:nvSpPr>
        <p:spPr>
          <a:xfrm>
            <a:off x="685800" y="1828800"/>
            <a:ext cx="11125200" cy="4648200"/>
          </a:xfrm>
        </p:spPr>
        <p:txBody>
          <a:bodyPr rtlCol="0">
            <a:normAutofit/>
          </a:bodyPr>
          <a:lstStyle/>
          <a:p>
            <a:pPr marL="514350" indent="-514350" fontAlgn="auto">
              <a:buFont typeface="+mj-lt"/>
              <a:buAutoNum type="arabicPeriod"/>
              <a:defRPr/>
            </a:pPr>
            <a:r>
              <a:rPr lang="en-US" altLang="en-US" sz="2800" b="1" dirty="0">
                <a:solidFill>
                  <a:srgbClr val="0070C0"/>
                </a:solidFill>
              </a:rPr>
              <a:t>Joseph of</a:t>
            </a:r>
            <a:r>
              <a:rPr lang="en-US" altLang="en-US" sz="2800" b="1" dirty="0">
                <a:solidFill>
                  <a:schemeClr val="tx1"/>
                </a:solidFill>
              </a:rPr>
              <a:t> </a:t>
            </a:r>
            <a:r>
              <a:rPr lang="en-US" altLang="en-US" sz="2800" b="1" dirty="0" err="1">
                <a:solidFill>
                  <a:srgbClr val="0070C0"/>
                </a:solidFill>
              </a:rPr>
              <a:t>Aramathea</a:t>
            </a:r>
            <a:r>
              <a:rPr lang="en-US" altLang="en-US" sz="2800" dirty="0">
                <a:solidFill>
                  <a:srgbClr val="0070C0"/>
                </a:solidFill>
              </a:rPr>
              <a:t> </a:t>
            </a:r>
            <a:r>
              <a:rPr lang="en-US" altLang="en-US" sz="2800" dirty="0">
                <a:solidFill>
                  <a:schemeClr val="tx1"/>
                </a:solidFill>
              </a:rPr>
              <a:t>- A secret disciple?</a:t>
            </a:r>
          </a:p>
          <a:p>
            <a:pPr marL="514350" indent="-514350" fontAlgn="auto">
              <a:buFont typeface="+mj-lt"/>
              <a:buAutoNum type="arabicPeriod"/>
              <a:defRPr/>
            </a:pPr>
            <a:r>
              <a:rPr lang="en-US" altLang="en-US" sz="2800" b="1" dirty="0">
                <a:solidFill>
                  <a:srgbClr val="0070C0"/>
                </a:solidFill>
              </a:rPr>
              <a:t>Judas</a:t>
            </a:r>
            <a:r>
              <a:rPr lang="en-US" altLang="en-US" sz="2800" dirty="0">
                <a:solidFill>
                  <a:schemeClr val="tx1"/>
                </a:solidFill>
              </a:rPr>
              <a:t> - Someone in love with the things of the world?</a:t>
            </a:r>
          </a:p>
          <a:p>
            <a:pPr marL="514350" indent="-514350" fontAlgn="auto">
              <a:buFont typeface="+mj-lt"/>
              <a:buAutoNum type="arabicPeriod"/>
              <a:defRPr/>
            </a:pPr>
            <a:r>
              <a:rPr lang="en-US" altLang="en-US" sz="2800" b="1" dirty="0">
                <a:solidFill>
                  <a:srgbClr val="0070C0"/>
                </a:solidFill>
              </a:rPr>
              <a:t>Thief</a:t>
            </a:r>
            <a:r>
              <a:rPr lang="en-US" altLang="en-US" sz="2800" dirty="0">
                <a:solidFill>
                  <a:schemeClr val="tx1"/>
                </a:solidFill>
              </a:rPr>
              <a:t> </a:t>
            </a:r>
            <a:r>
              <a:rPr lang="en-US" altLang="en-US" sz="2800" b="1" dirty="0">
                <a:solidFill>
                  <a:srgbClr val="0070C0"/>
                </a:solidFill>
              </a:rPr>
              <a:t>#1</a:t>
            </a:r>
            <a:r>
              <a:rPr lang="en-US" altLang="en-US" sz="2800" dirty="0">
                <a:solidFill>
                  <a:schemeClr val="tx1"/>
                </a:solidFill>
              </a:rPr>
              <a:t> - A humble heart seeking God’s kingdom?</a:t>
            </a:r>
          </a:p>
          <a:p>
            <a:pPr marL="514350" indent="-514350" fontAlgn="auto">
              <a:buFont typeface="+mj-lt"/>
              <a:buAutoNum type="arabicPeriod"/>
              <a:defRPr/>
            </a:pPr>
            <a:r>
              <a:rPr lang="en-US" altLang="en-US" sz="2800" b="1" dirty="0">
                <a:solidFill>
                  <a:srgbClr val="0070C0"/>
                </a:solidFill>
              </a:rPr>
              <a:t>Thief #2</a:t>
            </a:r>
            <a:r>
              <a:rPr lang="en-US" altLang="en-US" sz="2800" dirty="0">
                <a:solidFill>
                  <a:schemeClr val="tx1"/>
                </a:solidFill>
              </a:rPr>
              <a:t> - A heart hardened by sin?</a:t>
            </a:r>
          </a:p>
          <a:p>
            <a:pPr marL="514350" indent="-514350" fontAlgn="auto">
              <a:buFont typeface="+mj-lt"/>
              <a:buAutoNum type="arabicPeriod"/>
              <a:defRPr/>
            </a:pPr>
            <a:r>
              <a:rPr lang="en-US" altLang="en-US" sz="2800" b="1" dirty="0">
                <a:solidFill>
                  <a:srgbClr val="0070C0"/>
                </a:solidFill>
              </a:rPr>
              <a:t>The 3 Mary’s</a:t>
            </a:r>
            <a:r>
              <a:rPr lang="en-US" altLang="en-US" sz="2800" dirty="0">
                <a:solidFill>
                  <a:srgbClr val="0070C0"/>
                </a:solidFill>
              </a:rPr>
              <a:t> </a:t>
            </a:r>
            <a:r>
              <a:rPr lang="en-US" altLang="en-US" sz="2800" dirty="0">
                <a:solidFill>
                  <a:schemeClr val="tx1"/>
                </a:solidFill>
              </a:rPr>
              <a:t>- A loyal and faithful servant?</a:t>
            </a:r>
          </a:p>
          <a:p>
            <a:pPr marL="514350" indent="-514350" fontAlgn="auto">
              <a:buFont typeface="+mj-lt"/>
              <a:buAutoNum type="arabicPeriod"/>
              <a:defRPr/>
            </a:pPr>
            <a:r>
              <a:rPr lang="en-US" altLang="en-US" sz="2800" b="1" dirty="0">
                <a:solidFill>
                  <a:srgbClr val="0070C0"/>
                </a:solidFill>
              </a:rPr>
              <a:t>Pilate</a:t>
            </a:r>
            <a:r>
              <a:rPr lang="en-US" altLang="en-US" sz="2800" dirty="0">
                <a:solidFill>
                  <a:schemeClr val="tx1"/>
                </a:solidFill>
              </a:rPr>
              <a:t> - Someone who knows what’s right but lacks the courage to do it?</a:t>
            </a:r>
          </a:p>
          <a:p>
            <a:pPr marL="514350" indent="-514350" fontAlgn="auto">
              <a:buFont typeface="+mj-lt"/>
              <a:buAutoNum type="arabicPeriod"/>
              <a:defRPr/>
            </a:pPr>
            <a:r>
              <a:rPr lang="en-US" altLang="en-US" sz="2800" b="1" dirty="0">
                <a:solidFill>
                  <a:srgbClr val="0070C0"/>
                </a:solidFill>
              </a:rPr>
              <a:t>Peter</a:t>
            </a:r>
            <a:r>
              <a:rPr lang="en-US" altLang="en-US" sz="2800" dirty="0">
                <a:solidFill>
                  <a:schemeClr val="tx1"/>
                </a:solidFill>
              </a:rPr>
              <a:t> - A heart convicted of sin and a failed faith that turns again?</a:t>
            </a:r>
          </a:p>
          <a:p>
            <a:pPr marL="514350" indent="-514350" fontAlgn="auto">
              <a:buFont typeface="+mj-lt"/>
              <a:buAutoNum type="arabicPeriod"/>
              <a:defRPr/>
            </a:pPr>
            <a:r>
              <a:rPr lang="en-US" altLang="en-US" sz="2800" b="1" dirty="0">
                <a:solidFill>
                  <a:srgbClr val="0070C0"/>
                </a:solidFill>
              </a:rPr>
              <a:t>The 3000 souls </a:t>
            </a:r>
            <a:r>
              <a:rPr lang="en-US" altLang="en-US" sz="2800" dirty="0">
                <a:solidFill>
                  <a:schemeClr val="tx1"/>
                </a:solidFill>
              </a:rPr>
              <a:t>- who rendered their obedience to the gospel.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389C7B7-103B-444D-BBD1-4D786790A9C1}"/>
              </a:ext>
            </a:extLst>
          </p:cNvPr>
          <p:cNvSpPr>
            <a:spLocks noGrp="1" noChangeArrowheads="1"/>
          </p:cNvSpPr>
          <p:nvPr>
            <p:ph type="title"/>
          </p:nvPr>
        </p:nvSpPr>
        <p:spPr>
          <a:xfrm>
            <a:off x="1066800" y="304800"/>
            <a:ext cx="7772400" cy="1066800"/>
          </a:xfrm>
        </p:spPr>
        <p:txBody>
          <a:bodyPr/>
          <a:lstStyle/>
          <a:p>
            <a:pPr fontAlgn="auto">
              <a:spcAft>
                <a:spcPts val="0"/>
              </a:spcAft>
              <a:defRPr/>
            </a:pPr>
            <a:r>
              <a:rPr lang="en-US" altLang="en-US" b="1" dirty="0">
                <a:solidFill>
                  <a:schemeClr val="tx1">
                    <a:lumMod val="75000"/>
                    <a:lumOff val="25000"/>
                  </a:schemeClr>
                </a:solidFill>
              </a:rPr>
              <a:t>Jesus Christ</a:t>
            </a:r>
          </a:p>
        </p:txBody>
      </p:sp>
      <p:sp>
        <p:nvSpPr>
          <p:cNvPr id="28675" name="Rectangle 3">
            <a:extLst>
              <a:ext uri="{FF2B5EF4-FFF2-40B4-BE49-F238E27FC236}">
                <a16:creationId xmlns:a16="http://schemas.microsoft.com/office/drawing/2014/main" id="{121C475D-B592-441B-818E-977090337702}"/>
              </a:ext>
            </a:extLst>
          </p:cNvPr>
          <p:cNvSpPr>
            <a:spLocks noGrp="1" noChangeArrowheads="1"/>
          </p:cNvSpPr>
          <p:nvPr>
            <p:ph idx="1"/>
          </p:nvPr>
        </p:nvSpPr>
        <p:spPr>
          <a:xfrm>
            <a:off x="1066800" y="1828800"/>
            <a:ext cx="10363200" cy="4343400"/>
          </a:xfrm>
        </p:spPr>
        <p:txBody>
          <a:bodyPr/>
          <a:lstStyle/>
          <a:p>
            <a:pPr indent="0">
              <a:spcBef>
                <a:spcPts val="600"/>
              </a:spcBef>
              <a:spcAft>
                <a:spcPts val="600"/>
              </a:spcAft>
              <a:buNone/>
            </a:pPr>
            <a:r>
              <a:rPr lang="en-US" altLang="en-US" sz="3200" dirty="0">
                <a:solidFill>
                  <a:schemeClr val="tx1"/>
                </a:solidFill>
              </a:rPr>
              <a:t>All of these were at the cross only because Jesus Christ was ON the cross, having sacrificed Himself for our sins.</a:t>
            </a:r>
          </a:p>
          <a:p>
            <a:pPr indent="0">
              <a:spcBef>
                <a:spcPts val="600"/>
              </a:spcBef>
              <a:spcAft>
                <a:spcPts val="600"/>
              </a:spcAft>
              <a:buNone/>
            </a:pPr>
            <a:r>
              <a:rPr lang="en-US" altLang="en-US" sz="3200" dirty="0">
                <a:solidFill>
                  <a:schemeClr val="tx1"/>
                </a:solidFill>
              </a:rPr>
              <a:t>He laid down His life (1 John 3:16; John 10:11, 17-18) so that might be able to be forgiven of our sins by being born again through the waters of baptism. (John 3:3, 5; Romans 6:3-4)</a:t>
            </a:r>
          </a:p>
          <a:p>
            <a:pPr indent="0">
              <a:spcBef>
                <a:spcPts val="600"/>
              </a:spcBef>
              <a:spcAft>
                <a:spcPts val="600"/>
              </a:spcAft>
              <a:buNone/>
            </a:pPr>
            <a:r>
              <a:rPr lang="en-US" altLang="en-US" sz="3200" dirty="0">
                <a:solidFill>
                  <a:schemeClr val="tx1"/>
                </a:solidFill>
              </a:rPr>
              <a:t>He shed His blood and gave His life that you and I might live through Him if we will respond to His call today.</a:t>
            </a:r>
          </a:p>
        </p:txBody>
      </p:sp>
    </p:spTree>
    <p:extLst>
      <p:ext uri="{BB962C8B-B14F-4D97-AF65-F5344CB8AC3E}">
        <p14:creationId xmlns:p14="http://schemas.microsoft.com/office/powerpoint/2010/main" val="103313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ACB8-0F53-4DB1-A500-A06DDCE0B51E}"/>
              </a:ext>
            </a:extLst>
          </p:cNvPr>
          <p:cNvSpPr>
            <a:spLocks noGrp="1"/>
          </p:cNvSpPr>
          <p:nvPr>
            <p:ph type="title"/>
          </p:nvPr>
        </p:nvSpPr>
        <p:spPr/>
        <p:txBody>
          <a:bodyPr/>
          <a:lstStyle/>
          <a:p>
            <a:r>
              <a:rPr lang="en-US" b="1" dirty="0"/>
              <a:t>Our response to Jesus</a:t>
            </a:r>
          </a:p>
        </p:txBody>
      </p:sp>
      <p:sp>
        <p:nvSpPr>
          <p:cNvPr id="3" name="Content Placeholder 2">
            <a:extLst>
              <a:ext uri="{FF2B5EF4-FFF2-40B4-BE49-F238E27FC236}">
                <a16:creationId xmlns:a16="http://schemas.microsoft.com/office/drawing/2014/main" id="{F74F541C-9387-44B1-8A74-3AB4458B2265}"/>
              </a:ext>
            </a:extLst>
          </p:cNvPr>
          <p:cNvSpPr>
            <a:spLocks noGrp="1"/>
          </p:cNvSpPr>
          <p:nvPr>
            <p:ph idx="1"/>
          </p:nvPr>
        </p:nvSpPr>
        <p:spPr/>
        <p:txBody>
          <a:bodyPr/>
          <a:lstStyle/>
          <a:p>
            <a:r>
              <a:rPr lang="en-US" sz="3200" dirty="0"/>
              <a:t>Man’s response to all that Jesus did and taught was wide and varied. </a:t>
            </a:r>
          </a:p>
          <a:p>
            <a:r>
              <a:rPr lang="en-US" sz="3200" dirty="0"/>
              <a:t>The response to His miracles and teaching was varied. </a:t>
            </a:r>
            <a:br>
              <a:rPr lang="en-US" sz="3200" dirty="0"/>
            </a:br>
            <a:r>
              <a:rPr lang="en-US" sz="3200" dirty="0"/>
              <a:t>(Luke 11:14-15; John 9:16; 10:19-21)</a:t>
            </a:r>
          </a:p>
          <a:p>
            <a:pPr marL="0" indent="0">
              <a:buNone/>
            </a:pPr>
            <a:r>
              <a:rPr lang="en-US" sz="3200" dirty="0"/>
              <a:t>“</a:t>
            </a:r>
            <a:r>
              <a:rPr lang="en-US" sz="3200" b="1" i="1" dirty="0"/>
              <a:t>Who do people say that that the Son of Man is?” </a:t>
            </a:r>
            <a:r>
              <a:rPr lang="en-US" sz="3200" dirty="0"/>
              <a:t>(Matthew 16:13; cf., John 7:40-44)</a:t>
            </a:r>
          </a:p>
          <a:p>
            <a:pPr marL="0" indent="0">
              <a:buNone/>
            </a:pPr>
            <a:r>
              <a:rPr lang="en-US" sz="3200" b="1" dirty="0"/>
              <a:t>Even at the cross</a:t>
            </a:r>
            <a:r>
              <a:rPr lang="en-US" sz="3200" dirty="0"/>
              <a:t>, we see a wide and varying response to Jesus suffering and crucifixion. </a:t>
            </a:r>
          </a:p>
        </p:txBody>
      </p:sp>
    </p:spTree>
    <p:extLst>
      <p:ext uri="{BB962C8B-B14F-4D97-AF65-F5344CB8AC3E}">
        <p14:creationId xmlns:p14="http://schemas.microsoft.com/office/powerpoint/2010/main" val="291388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73682A9-6524-4826-8FE0-BF025379B54F}"/>
              </a:ext>
            </a:extLst>
          </p:cNvPr>
          <p:cNvSpPr>
            <a:spLocks noGrp="1" noChangeArrowheads="1"/>
          </p:cNvSpPr>
          <p:nvPr>
            <p:ph type="title"/>
          </p:nvPr>
        </p:nvSpPr>
        <p:spPr>
          <a:xfrm>
            <a:off x="1096963" y="287338"/>
            <a:ext cx="10058400" cy="1160462"/>
          </a:xfrm>
        </p:spPr>
        <p:txBody>
          <a:bodyPr/>
          <a:lstStyle/>
          <a:p>
            <a:pPr algn="ctr" fontAlgn="auto">
              <a:spcAft>
                <a:spcPts val="0"/>
              </a:spcAft>
              <a:defRPr/>
            </a:pPr>
            <a:r>
              <a:rPr lang="en-US" altLang="en-US" b="1" dirty="0">
                <a:solidFill>
                  <a:schemeClr val="tx1">
                    <a:lumMod val="75000"/>
                    <a:lumOff val="25000"/>
                  </a:schemeClr>
                </a:solidFill>
              </a:rPr>
              <a:t>Joseph of Arimathea</a:t>
            </a:r>
          </a:p>
        </p:txBody>
      </p:sp>
      <p:sp>
        <p:nvSpPr>
          <p:cNvPr id="12291" name="Rectangle 3">
            <a:extLst>
              <a:ext uri="{FF2B5EF4-FFF2-40B4-BE49-F238E27FC236}">
                <a16:creationId xmlns:a16="http://schemas.microsoft.com/office/drawing/2014/main" id="{95E597D4-7C5C-4A2F-BECE-C6A4BB1368AD}"/>
              </a:ext>
            </a:extLst>
          </p:cNvPr>
          <p:cNvSpPr>
            <a:spLocks noGrp="1" noChangeArrowheads="1"/>
          </p:cNvSpPr>
          <p:nvPr>
            <p:ph idx="1"/>
          </p:nvPr>
        </p:nvSpPr>
        <p:spPr>
          <a:xfrm>
            <a:off x="1096963" y="2133600"/>
            <a:ext cx="10058400" cy="4343400"/>
          </a:xfrm>
        </p:spPr>
        <p:txBody>
          <a:bodyPr/>
          <a:lstStyle/>
          <a:p>
            <a:pPr indent="1588">
              <a:buNone/>
            </a:pPr>
            <a:r>
              <a:rPr lang="en-US" altLang="en-US" sz="4000" b="1" i="1" dirty="0">
                <a:solidFill>
                  <a:srgbClr val="0070C0"/>
                </a:solidFill>
              </a:rPr>
              <a:t>“…A disciple of Jesus, but a secret one</a:t>
            </a:r>
            <a:r>
              <a:rPr lang="en-US" altLang="en-US" sz="4000" dirty="0">
                <a:solidFill>
                  <a:srgbClr val="0070C0"/>
                </a:solidFill>
              </a:rPr>
              <a:t>…”</a:t>
            </a:r>
            <a:r>
              <a:rPr lang="en-US" altLang="en-US" sz="4000" dirty="0">
                <a:solidFill>
                  <a:schemeClr val="tx1"/>
                </a:solidFill>
              </a:rPr>
              <a:t> </a:t>
            </a:r>
            <a:br>
              <a:rPr lang="en-US" altLang="en-US" sz="4000" dirty="0">
                <a:solidFill>
                  <a:schemeClr val="tx1"/>
                </a:solidFill>
              </a:rPr>
            </a:br>
            <a:r>
              <a:rPr lang="en-US" altLang="en-US" sz="4000" dirty="0">
                <a:solidFill>
                  <a:schemeClr val="tx1"/>
                </a:solidFill>
              </a:rPr>
              <a:t>(John 19:38)</a:t>
            </a:r>
          </a:p>
          <a:p>
            <a:pPr indent="1588">
              <a:buFont typeface="Calibri" panose="020F0502020204030204" pitchFamily="34" charset="0"/>
              <a:buNone/>
            </a:pPr>
            <a:r>
              <a:rPr lang="en-US" altLang="en-US" sz="4000" dirty="0">
                <a:solidFill>
                  <a:srgbClr val="002060"/>
                </a:solidFill>
              </a:rPr>
              <a:t>More</a:t>
            </a:r>
            <a:r>
              <a:rPr lang="en-US" altLang="en-US" sz="4000" dirty="0">
                <a:solidFill>
                  <a:srgbClr val="FFFF00"/>
                </a:solidFill>
              </a:rPr>
              <a:t> </a:t>
            </a:r>
            <a:r>
              <a:rPr lang="en-US" altLang="en-US" sz="4000" dirty="0">
                <a:solidFill>
                  <a:schemeClr val="tx1"/>
                </a:solidFill>
              </a:rPr>
              <a:t>concerned about what man thinks of them than God thinks of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B36E4D6-F0CA-4868-A333-F6F6CB70FCDA}"/>
              </a:ext>
            </a:extLst>
          </p:cNvPr>
          <p:cNvSpPr>
            <a:spLocks noGrp="1" noChangeArrowheads="1"/>
          </p:cNvSpPr>
          <p:nvPr>
            <p:ph type="title"/>
          </p:nvPr>
        </p:nvSpPr>
        <p:spPr/>
        <p:txBody>
          <a:bodyPr/>
          <a:lstStyle/>
          <a:p>
            <a:pPr fontAlgn="auto">
              <a:spcAft>
                <a:spcPts val="0"/>
              </a:spcAft>
              <a:defRPr/>
            </a:pPr>
            <a:r>
              <a:rPr lang="en-US" altLang="en-US" b="1" dirty="0">
                <a:solidFill>
                  <a:schemeClr val="tx1">
                    <a:lumMod val="75000"/>
                    <a:lumOff val="25000"/>
                  </a:schemeClr>
                </a:solidFill>
              </a:rPr>
              <a:t>Judas</a:t>
            </a:r>
          </a:p>
        </p:txBody>
      </p:sp>
      <p:sp>
        <p:nvSpPr>
          <p:cNvPr id="18435" name="Rectangle 3">
            <a:extLst>
              <a:ext uri="{FF2B5EF4-FFF2-40B4-BE49-F238E27FC236}">
                <a16:creationId xmlns:a16="http://schemas.microsoft.com/office/drawing/2014/main" id="{F6201B96-BC5C-4491-B49C-EF70A1D7D7F6}"/>
              </a:ext>
            </a:extLst>
          </p:cNvPr>
          <p:cNvSpPr>
            <a:spLocks noGrp="1" noChangeArrowheads="1"/>
          </p:cNvSpPr>
          <p:nvPr>
            <p:ph idx="1"/>
          </p:nvPr>
        </p:nvSpPr>
        <p:spPr>
          <a:xfrm>
            <a:off x="1096963" y="2057400"/>
            <a:ext cx="10058400" cy="4572000"/>
          </a:xfrm>
        </p:spPr>
        <p:txBody>
          <a:bodyPr/>
          <a:lstStyle/>
          <a:p>
            <a:pPr indent="0">
              <a:buNone/>
            </a:pPr>
            <a:r>
              <a:rPr lang="en-US" altLang="en-US" sz="4000" dirty="0">
                <a:solidFill>
                  <a:srgbClr val="0070C0"/>
                </a:solidFill>
              </a:rPr>
              <a:t>“…</a:t>
            </a:r>
            <a:r>
              <a:rPr lang="en-US" altLang="en-US" sz="4000" b="1" i="1" dirty="0">
                <a:solidFill>
                  <a:srgbClr val="0070C0"/>
                </a:solidFill>
              </a:rPr>
              <a:t>they weighed out to him thirty pieces of silver. And from then on he began looking for a good opportunity…”      </a:t>
            </a:r>
            <a:r>
              <a:rPr lang="en-US" altLang="en-US" sz="4000" dirty="0">
                <a:solidFill>
                  <a:schemeClr val="tx1"/>
                </a:solidFill>
              </a:rPr>
              <a:t>(Matt. 26:15)</a:t>
            </a:r>
          </a:p>
          <a:p>
            <a:pPr indent="0">
              <a:buFont typeface="Calibri" panose="020F0502020204030204" pitchFamily="34" charset="0"/>
              <a:buNone/>
            </a:pPr>
            <a:r>
              <a:rPr lang="en-US" altLang="en-US" sz="4000" dirty="0">
                <a:solidFill>
                  <a:schemeClr val="tx1"/>
                </a:solidFill>
              </a:rPr>
              <a:t>At the cross, Judas represents all whose focus in life is on the material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41D1034-024C-489C-9F2A-657E44A25E38}"/>
              </a:ext>
            </a:extLst>
          </p:cNvPr>
          <p:cNvSpPr>
            <a:spLocks noGrp="1" noChangeArrowheads="1"/>
          </p:cNvSpPr>
          <p:nvPr>
            <p:ph type="title"/>
          </p:nvPr>
        </p:nvSpPr>
        <p:spPr>
          <a:xfrm>
            <a:off x="1096963" y="287339"/>
            <a:ext cx="10058400" cy="1008062"/>
          </a:xfrm>
        </p:spPr>
        <p:txBody>
          <a:bodyPr/>
          <a:lstStyle/>
          <a:p>
            <a:pPr fontAlgn="auto">
              <a:spcAft>
                <a:spcPts val="0"/>
              </a:spcAft>
              <a:defRPr/>
            </a:pPr>
            <a:r>
              <a:rPr lang="en-US" altLang="en-US" b="1" dirty="0">
                <a:solidFill>
                  <a:schemeClr val="tx1">
                    <a:lumMod val="75000"/>
                    <a:lumOff val="25000"/>
                  </a:schemeClr>
                </a:solidFill>
              </a:rPr>
              <a:t>Thief #1</a:t>
            </a:r>
          </a:p>
        </p:txBody>
      </p:sp>
      <p:sp>
        <p:nvSpPr>
          <p:cNvPr id="30723" name="Rectangle 3">
            <a:extLst>
              <a:ext uri="{FF2B5EF4-FFF2-40B4-BE49-F238E27FC236}">
                <a16:creationId xmlns:a16="http://schemas.microsoft.com/office/drawing/2014/main" id="{6BF618D6-A10F-47D0-90E4-8C27E5436B77}"/>
              </a:ext>
            </a:extLst>
          </p:cNvPr>
          <p:cNvSpPr>
            <a:spLocks noGrp="1" noChangeArrowheads="1"/>
          </p:cNvSpPr>
          <p:nvPr>
            <p:ph idx="1"/>
          </p:nvPr>
        </p:nvSpPr>
        <p:spPr>
          <a:xfrm>
            <a:off x="1096963" y="1905000"/>
            <a:ext cx="10058400" cy="3810000"/>
          </a:xfrm>
        </p:spPr>
        <p:txBody>
          <a:bodyPr/>
          <a:lstStyle/>
          <a:p>
            <a:pPr indent="0">
              <a:buFont typeface="Calibri" panose="020F0502020204030204" pitchFamily="34" charset="0"/>
              <a:buNone/>
            </a:pPr>
            <a:r>
              <a:rPr lang="en-US" altLang="en-US" sz="3600" dirty="0">
                <a:solidFill>
                  <a:schemeClr val="tx1"/>
                </a:solidFill>
              </a:rPr>
              <a:t>At the cross, this thief represented a soul with a hardened heart that would not see the truth. </a:t>
            </a:r>
          </a:p>
          <a:p>
            <a:pPr indent="0">
              <a:buFont typeface="Calibri" panose="020F0502020204030204" pitchFamily="34" charset="0"/>
              <a:buNone/>
            </a:pPr>
            <a:r>
              <a:rPr lang="en-US" altLang="en-US" sz="3200" b="1" dirty="0">
                <a:solidFill>
                  <a:srgbClr val="0070C0"/>
                </a:solidFill>
              </a:rPr>
              <a:t>“…</a:t>
            </a:r>
            <a:r>
              <a:rPr lang="en-US" altLang="en-US" sz="3200" b="1" i="1" dirty="0">
                <a:solidFill>
                  <a:srgbClr val="0070C0"/>
                </a:solidFill>
              </a:rPr>
              <a:t>one of the criminals who were hanged there was hurling abuse at Him, saying, ‘Are You not the Christ? Save Yourself and us!’” </a:t>
            </a:r>
          </a:p>
          <a:p>
            <a:pPr indent="0">
              <a:buFont typeface="Calibri" panose="020F0502020204030204" pitchFamily="34" charset="0"/>
              <a:buNone/>
            </a:pPr>
            <a:r>
              <a:rPr lang="en-US" altLang="en-US" sz="3200" b="1" dirty="0">
                <a:solidFill>
                  <a:schemeClr val="tx1"/>
                </a:solidFill>
              </a:rPr>
              <a:t>Luke 23:39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F6E7F4-4186-48DD-A361-F97A7B2C0B90}"/>
              </a:ext>
            </a:extLst>
          </p:cNvPr>
          <p:cNvSpPr>
            <a:spLocks noGrp="1" noChangeArrowheads="1"/>
          </p:cNvSpPr>
          <p:nvPr>
            <p:ph type="title"/>
          </p:nvPr>
        </p:nvSpPr>
        <p:spPr/>
        <p:txBody>
          <a:bodyPr/>
          <a:lstStyle/>
          <a:p>
            <a:pPr fontAlgn="auto">
              <a:spcAft>
                <a:spcPts val="0"/>
              </a:spcAft>
              <a:defRPr/>
            </a:pPr>
            <a:r>
              <a:rPr lang="en-US" altLang="en-US" b="1" dirty="0">
                <a:solidFill>
                  <a:schemeClr val="tx1">
                    <a:lumMod val="75000"/>
                    <a:lumOff val="25000"/>
                  </a:schemeClr>
                </a:solidFill>
              </a:rPr>
              <a:t>Thief #2</a:t>
            </a:r>
          </a:p>
        </p:txBody>
      </p:sp>
      <p:sp>
        <p:nvSpPr>
          <p:cNvPr id="24579" name="Rectangle 3">
            <a:extLst>
              <a:ext uri="{FF2B5EF4-FFF2-40B4-BE49-F238E27FC236}">
                <a16:creationId xmlns:a16="http://schemas.microsoft.com/office/drawing/2014/main" id="{B63A4DA5-924B-4703-B5FE-3A7AF5230365}"/>
              </a:ext>
            </a:extLst>
          </p:cNvPr>
          <p:cNvSpPr>
            <a:spLocks noGrp="1" noChangeArrowheads="1"/>
          </p:cNvSpPr>
          <p:nvPr>
            <p:ph idx="1"/>
          </p:nvPr>
        </p:nvSpPr>
        <p:spPr/>
        <p:txBody>
          <a:bodyPr/>
          <a:lstStyle/>
          <a:p>
            <a:pPr indent="0">
              <a:buFont typeface="Calibri" panose="020F0502020204030204" pitchFamily="34" charset="0"/>
              <a:buNone/>
            </a:pPr>
            <a:r>
              <a:rPr lang="en-US" altLang="en-US" sz="3600" dirty="0">
                <a:solidFill>
                  <a:schemeClr val="tx1"/>
                </a:solidFill>
              </a:rPr>
              <a:t>At the cross, he represents all those whose </a:t>
            </a:r>
            <a:r>
              <a:rPr lang="en-US" altLang="en-US" sz="3600" b="1" dirty="0">
                <a:solidFill>
                  <a:schemeClr val="tx1"/>
                </a:solidFill>
              </a:rPr>
              <a:t>sole focus in life is on God’s kingdom.</a:t>
            </a:r>
          </a:p>
          <a:p>
            <a:pPr indent="0">
              <a:buFont typeface="Calibri" panose="020F0502020204030204" pitchFamily="34" charset="0"/>
              <a:buNone/>
            </a:pPr>
            <a:r>
              <a:rPr lang="en-US" altLang="en-US" sz="3600" i="1" dirty="0">
                <a:solidFill>
                  <a:srgbClr val="0070C0"/>
                </a:solidFill>
              </a:rPr>
              <a:t>“…</a:t>
            </a:r>
            <a:r>
              <a:rPr lang="en-US" altLang="en-US" sz="3600" b="1" i="1" dirty="0">
                <a:solidFill>
                  <a:srgbClr val="0070C0"/>
                </a:solidFill>
              </a:rPr>
              <a:t>Jesus, remember me when You come in Your kingdom!”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460B09E-C217-4BFA-BBEA-9F2F5DA9CFDC}"/>
              </a:ext>
            </a:extLst>
          </p:cNvPr>
          <p:cNvSpPr>
            <a:spLocks noGrp="1" noChangeArrowheads="1"/>
          </p:cNvSpPr>
          <p:nvPr>
            <p:ph type="title"/>
          </p:nvPr>
        </p:nvSpPr>
        <p:spPr>
          <a:xfrm>
            <a:off x="1143000" y="304800"/>
            <a:ext cx="7772400" cy="1066800"/>
          </a:xfrm>
        </p:spPr>
        <p:txBody>
          <a:bodyPr/>
          <a:lstStyle/>
          <a:p>
            <a:pPr fontAlgn="auto">
              <a:spcAft>
                <a:spcPts val="0"/>
              </a:spcAft>
              <a:defRPr/>
            </a:pPr>
            <a:r>
              <a:rPr lang="en-US" altLang="en-US" b="1" dirty="0">
                <a:solidFill>
                  <a:schemeClr val="tx1">
                    <a:lumMod val="75000"/>
                    <a:lumOff val="25000"/>
                  </a:schemeClr>
                </a:solidFill>
              </a:rPr>
              <a:t>The 3 Mary’s</a:t>
            </a:r>
          </a:p>
        </p:txBody>
      </p:sp>
      <p:sp>
        <p:nvSpPr>
          <p:cNvPr id="36867" name="Rectangle 3">
            <a:extLst>
              <a:ext uri="{FF2B5EF4-FFF2-40B4-BE49-F238E27FC236}">
                <a16:creationId xmlns:a16="http://schemas.microsoft.com/office/drawing/2014/main" id="{5F452831-32C5-447A-A010-29812D6BE570}"/>
              </a:ext>
            </a:extLst>
          </p:cNvPr>
          <p:cNvSpPr>
            <a:spLocks noGrp="1" noChangeArrowheads="1"/>
          </p:cNvSpPr>
          <p:nvPr>
            <p:ph idx="1"/>
          </p:nvPr>
        </p:nvSpPr>
        <p:spPr>
          <a:xfrm>
            <a:off x="1143000" y="1981200"/>
            <a:ext cx="10058400" cy="3733800"/>
          </a:xfrm>
        </p:spPr>
        <p:txBody>
          <a:bodyPr/>
          <a:lstStyle/>
          <a:p>
            <a:pPr indent="0">
              <a:buFont typeface="Calibri" panose="020F0502020204030204" pitchFamily="34" charset="0"/>
              <a:buNone/>
            </a:pPr>
            <a:r>
              <a:rPr lang="en-US" altLang="en-US" sz="3600" dirty="0">
                <a:solidFill>
                  <a:schemeClr val="tx1"/>
                </a:solidFill>
              </a:rPr>
              <a:t>Mary the mother of Jesus, Mary the wife of </a:t>
            </a:r>
            <a:r>
              <a:rPr lang="en-US" altLang="en-US" sz="3600" dirty="0" err="1">
                <a:solidFill>
                  <a:schemeClr val="tx1"/>
                </a:solidFill>
              </a:rPr>
              <a:t>Clopas</a:t>
            </a:r>
            <a:r>
              <a:rPr lang="en-US" altLang="en-US" sz="3600" dirty="0">
                <a:solidFill>
                  <a:schemeClr val="tx1"/>
                </a:solidFill>
              </a:rPr>
              <a:t> (His mother’s sister) and Mary Magdalene.</a:t>
            </a:r>
          </a:p>
          <a:p>
            <a:pPr indent="0">
              <a:buFont typeface="Calibri" panose="020F0502020204030204" pitchFamily="34" charset="0"/>
              <a:buNone/>
            </a:pPr>
            <a:r>
              <a:rPr lang="en-US" altLang="en-US" sz="3600" dirty="0">
                <a:solidFill>
                  <a:schemeClr val="tx1"/>
                </a:solidFill>
              </a:rPr>
              <a:t>At the cross, they represented </a:t>
            </a:r>
            <a:r>
              <a:rPr lang="en-US" altLang="en-US" sz="3600" b="1" dirty="0">
                <a:solidFill>
                  <a:schemeClr val="tx1"/>
                </a:solidFill>
              </a:rPr>
              <a:t>loyalty and dedication to the Messiah. </a:t>
            </a:r>
          </a:p>
          <a:p>
            <a:pPr indent="0">
              <a:buFont typeface="Calibri" panose="020F0502020204030204" pitchFamily="34" charset="0"/>
              <a:buNone/>
            </a:pPr>
            <a:r>
              <a:rPr lang="en-US" altLang="en-US" sz="3600" dirty="0">
                <a:solidFill>
                  <a:schemeClr val="tx1"/>
                </a:solidFill>
              </a:rPr>
              <a:t> </a:t>
            </a:r>
            <a:r>
              <a:rPr lang="en-US" altLang="en-US" sz="3600" b="1" dirty="0">
                <a:solidFill>
                  <a:srgbClr val="0070C0"/>
                </a:solidFill>
              </a:rPr>
              <a:t>“…</a:t>
            </a:r>
            <a:r>
              <a:rPr lang="en-US" altLang="en-US" sz="3600" b="1" i="1" dirty="0">
                <a:solidFill>
                  <a:srgbClr val="0070C0"/>
                </a:solidFill>
              </a:rPr>
              <a:t>standing by the cross of Jesus </a:t>
            </a:r>
            <a:r>
              <a:rPr lang="en-US" altLang="en-US" sz="3600" b="1" dirty="0">
                <a:solidFill>
                  <a:srgbClr val="0070C0"/>
                </a:solidFill>
              </a:rPr>
              <a:t>…” </a:t>
            </a:r>
          </a:p>
          <a:p>
            <a:pPr indent="0">
              <a:buFont typeface="Calibri" panose="020F0502020204030204" pitchFamily="34" charset="0"/>
              <a:buNone/>
            </a:pPr>
            <a:r>
              <a:rPr lang="en-US" altLang="en-US" sz="3600" dirty="0"/>
              <a:t>John 19:25-27; Matthew 27:55-56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1820888-6632-4131-B810-B1629B441136}"/>
              </a:ext>
            </a:extLst>
          </p:cNvPr>
          <p:cNvSpPr>
            <a:spLocks noGrp="1" noChangeArrowheads="1"/>
          </p:cNvSpPr>
          <p:nvPr>
            <p:ph type="title"/>
          </p:nvPr>
        </p:nvSpPr>
        <p:spPr>
          <a:xfrm>
            <a:off x="1096963" y="287338"/>
            <a:ext cx="10058400" cy="1084262"/>
          </a:xfrm>
        </p:spPr>
        <p:txBody>
          <a:bodyPr/>
          <a:lstStyle/>
          <a:p>
            <a:pPr fontAlgn="auto">
              <a:spcAft>
                <a:spcPts val="0"/>
              </a:spcAft>
              <a:defRPr/>
            </a:pPr>
            <a:r>
              <a:rPr lang="en-US" altLang="en-US" b="1" dirty="0">
                <a:solidFill>
                  <a:schemeClr val="tx1">
                    <a:lumMod val="75000"/>
                    <a:lumOff val="25000"/>
                  </a:schemeClr>
                </a:solidFill>
              </a:rPr>
              <a:t>The 3 Mary’s</a:t>
            </a:r>
          </a:p>
        </p:txBody>
      </p:sp>
      <p:sp>
        <p:nvSpPr>
          <p:cNvPr id="38915" name="Rectangle 3">
            <a:extLst>
              <a:ext uri="{FF2B5EF4-FFF2-40B4-BE49-F238E27FC236}">
                <a16:creationId xmlns:a16="http://schemas.microsoft.com/office/drawing/2014/main" id="{CCD73B15-5632-4E0D-A9BD-7CBD61CD9680}"/>
              </a:ext>
            </a:extLst>
          </p:cNvPr>
          <p:cNvSpPr>
            <a:spLocks noGrp="1" noChangeArrowheads="1"/>
          </p:cNvSpPr>
          <p:nvPr>
            <p:ph idx="1"/>
          </p:nvPr>
        </p:nvSpPr>
        <p:spPr>
          <a:xfrm>
            <a:off x="1188244" y="1828800"/>
            <a:ext cx="9875838" cy="4191000"/>
          </a:xfrm>
        </p:spPr>
        <p:txBody>
          <a:bodyPr rtlCol="0">
            <a:normAutofit lnSpcReduction="10000"/>
          </a:bodyPr>
          <a:lstStyle/>
          <a:p>
            <a:pPr marL="91440" indent="-91440" fontAlgn="auto">
              <a:spcBef>
                <a:spcPct val="40000"/>
              </a:spcBef>
              <a:defRPr/>
            </a:pPr>
            <a:r>
              <a:rPr lang="en-US" altLang="en-US" sz="3200" dirty="0">
                <a:solidFill>
                  <a:schemeClr val="tx1"/>
                </a:solidFill>
              </a:rPr>
              <a:t>What God wants is our loyalty. (Hosea 6:6)</a:t>
            </a:r>
          </a:p>
          <a:p>
            <a:pPr marL="91440" indent="-91440" fontAlgn="auto">
              <a:spcBef>
                <a:spcPct val="40000"/>
              </a:spcBef>
              <a:defRPr/>
            </a:pPr>
            <a:r>
              <a:rPr lang="en-US" altLang="en-US" sz="3200" dirty="0">
                <a:solidFill>
                  <a:schemeClr val="tx1"/>
                </a:solidFill>
              </a:rPr>
              <a:t>Proverbs 20:6, “</a:t>
            </a:r>
            <a:r>
              <a:rPr lang="en-US" altLang="en-US" sz="3200" i="1" dirty="0">
                <a:solidFill>
                  <a:schemeClr val="tx1"/>
                </a:solidFill>
              </a:rPr>
              <a:t>Many a man proclaims his own loyalty, but who can find a trustworthy man</a:t>
            </a:r>
            <a:r>
              <a:rPr lang="en-US" altLang="en-US" sz="3200" dirty="0">
                <a:solidFill>
                  <a:schemeClr val="tx1"/>
                </a:solidFill>
              </a:rPr>
              <a:t>?”</a:t>
            </a:r>
          </a:p>
          <a:p>
            <a:pPr marL="91440" indent="-91440" fontAlgn="auto">
              <a:spcBef>
                <a:spcPct val="40000"/>
              </a:spcBef>
              <a:defRPr/>
            </a:pPr>
            <a:r>
              <a:rPr lang="en-US" altLang="en-US" sz="3200" dirty="0">
                <a:solidFill>
                  <a:schemeClr val="tx1"/>
                </a:solidFill>
              </a:rPr>
              <a:t>Recognized the new relationships that Jesus brought them into (“</a:t>
            </a:r>
            <a:r>
              <a:rPr lang="en-US" altLang="en-US" sz="3200" i="1" dirty="0">
                <a:solidFill>
                  <a:schemeClr val="tx1"/>
                </a:solidFill>
              </a:rPr>
              <a:t>from that hour the disciple brought her into his own household</a:t>
            </a:r>
            <a:r>
              <a:rPr lang="en-US" altLang="en-US" sz="3200" dirty="0">
                <a:solidFill>
                  <a:schemeClr val="tx1"/>
                </a:solidFill>
              </a:rPr>
              <a:t>”, John 19:25-27).</a:t>
            </a:r>
          </a:p>
          <a:p>
            <a:pPr marL="91440" indent="-91440" fontAlgn="auto">
              <a:spcBef>
                <a:spcPct val="40000"/>
              </a:spcBef>
              <a:defRPr/>
            </a:pPr>
            <a:r>
              <a:rPr lang="en-US" altLang="en-US" sz="3200" dirty="0">
                <a:solidFill>
                  <a:schemeClr val="tx1"/>
                </a:solidFill>
              </a:rPr>
              <a:t>A trustworthy witness. (John 20:11-18)</a:t>
            </a:r>
          </a:p>
          <a:p>
            <a:pPr marL="91440" indent="-91440" fontAlgn="auto">
              <a:spcBef>
                <a:spcPct val="40000"/>
              </a:spcBef>
              <a:defRPr/>
            </a:pPr>
            <a:r>
              <a:rPr lang="en-US" altLang="en-US" sz="3200" dirty="0">
                <a:solidFill>
                  <a:schemeClr val="tx1"/>
                </a:solidFill>
              </a:rPr>
              <a:t>Be thou faithful until death.  (Revelation 2:10)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1277CD8-BD14-4382-9175-98481B8F083B}"/>
              </a:ext>
            </a:extLst>
          </p:cNvPr>
          <p:cNvSpPr>
            <a:spLocks noGrp="1" noChangeArrowheads="1"/>
          </p:cNvSpPr>
          <p:nvPr>
            <p:ph type="title"/>
          </p:nvPr>
        </p:nvSpPr>
        <p:spPr>
          <a:xfrm>
            <a:off x="1096963" y="287339"/>
            <a:ext cx="10058400" cy="1160462"/>
          </a:xfrm>
        </p:spPr>
        <p:txBody>
          <a:bodyPr/>
          <a:lstStyle/>
          <a:p>
            <a:pPr fontAlgn="auto">
              <a:spcAft>
                <a:spcPts val="0"/>
              </a:spcAft>
              <a:defRPr/>
            </a:pPr>
            <a:r>
              <a:rPr lang="en-US" altLang="en-US" b="1" dirty="0">
                <a:solidFill>
                  <a:schemeClr val="tx1">
                    <a:lumMod val="75000"/>
                    <a:lumOff val="25000"/>
                  </a:schemeClr>
                </a:solidFill>
              </a:rPr>
              <a:t>Pilate</a:t>
            </a:r>
          </a:p>
        </p:txBody>
      </p:sp>
      <p:sp>
        <p:nvSpPr>
          <p:cNvPr id="60419" name="Rectangle 3">
            <a:extLst>
              <a:ext uri="{FF2B5EF4-FFF2-40B4-BE49-F238E27FC236}">
                <a16:creationId xmlns:a16="http://schemas.microsoft.com/office/drawing/2014/main" id="{D7EB58F8-7CA2-412A-97F8-B42491595C87}"/>
              </a:ext>
            </a:extLst>
          </p:cNvPr>
          <p:cNvSpPr>
            <a:spLocks noGrp="1" noChangeArrowheads="1"/>
          </p:cNvSpPr>
          <p:nvPr>
            <p:ph idx="1"/>
          </p:nvPr>
        </p:nvSpPr>
        <p:spPr>
          <a:xfrm>
            <a:off x="1096963" y="1905000"/>
            <a:ext cx="10058400" cy="4419600"/>
          </a:xfrm>
        </p:spPr>
        <p:txBody>
          <a:bodyPr rtlCol="0">
            <a:normAutofit/>
          </a:bodyPr>
          <a:lstStyle/>
          <a:p>
            <a:pPr marL="91440" indent="0" fontAlgn="auto">
              <a:buFont typeface="Calibri" panose="020F0502020204030204" pitchFamily="34" charset="0"/>
              <a:buNone/>
              <a:defRPr/>
            </a:pPr>
            <a:r>
              <a:rPr lang="en-US" altLang="en-US" sz="3600" dirty="0">
                <a:solidFill>
                  <a:schemeClr val="tx1"/>
                </a:solidFill>
              </a:rPr>
              <a:t>At the cross, Pilate represented the man who knows what’s right but doesn’t have the courage to follow through with his convictions…</a:t>
            </a:r>
          </a:p>
          <a:p>
            <a:pPr marL="548640" indent="-457200" fontAlgn="auto">
              <a:buFont typeface="Arial" panose="020B0604020202020204" pitchFamily="34" charset="0"/>
              <a:buChar char="•"/>
              <a:defRPr/>
            </a:pPr>
            <a:r>
              <a:rPr lang="en-US" altLang="en-US" sz="3600" dirty="0">
                <a:solidFill>
                  <a:schemeClr val="tx1"/>
                </a:solidFill>
              </a:rPr>
              <a:t> </a:t>
            </a:r>
            <a:r>
              <a:rPr lang="en-US" altLang="en-US" sz="3600" b="1" i="1" dirty="0">
                <a:solidFill>
                  <a:srgbClr val="0070C0"/>
                </a:solidFill>
              </a:rPr>
              <a:t>“…that you may know that I find no guilt in Him…Pilate made efforts to release Him…so he then delivered Him to them to be crucified…”</a:t>
            </a:r>
          </a:p>
          <a:p>
            <a:pPr marL="91440" indent="0" fontAlgn="auto">
              <a:buFont typeface="Calibri" panose="020F0502020204030204" pitchFamily="34" charset="0"/>
              <a:buNone/>
              <a:defRPr/>
            </a:pPr>
            <a:r>
              <a:rPr lang="en-US" altLang="en-US" sz="3600" dirty="0">
                <a:solidFill>
                  <a:schemeClr val="tx1"/>
                </a:solidFill>
              </a:rPr>
              <a:t>John 19:4, 12, 16</a:t>
            </a: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5006</TotalTime>
  <Words>1612</Words>
  <Application>Microsoft Office PowerPoint</Application>
  <PresentationFormat>Widescreen</PresentationFormat>
  <Paragraphs>122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At The Cross…</vt:lpstr>
      <vt:lpstr>Our response to Jesus</vt:lpstr>
      <vt:lpstr>Joseph of Arimathea</vt:lpstr>
      <vt:lpstr>Judas</vt:lpstr>
      <vt:lpstr>Thief #1</vt:lpstr>
      <vt:lpstr>Thief #2</vt:lpstr>
      <vt:lpstr>The 3 Mary’s</vt:lpstr>
      <vt:lpstr>The 3 Mary’s</vt:lpstr>
      <vt:lpstr>Pilate</vt:lpstr>
      <vt:lpstr>Pilate</vt:lpstr>
      <vt:lpstr>Peter</vt:lpstr>
      <vt:lpstr>Peter</vt:lpstr>
      <vt:lpstr>3000 Souls</vt:lpstr>
      <vt:lpstr>Who represents you at the cross?</vt:lpstr>
      <vt:lpstr>Jesus Christ</vt:lpstr>
    </vt:vector>
  </TitlesOfParts>
  <Company>Department of the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2DLFB</dc:creator>
  <cp:lastModifiedBy>Chris Simmons</cp:lastModifiedBy>
  <cp:revision>41</cp:revision>
  <cp:lastPrinted>2021-07-25T12:51:12Z</cp:lastPrinted>
  <dcterms:created xsi:type="dcterms:W3CDTF">2008-02-20T00:05:15Z</dcterms:created>
  <dcterms:modified xsi:type="dcterms:W3CDTF">2023-05-24T18:10:09Z</dcterms:modified>
</cp:coreProperties>
</file>