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6" r:id="rId4"/>
  </p:sldMasterIdLst>
  <p:notesMasterIdLst>
    <p:notesMasterId r:id="rId16"/>
  </p:notesMasterIdLst>
  <p:handoutMasterIdLst>
    <p:handoutMasterId r:id="rId17"/>
  </p:handoutMasterIdLst>
  <p:sldIdLst>
    <p:sldId id="306" r:id="rId5"/>
    <p:sldId id="314" r:id="rId6"/>
    <p:sldId id="320" r:id="rId7"/>
    <p:sldId id="319" r:id="rId8"/>
    <p:sldId id="323" r:id="rId9"/>
    <p:sldId id="315" r:id="rId10"/>
    <p:sldId id="316" r:id="rId11"/>
    <p:sldId id="322" r:id="rId12"/>
    <p:sldId id="321" r:id="rId13"/>
    <p:sldId id="318" r:id="rId14"/>
    <p:sldId id="317" r:id="rId15"/>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392" userDrawn="1">
          <p15:clr>
            <a:srgbClr val="A4A3A4"/>
          </p15:clr>
        </p15:guide>
        <p15:guide id="2" pos="7056" userDrawn="1">
          <p15:clr>
            <a:srgbClr val="A4A3A4"/>
          </p15:clr>
        </p15:guide>
        <p15:guide id="3" orient="horz" pos="3168"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86397" autoAdjust="0"/>
  </p:normalViewPr>
  <p:slideViewPr>
    <p:cSldViewPr snapToGrid="0">
      <p:cViewPr varScale="1">
        <p:scale>
          <a:sx n="69" d="100"/>
          <a:sy n="69" d="100"/>
        </p:scale>
        <p:origin x="696" y="66"/>
      </p:cViewPr>
      <p:guideLst>
        <p:guide orient="horz" pos="1392"/>
        <p:guide pos="7056"/>
        <p:guide orient="horz" pos="3168"/>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8/10/relationships/authors" Targe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5AF0E134-867D-4F78-B326-59BA01CD1108}"/>
              </a:ext>
            </a:extLst>
          </p:cNvPr>
          <p:cNvSpPr>
            <a:spLocks noGrp="1"/>
          </p:cNvSpPr>
          <p:nvPr>
            <p:ph type="hdr" sz="quarter"/>
          </p:nvPr>
        </p:nvSpPr>
        <p:spPr>
          <a:xfrm>
            <a:off x="0" y="0"/>
            <a:ext cx="3037840" cy="466434"/>
          </a:xfrm>
          <a:prstGeom prst="rect">
            <a:avLst/>
          </a:prstGeom>
        </p:spPr>
        <p:txBody>
          <a:bodyPr vert="horz" lIns="93174" tIns="46586" rIns="93174" bIns="46586" rtlCol="0"/>
          <a:lstStyle>
            <a:lvl1pPr algn="l">
              <a:defRPr sz="1200"/>
            </a:lvl1pPr>
          </a:lstStyle>
          <a:p>
            <a:endParaRPr lang="en-US"/>
          </a:p>
        </p:txBody>
      </p:sp>
      <p:sp>
        <p:nvSpPr>
          <p:cNvPr id="3" name="Date Placeholder 2">
            <a:extLst>
              <a:ext uri="{FF2B5EF4-FFF2-40B4-BE49-F238E27FC236}">
                <a16:creationId xmlns:a16="http://schemas.microsoft.com/office/drawing/2014/main" id="{CF3DF8D0-66F6-4B98-BEA2-EB3DB88599DC}"/>
              </a:ext>
            </a:extLst>
          </p:cNvPr>
          <p:cNvSpPr>
            <a:spLocks noGrp="1"/>
          </p:cNvSpPr>
          <p:nvPr>
            <p:ph type="dt" sz="quarter" idx="1"/>
          </p:nvPr>
        </p:nvSpPr>
        <p:spPr>
          <a:xfrm>
            <a:off x="3970938" y="0"/>
            <a:ext cx="3037840" cy="466434"/>
          </a:xfrm>
          <a:prstGeom prst="rect">
            <a:avLst/>
          </a:prstGeom>
        </p:spPr>
        <p:txBody>
          <a:bodyPr vert="horz" lIns="93174" tIns="46586" rIns="93174" bIns="46586" rtlCol="0"/>
          <a:lstStyle>
            <a:lvl1pPr algn="r">
              <a:defRPr sz="1200"/>
            </a:lvl1pPr>
          </a:lstStyle>
          <a:p>
            <a:r>
              <a:rPr lang="en-US"/>
              <a:t>8/15/2021 pm</a:t>
            </a:r>
          </a:p>
        </p:txBody>
      </p:sp>
      <p:sp>
        <p:nvSpPr>
          <p:cNvPr id="4" name="Footer Placeholder 3">
            <a:extLst>
              <a:ext uri="{FF2B5EF4-FFF2-40B4-BE49-F238E27FC236}">
                <a16:creationId xmlns:a16="http://schemas.microsoft.com/office/drawing/2014/main" id="{A0C630BA-7E6C-458F-9D5F-9BB8BBD3292F}"/>
              </a:ext>
            </a:extLst>
          </p:cNvPr>
          <p:cNvSpPr>
            <a:spLocks noGrp="1"/>
          </p:cNvSpPr>
          <p:nvPr>
            <p:ph type="ftr" sz="quarter" idx="2"/>
          </p:nvPr>
        </p:nvSpPr>
        <p:spPr>
          <a:xfrm>
            <a:off x="0" y="8829967"/>
            <a:ext cx="3037840" cy="466433"/>
          </a:xfrm>
          <a:prstGeom prst="rect">
            <a:avLst/>
          </a:prstGeom>
        </p:spPr>
        <p:txBody>
          <a:bodyPr vert="horz" lIns="93174" tIns="46586" rIns="93174" bIns="46586" rtlCol="0" anchor="b"/>
          <a:lstStyle>
            <a:lvl1pPr algn="l">
              <a:defRPr sz="1200"/>
            </a:lvl1pPr>
          </a:lstStyle>
          <a:p>
            <a:r>
              <a:rPr lang="en-US"/>
              <a:t>Why Preach?</a:t>
            </a:r>
          </a:p>
        </p:txBody>
      </p:sp>
      <p:sp>
        <p:nvSpPr>
          <p:cNvPr id="5" name="Slide Number Placeholder 4">
            <a:extLst>
              <a:ext uri="{FF2B5EF4-FFF2-40B4-BE49-F238E27FC236}">
                <a16:creationId xmlns:a16="http://schemas.microsoft.com/office/drawing/2014/main" id="{2C3309A8-3101-4BAD-881A-AB5A48DC1F90}"/>
              </a:ext>
            </a:extLst>
          </p:cNvPr>
          <p:cNvSpPr>
            <a:spLocks noGrp="1"/>
          </p:cNvSpPr>
          <p:nvPr>
            <p:ph type="sldNum" sz="quarter" idx="3"/>
          </p:nvPr>
        </p:nvSpPr>
        <p:spPr>
          <a:xfrm>
            <a:off x="3970938" y="8829967"/>
            <a:ext cx="3037840" cy="466433"/>
          </a:xfrm>
          <a:prstGeom prst="rect">
            <a:avLst/>
          </a:prstGeom>
        </p:spPr>
        <p:txBody>
          <a:bodyPr vert="horz" lIns="93174" tIns="46586" rIns="93174" bIns="46586" rtlCol="0" anchor="b"/>
          <a:lstStyle>
            <a:lvl1pPr algn="r">
              <a:defRPr sz="1200"/>
            </a:lvl1pPr>
          </a:lstStyle>
          <a:p>
            <a:fld id="{814B06DE-2F77-4B93-9B3C-775BED27C8A9}" type="slidenum">
              <a:rPr lang="en-US" smtClean="0"/>
              <a:t>‹#›</a:t>
            </a:fld>
            <a:endParaRPr lang="en-US"/>
          </a:p>
        </p:txBody>
      </p:sp>
    </p:spTree>
    <p:extLst>
      <p:ext uri="{BB962C8B-B14F-4D97-AF65-F5344CB8AC3E}">
        <p14:creationId xmlns:p14="http://schemas.microsoft.com/office/powerpoint/2010/main" val="3597353329"/>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4" tIns="46586" rIns="93174" bIns="46586" rtlCol="0"/>
          <a:lstStyle>
            <a:lvl1pPr algn="l">
              <a:defRPr sz="1200"/>
            </a:lvl1pPr>
          </a:lstStyle>
          <a:p>
            <a:endParaRPr lang="en-US" dirty="0"/>
          </a:p>
        </p:txBody>
      </p:sp>
      <p:sp>
        <p:nvSpPr>
          <p:cNvPr id="3" name="Date Placeholder 2"/>
          <p:cNvSpPr>
            <a:spLocks noGrp="1"/>
          </p:cNvSpPr>
          <p:nvPr>
            <p:ph type="dt" idx="1"/>
          </p:nvPr>
        </p:nvSpPr>
        <p:spPr>
          <a:xfrm>
            <a:off x="3970938" y="0"/>
            <a:ext cx="3037840" cy="466434"/>
          </a:xfrm>
          <a:prstGeom prst="rect">
            <a:avLst/>
          </a:prstGeom>
        </p:spPr>
        <p:txBody>
          <a:bodyPr vert="horz" lIns="93174" tIns="46586" rIns="93174" bIns="46586" rtlCol="0"/>
          <a:lstStyle>
            <a:lvl1pPr algn="r">
              <a:defRPr sz="1200"/>
            </a:lvl1pPr>
          </a:lstStyle>
          <a:p>
            <a:r>
              <a:rPr lang="en-US"/>
              <a:t>8/15/2021 pm</a:t>
            </a:r>
            <a:endParaRPr lang="en-US" dirty="0"/>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4" tIns="46586" rIns="93174" bIns="46586" rtlCol="0" anchor="ctr"/>
          <a:lstStyle/>
          <a:p>
            <a:endParaRPr lang="en-US" dirty="0"/>
          </a:p>
        </p:txBody>
      </p:sp>
      <p:sp>
        <p:nvSpPr>
          <p:cNvPr id="5" name="Notes Placeholder 4"/>
          <p:cNvSpPr>
            <a:spLocks noGrp="1"/>
          </p:cNvSpPr>
          <p:nvPr>
            <p:ph type="body" sz="quarter" idx="3"/>
          </p:nvPr>
        </p:nvSpPr>
        <p:spPr>
          <a:xfrm>
            <a:off x="701040" y="4473893"/>
            <a:ext cx="5608320" cy="3660457"/>
          </a:xfrm>
          <a:prstGeom prst="rect">
            <a:avLst/>
          </a:prstGeom>
        </p:spPr>
        <p:txBody>
          <a:bodyPr vert="horz" lIns="93174" tIns="46586" rIns="93174" bIns="46586"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4" tIns="46586" rIns="93174" bIns="46586" rtlCol="0" anchor="b"/>
          <a:lstStyle>
            <a:lvl1pPr algn="l">
              <a:defRPr sz="1200"/>
            </a:lvl1pPr>
          </a:lstStyle>
          <a:p>
            <a:r>
              <a:rPr lang="en-US"/>
              <a:t>Why Preach?</a:t>
            </a:r>
            <a:endParaRPr lang="en-US" dirty="0"/>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4" tIns="46586" rIns="93174" bIns="46586" rtlCol="0" anchor="b"/>
          <a:lstStyle>
            <a:lvl1pPr algn="r">
              <a:defRPr sz="1200"/>
            </a:lvl1pPr>
          </a:lstStyle>
          <a:p>
            <a:fld id="{D5939589-3E79-4C82-AA4A-FE78234FAA59}" type="slidenum">
              <a:rPr lang="en-US" smtClean="0"/>
              <a:t>‹#›</a:t>
            </a:fld>
            <a:endParaRPr lang="en-US" dirty="0"/>
          </a:p>
        </p:txBody>
      </p:sp>
    </p:spTree>
    <p:extLst>
      <p:ext uri="{BB962C8B-B14F-4D97-AF65-F5344CB8AC3E}">
        <p14:creationId xmlns:p14="http://schemas.microsoft.com/office/powerpoint/2010/main" val="2194968962"/>
      </p:ext>
    </p:extLst>
  </p:cSld>
  <p:clrMap bg1="lt1" tx1="dk1" bg2="lt2" tx2="dk2" accent1="accent1" accent2="accent2" accent3="accent3" accent4="accent4" accent5="accent5" accent6="accent6" hlink="hlink" folHlink="folHlink"/>
  <p:hf hd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
          </p:nvPr>
        </p:nvSpPr>
        <p:spPr/>
        <p:txBody>
          <a:bodyPr/>
          <a:lstStyle/>
          <a:p>
            <a:r>
              <a:rPr lang="en-US"/>
              <a:t>8/15/2021 pm</a:t>
            </a:r>
            <a:endParaRPr lang="en-US" dirty="0"/>
          </a:p>
        </p:txBody>
      </p:sp>
      <p:sp>
        <p:nvSpPr>
          <p:cNvPr id="5" name="Footer Placeholder 4"/>
          <p:cNvSpPr>
            <a:spLocks noGrp="1"/>
          </p:cNvSpPr>
          <p:nvPr>
            <p:ph type="ftr" sz="quarter" idx="4"/>
          </p:nvPr>
        </p:nvSpPr>
        <p:spPr/>
        <p:txBody>
          <a:bodyPr/>
          <a:lstStyle/>
          <a:p>
            <a:r>
              <a:rPr lang="en-US"/>
              <a:t>Why Preach?</a:t>
            </a:r>
            <a:endParaRPr lang="en-US" dirty="0"/>
          </a:p>
        </p:txBody>
      </p:sp>
      <p:sp>
        <p:nvSpPr>
          <p:cNvPr id="6" name="Slide Number Placeholder 5"/>
          <p:cNvSpPr>
            <a:spLocks noGrp="1"/>
          </p:cNvSpPr>
          <p:nvPr>
            <p:ph type="sldNum" sz="quarter" idx="5"/>
          </p:nvPr>
        </p:nvSpPr>
        <p:spPr/>
        <p:txBody>
          <a:bodyPr/>
          <a:lstStyle/>
          <a:p>
            <a:fld id="{D5939589-3E79-4C82-AA4A-FE78234FAA59}" type="slidenum">
              <a:rPr lang="en-US" smtClean="0"/>
              <a:t>1</a:t>
            </a:fld>
            <a:endParaRPr lang="en-US" dirty="0"/>
          </a:p>
        </p:txBody>
      </p:sp>
    </p:spTree>
    <p:extLst>
      <p:ext uri="{BB962C8B-B14F-4D97-AF65-F5344CB8AC3E}">
        <p14:creationId xmlns:p14="http://schemas.microsoft.com/office/powerpoint/2010/main" val="396719715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a:t>2 Kings 7:9-11</a:t>
            </a:r>
          </a:p>
          <a:p>
            <a:endParaRPr lang="en-US" sz="1400" dirty="0"/>
          </a:p>
          <a:p>
            <a:r>
              <a:rPr lang="en-US" sz="1400" dirty="0"/>
              <a:t>I. TO HIDE THE DISCOVERY OF DIVINE GRACE WOULD BE WRONG.</a:t>
            </a:r>
          </a:p>
          <a:p>
            <a:endParaRPr lang="en-US" sz="1400" dirty="0"/>
          </a:p>
          <a:p>
            <a:r>
              <a:rPr lang="en-US" sz="1400" dirty="0"/>
              <a:t>1. For, their silence would have been contrary to the Divine purpose in leading them to make the discovery. Why were these four lepers led into the camp that they might ]earn that the Lord of hosts had put the enemy to the rout Why, mainly that they might go back, and tell the rest of their countrymen.</a:t>
            </a:r>
          </a:p>
          <a:p>
            <a:endParaRPr lang="en-US" sz="1400" dirty="0"/>
          </a:p>
          <a:p>
            <a:r>
              <a:rPr lang="en-US" sz="1400" dirty="0"/>
              <a:t>2. Thee people would not only have been false to the Divine purpose, but they would have failed to do well. They said one to another, "We do not well." Did it ever strike some of you that it is a very serious charge to bring against yourselves, "We de not well?" "To him that </a:t>
            </a:r>
            <a:r>
              <a:rPr lang="en-US" sz="1400" dirty="0" err="1"/>
              <a:t>knoweth</a:t>
            </a:r>
            <a:r>
              <a:rPr lang="en-US" sz="1400" dirty="0"/>
              <a:t> to do good, and doeth it not, to him it is sin."</a:t>
            </a:r>
          </a:p>
          <a:p>
            <a:endParaRPr lang="en-US" sz="1400" dirty="0"/>
          </a:p>
          <a:p>
            <a:r>
              <a:rPr lang="en-US" sz="1400" dirty="0"/>
              <a:t>3. Besides this, had those lepers held their tongues, they would actually have been doing evil. Suppose that they had kept their secret for four-and-twenty hours, many hundreds might have died of starvation within the walls of Samaria: had they so perished, would not the lepers have been guilty of their blood?</a:t>
            </a:r>
          </a:p>
          <a:p>
            <a:r>
              <a:rPr lang="en-US" sz="1400" dirty="0"/>
              <a:t>(from The Biblical Illustrator Copyright © 2002, 2003, 2006 Ages Software, Inc. and Biblesoft, Inc.)</a:t>
            </a:r>
          </a:p>
        </p:txBody>
      </p:sp>
      <p:sp>
        <p:nvSpPr>
          <p:cNvPr id="4" name="Slide Number Placeholder 3"/>
          <p:cNvSpPr>
            <a:spLocks noGrp="1"/>
          </p:cNvSpPr>
          <p:nvPr>
            <p:ph type="sldNum" sz="quarter" idx="5"/>
          </p:nvPr>
        </p:nvSpPr>
        <p:spPr/>
        <p:txBody>
          <a:bodyPr/>
          <a:lstStyle/>
          <a:p>
            <a:fld id="{D5939589-3E79-4C82-AA4A-FE78234FAA59}" type="slidenum">
              <a:rPr lang="en-US" smtClean="0"/>
              <a:t>10</a:t>
            </a:fld>
            <a:endParaRPr lang="en-US" dirty="0"/>
          </a:p>
        </p:txBody>
      </p:sp>
      <p:sp>
        <p:nvSpPr>
          <p:cNvPr id="5" name="Date Placeholder 4">
            <a:extLst>
              <a:ext uri="{FF2B5EF4-FFF2-40B4-BE49-F238E27FC236}">
                <a16:creationId xmlns:a16="http://schemas.microsoft.com/office/drawing/2014/main" id="{690272D1-F920-4F49-9471-49C7B649EE2D}"/>
              </a:ext>
            </a:extLst>
          </p:cNvPr>
          <p:cNvSpPr>
            <a:spLocks noGrp="1"/>
          </p:cNvSpPr>
          <p:nvPr>
            <p:ph type="dt" idx="1"/>
          </p:nvPr>
        </p:nvSpPr>
        <p:spPr/>
        <p:txBody>
          <a:bodyPr/>
          <a:lstStyle/>
          <a:p>
            <a:r>
              <a:rPr lang="en-US"/>
              <a:t>8/15/2021 pm</a:t>
            </a:r>
            <a:endParaRPr lang="en-US" dirty="0"/>
          </a:p>
        </p:txBody>
      </p:sp>
      <p:sp>
        <p:nvSpPr>
          <p:cNvPr id="6" name="Footer Placeholder 5">
            <a:extLst>
              <a:ext uri="{FF2B5EF4-FFF2-40B4-BE49-F238E27FC236}">
                <a16:creationId xmlns:a16="http://schemas.microsoft.com/office/drawing/2014/main" id="{F2A4023F-A68B-46C9-9BCB-67B40DE30A42}"/>
              </a:ext>
            </a:extLst>
          </p:cNvPr>
          <p:cNvSpPr>
            <a:spLocks noGrp="1"/>
          </p:cNvSpPr>
          <p:nvPr>
            <p:ph type="ftr" sz="quarter" idx="4"/>
          </p:nvPr>
        </p:nvSpPr>
        <p:spPr/>
        <p:txBody>
          <a:bodyPr/>
          <a:lstStyle/>
          <a:p>
            <a:r>
              <a:rPr lang="en-US"/>
              <a:t>Why Preach?</a:t>
            </a:r>
            <a:endParaRPr lang="en-US" dirty="0"/>
          </a:p>
        </p:txBody>
      </p:sp>
    </p:spTree>
    <p:extLst>
      <p:ext uri="{BB962C8B-B14F-4D97-AF65-F5344CB8AC3E}">
        <p14:creationId xmlns:p14="http://schemas.microsoft.com/office/powerpoint/2010/main" val="294051388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a:t>2 Kings 7:9-11</a:t>
            </a:r>
          </a:p>
          <a:p>
            <a:endParaRPr lang="en-US" sz="1400" dirty="0"/>
          </a:p>
          <a:p>
            <a:r>
              <a:rPr lang="en-US" sz="1400" dirty="0"/>
              <a:t>I. TO HIDE THE DISCOVERY OF DIVINE GRACE WOULD BE WRONG.</a:t>
            </a:r>
          </a:p>
          <a:p>
            <a:endParaRPr lang="en-US" sz="1400" dirty="0"/>
          </a:p>
          <a:p>
            <a:r>
              <a:rPr lang="en-US" sz="1400" dirty="0"/>
              <a:t>1. For, their silence would have been contrary to the Divine purpose in leading them to make the discovery. Why were these four lepers led into the camp that they might ]earn that the Lord of hosts had put the enemy to the rout Why, mainly that they might go back, and tell the rest of their countrymen.</a:t>
            </a:r>
          </a:p>
          <a:p>
            <a:endParaRPr lang="en-US" sz="1400" dirty="0"/>
          </a:p>
          <a:p>
            <a:r>
              <a:rPr lang="en-US" sz="1400" dirty="0"/>
              <a:t>2. Thee people would not only have been false to the Divine purpose, but they would have failed to do well. They said one to another, "We do not well." Did it ever strike some of you that it is a very serious charge to bring against yourselves, "We de not well?" "To him that </a:t>
            </a:r>
            <a:r>
              <a:rPr lang="en-US" sz="1400" dirty="0" err="1"/>
              <a:t>knoweth</a:t>
            </a:r>
            <a:r>
              <a:rPr lang="en-US" sz="1400" dirty="0"/>
              <a:t> to do good, and doeth it not, to him it is sin."</a:t>
            </a:r>
          </a:p>
          <a:p>
            <a:endParaRPr lang="en-US" sz="1400" dirty="0"/>
          </a:p>
          <a:p>
            <a:r>
              <a:rPr lang="en-US" sz="1400" dirty="0"/>
              <a:t>3. Besides this, had those lepers held their tongues, they would actually have been doing evil. Suppose that they had kept their secret for four-and-twenty hours, many hundreds might have died of starvation within the walls of Samaria: had they so perished, would not the lepers have been guilty of their blood?</a:t>
            </a:r>
          </a:p>
          <a:p>
            <a:r>
              <a:rPr lang="en-US" sz="1400" dirty="0"/>
              <a:t>(from The Biblical Illustrator Copyright © 2002, 2003, 2006 Ages Software, Inc. and Biblesoft, Inc.)</a:t>
            </a:r>
          </a:p>
        </p:txBody>
      </p:sp>
      <p:sp>
        <p:nvSpPr>
          <p:cNvPr id="4" name="Slide Number Placeholder 3"/>
          <p:cNvSpPr>
            <a:spLocks noGrp="1"/>
          </p:cNvSpPr>
          <p:nvPr>
            <p:ph type="sldNum" sz="quarter" idx="5"/>
          </p:nvPr>
        </p:nvSpPr>
        <p:spPr/>
        <p:txBody>
          <a:bodyPr/>
          <a:lstStyle/>
          <a:p>
            <a:fld id="{D5939589-3E79-4C82-AA4A-FE78234FAA59}" type="slidenum">
              <a:rPr lang="en-US" smtClean="0"/>
              <a:t>11</a:t>
            </a:fld>
            <a:endParaRPr lang="en-US" dirty="0"/>
          </a:p>
        </p:txBody>
      </p:sp>
      <p:sp>
        <p:nvSpPr>
          <p:cNvPr id="5" name="Date Placeholder 4">
            <a:extLst>
              <a:ext uri="{FF2B5EF4-FFF2-40B4-BE49-F238E27FC236}">
                <a16:creationId xmlns:a16="http://schemas.microsoft.com/office/drawing/2014/main" id="{5F8897AE-1484-44F8-9D46-FF42BEA2F959}"/>
              </a:ext>
            </a:extLst>
          </p:cNvPr>
          <p:cNvSpPr>
            <a:spLocks noGrp="1"/>
          </p:cNvSpPr>
          <p:nvPr>
            <p:ph type="dt" idx="1"/>
          </p:nvPr>
        </p:nvSpPr>
        <p:spPr/>
        <p:txBody>
          <a:bodyPr/>
          <a:lstStyle/>
          <a:p>
            <a:r>
              <a:rPr lang="en-US"/>
              <a:t>8/15/2021 pm</a:t>
            </a:r>
            <a:endParaRPr lang="en-US" dirty="0"/>
          </a:p>
        </p:txBody>
      </p:sp>
      <p:sp>
        <p:nvSpPr>
          <p:cNvPr id="6" name="Footer Placeholder 5">
            <a:extLst>
              <a:ext uri="{FF2B5EF4-FFF2-40B4-BE49-F238E27FC236}">
                <a16:creationId xmlns:a16="http://schemas.microsoft.com/office/drawing/2014/main" id="{A2001458-BD1C-408F-A896-4697C67B2D33}"/>
              </a:ext>
            </a:extLst>
          </p:cNvPr>
          <p:cNvSpPr>
            <a:spLocks noGrp="1"/>
          </p:cNvSpPr>
          <p:nvPr>
            <p:ph type="ftr" sz="quarter" idx="4"/>
          </p:nvPr>
        </p:nvSpPr>
        <p:spPr/>
        <p:txBody>
          <a:bodyPr/>
          <a:lstStyle/>
          <a:p>
            <a:r>
              <a:rPr lang="en-US"/>
              <a:t>Why Preach?</a:t>
            </a:r>
            <a:endParaRPr lang="en-US" dirty="0"/>
          </a:p>
        </p:txBody>
      </p:sp>
    </p:spTree>
    <p:extLst>
      <p:ext uri="{BB962C8B-B14F-4D97-AF65-F5344CB8AC3E}">
        <p14:creationId xmlns:p14="http://schemas.microsoft.com/office/powerpoint/2010/main" val="8059770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a:t>Note that in Acts 11:14 that Peter had been sought for to preach “</a:t>
            </a:r>
            <a:r>
              <a:rPr lang="en-US" sz="1400" dirty="0" err="1"/>
              <a:t>words..l</a:t>
            </a:r>
            <a:r>
              <a:rPr lang="en-US" sz="1400" dirty="0"/>
              <a:t> by which you will be saved.”</a:t>
            </a:r>
          </a:p>
        </p:txBody>
      </p:sp>
      <p:sp>
        <p:nvSpPr>
          <p:cNvPr id="4" name="Slide Number Placeholder 3"/>
          <p:cNvSpPr>
            <a:spLocks noGrp="1"/>
          </p:cNvSpPr>
          <p:nvPr>
            <p:ph type="sldNum" sz="quarter" idx="5"/>
          </p:nvPr>
        </p:nvSpPr>
        <p:spPr/>
        <p:txBody>
          <a:bodyPr/>
          <a:lstStyle/>
          <a:p>
            <a:fld id="{D5939589-3E79-4C82-AA4A-FE78234FAA59}" type="slidenum">
              <a:rPr lang="en-US" smtClean="0"/>
              <a:t>2</a:t>
            </a:fld>
            <a:endParaRPr lang="en-US" dirty="0"/>
          </a:p>
        </p:txBody>
      </p:sp>
      <p:sp>
        <p:nvSpPr>
          <p:cNvPr id="5" name="Date Placeholder 4">
            <a:extLst>
              <a:ext uri="{FF2B5EF4-FFF2-40B4-BE49-F238E27FC236}">
                <a16:creationId xmlns:a16="http://schemas.microsoft.com/office/drawing/2014/main" id="{A0CA48DA-4904-44B3-88E7-455A2D1DFFBC}"/>
              </a:ext>
            </a:extLst>
          </p:cNvPr>
          <p:cNvSpPr>
            <a:spLocks noGrp="1"/>
          </p:cNvSpPr>
          <p:nvPr>
            <p:ph type="dt" idx="1"/>
          </p:nvPr>
        </p:nvSpPr>
        <p:spPr/>
        <p:txBody>
          <a:bodyPr/>
          <a:lstStyle/>
          <a:p>
            <a:r>
              <a:rPr lang="en-US"/>
              <a:t>8/15/2021 pm</a:t>
            </a:r>
            <a:endParaRPr lang="en-US" dirty="0"/>
          </a:p>
        </p:txBody>
      </p:sp>
      <p:sp>
        <p:nvSpPr>
          <p:cNvPr id="6" name="Footer Placeholder 5">
            <a:extLst>
              <a:ext uri="{FF2B5EF4-FFF2-40B4-BE49-F238E27FC236}">
                <a16:creationId xmlns:a16="http://schemas.microsoft.com/office/drawing/2014/main" id="{D5B74520-DDB8-4742-911B-5B6678E3FDBE}"/>
              </a:ext>
            </a:extLst>
          </p:cNvPr>
          <p:cNvSpPr>
            <a:spLocks noGrp="1"/>
          </p:cNvSpPr>
          <p:nvPr>
            <p:ph type="ftr" sz="quarter" idx="4"/>
          </p:nvPr>
        </p:nvSpPr>
        <p:spPr/>
        <p:txBody>
          <a:bodyPr/>
          <a:lstStyle/>
          <a:p>
            <a:r>
              <a:rPr lang="en-US"/>
              <a:t>Why Preach?</a:t>
            </a:r>
            <a:endParaRPr lang="en-US" dirty="0"/>
          </a:p>
        </p:txBody>
      </p:sp>
    </p:spTree>
    <p:extLst>
      <p:ext uri="{BB962C8B-B14F-4D97-AF65-F5344CB8AC3E}">
        <p14:creationId xmlns:p14="http://schemas.microsoft.com/office/powerpoint/2010/main" val="13936335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a:t>2 Kings 7:9-11</a:t>
            </a:r>
          </a:p>
          <a:p>
            <a:endParaRPr lang="en-US" sz="1400" dirty="0"/>
          </a:p>
          <a:p>
            <a:r>
              <a:rPr lang="en-US" sz="1400" dirty="0"/>
              <a:t>I. TO HIDE THE DISCOVERY OF DIVINE GRACE WOULD BE WRONG.</a:t>
            </a:r>
          </a:p>
          <a:p>
            <a:endParaRPr lang="en-US" sz="1400" dirty="0"/>
          </a:p>
          <a:p>
            <a:r>
              <a:rPr lang="en-US" sz="1400" dirty="0"/>
              <a:t>1. For, their silence would have been contrary to the Divine purpose in leading them to make the discovery. Why were these four lepers led into the camp that they might ]earn that the Lord of hosts had put the enemy to the rout Why, mainly that they might go back, and tell the rest of their countrymen.</a:t>
            </a:r>
          </a:p>
          <a:p>
            <a:endParaRPr lang="en-US" sz="1400" dirty="0"/>
          </a:p>
          <a:p>
            <a:r>
              <a:rPr lang="en-US" sz="1400" dirty="0"/>
              <a:t>2. Thee people would not only have been false to the Divine purpose, but they would have failed to do well. They said one to another, "We do not well." Did it ever strike some of you that it is a very serious charge to bring against yourselves, "We de not well?" "To him that </a:t>
            </a:r>
            <a:r>
              <a:rPr lang="en-US" sz="1400" dirty="0" err="1"/>
              <a:t>knoweth</a:t>
            </a:r>
            <a:r>
              <a:rPr lang="en-US" sz="1400" dirty="0"/>
              <a:t> to do good, and doeth it not, to him it is sin."</a:t>
            </a:r>
          </a:p>
          <a:p>
            <a:endParaRPr lang="en-US" sz="1400" dirty="0"/>
          </a:p>
          <a:p>
            <a:r>
              <a:rPr lang="en-US" sz="1400" dirty="0"/>
              <a:t>3. Besides this, had those lepers held their tongues, they would actually have been doing evil. Suppose that they had kept their secret for four-and-twenty hours, many hundreds might have died of starvation within the walls of Samaria: had they so perished, would not the lepers have been guilty of their blood?</a:t>
            </a:r>
          </a:p>
          <a:p>
            <a:r>
              <a:rPr lang="en-US" sz="1400" dirty="0"/>
              <a:t>(from The Biblical Illustrator Copyright © 2002, 2003, 2006 Ages Software, Inc. and Biblesoft, Inc.)</a:t>
            </a:r>
          </a:p>
        </p:txBody>
      </p:sp>
      <p:sp>
        <p:nvSpPr>
          <p:cNvPr id="4" name="Slide Number Placeholder 3"/>
          <p:cNvSpPr>
            <a:spLocks noGrp="1"/>
          </p:cNvSpPr>
          <p:nvPr>
            <p:ph type="sldNum" sz="quarter" idx="5"/>
          </p:nvPr>
        </p:nvSpPr>
        <p:spPr/>
        <p:txBody>
          <a:bodyPr/>
          <a:lstStyle/>
          <a:p>
            <a:fld id="{D5939589-3E79-4C82-AA4A-FE78234FAA59}" type="slidenum">
              <a:rPr lang="en-US" smtClean="0"/>
              <a:t>3</a:t>
            </a:fld>
            <a:endParaRPr lang="en-US" dirty="0"/>
          </a:p>
        </p:txBody>
      </p:sp>
      <p:sp>
        <p:nvSpPr>
          <p:cNvPr id="5" name="Date Placeholder 4">
            <a:extLst>
              <a:ext uri="{FF2B5EF4-FFF2-40B4-BE49-F238E27FC236}">
                <a16:creationId xmlns:a16="http://schemas.microsoft.com/office/drawing/2014/main" id="{81756E00-0C4A-4D90-9000-D692245919AF}"/>
              </a:ext>
            </a:extLst>
          </p:cNvPr>
          <p:cNvSpPr>
            <a:spLocks noGrp="1"/>
          </p:cNvSpPr>
          <p:nvPr>
            <p:ph type="dt" idx="1"/>
          </p:nvPr>
        </p:nvSpPr>
        <p:spPr/>
        <p:txBody>
          <a:bodyPr/>
          <a:lstStyle/>
          <a:p>
            <a:r>
              <a:rPr lang="en-US"/>
              <a:t>8/15/2021 pm</a:t>
            </a:r>
            <a:endParaRPr lang="en-US" dirty="0"/>
          </a:p>
        </p:txBody>
      </p:sp>
      <p:sp>
        <p:nvSpPr>
          <p:cNvPr id="6" name="Footer Placeholder 5">
            <a:extLst>
              <a:ext uri="{FF2B5EF4-FFF2-40B4-BE49-F238E27FC236}">
                <a16:creationId xmlns:a16="http://schemas.microsoft.com/office/drawing/2014/main" id="{E11798E0-11D2-48F9-8492-427D699B0FD1}"/>
              </a:ext>
            </a:extLst>
          </p:cNvPr>
          <p:cNvSpPr>
            <a:spLocks noGrp="1"/>
          </p:cNvSpPr>
          <p:nvPr>
            <p:ph type="ftr" sz="quarter" idx="4"/>
          </p:nvPr>
        </p:nvSpPr>
        <p:spPr/>
        <p:txBody>
          <a:bodyPr/>
          <a:lstStyle/>
          <a:p>
            <a:r>
              <a:rPr lang="en-US"/>
              <a:t>Why Preach?</a:t>
            </a:r>
            <a:endParaRPr lang="en-US" dirty="0"/>
          </a:p>
        </p:txBody>
      </p:sp>
    </p:spTree>
    <p:extLst>
      <p:ext uri="{BB962C8B-B14F-4D97-AF65-F5344CB8AC3E}">
        <p14:creationId xmlns:p14="http://schemas.microsoft.com/office/powerpoint/2010/main" val="39716155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a:t>Note that in Acts 11:14 that Peter had been sought for to preach “</a:t>
            </a:r>
            <a:r>
              <a:rPr lang="en-US" sz="1400" dirty="0" err="1"/>
              <a:t>words..l</a:t>
            </a:r>
            <a:r>
              <a:rPr lang="en-US" sz="1400" dirty="0"/>
              <a:t> by which you will be saved.”</a:t>
            </a:r>
          </a:p>
        </p:txBody>
      </p:sp>
      <p:sp>
        <p:nvSpPr>
          <p:cNvPr id="4" name="Slide Number Placeholder 3"/>
          <p:cNvSpPr>
            <a:spLocks noGrp="1"/>
          </p:cNvSpPr>
          <p:nvPr>
            <p:ph type="sldNum" sz="quarter" idx="5"/>
          </p:nvPr>
        </p:nvSpPr>
        <p:spPr/>
        <p:txBody>
          <a:bodyPr/>
          <a:lstStyle/>
          <a:p>
            <a:fld id="{D5939589-3E79-4C82-AA4A-FE78234FAA59}" type="slidenum">
              <a:rPr lang="en-US" smtClean="0"/>
              <a:t>4</a:t>
            </a:fld>
            <a:endParaRPr lang="en-US" dirty="0"/>
          </a:p>
        </p:txBody>
      </p:sp>
      <p:sp>
        <p:nvSpPr>
          <p:cNvPr id="5" name="Date Placeholder 4">
            <a:extLst>
              <a:ext uri="{FF2B5EF4-FFF2-40B4-BE49-F238E27FC236}">
                <a16:creationId xmlns:a16="http://schemas.microsoft.com/office/drawing/2014/main" id="{D6ED3D3A-736B-41D7-BC16-EC9ED743AF8C}"/>
              </a:ext>
            </a:extLst>
          </p:cNvPr>
          <p:cNvSpPr>
            <a:spLocks noGrp="1"/>
          </p:cNvSpPr>
          <p:nvPr>
            <p:ph type="dt" idx="1"/>
          </p:nvPr>
        </p:nvSpPr>
        <p:spPr/>
        <p:txBody>
          <a:bodyPr/>
          <a:lstStyle/>
          <a:p>
            <a:r>
              <a:rPr lang="en-US"/>
              <a:t>8/15/2021 pm</a:t>
            </a:r>
            <a:endParaRPr lang="en-US" dirty="0"/>
          </a:p>
        </p:txBody>
      </p:sp>
      <p:sp>
        <p:nvSpPr>
          <p:cNvPr id="6" name="Footer Placeholder 5">
            <a:extLst>
              <a:ext uri="{FF2B5EF4-FFF2-40B4-BE49-F238E27FC236}">
                <a16:creationId xmlns:a16="http://schemas.microsoft.com/office/drawing/2014/main" id="{3FB68889-9AAA-467E-9A30-FAD6A8BB69BD}"/>
              </a:ext>
            </a:extLst>
          </p:cNvPr>
          <p:cNvSpPr>
            <a:spLocks noGrp="1"/>
          </p:cNvSpPr>
          <p:nvPr>
            <p:ph type="ftr" sz="quarter" idx="4"/>
          </p:nvPr>
        </p:nvSpPr>
        <p:spPr/>
        <p:txBody>
          <a:bodyPr/>
          <a:lstStyle/>
          <a:p>
            <a:r>
              <a:rPr lang="en-US"/>
              <a:t>Why Preach?</a:t>
            </a:r>
            <a:endParaRPr lang="en-US" dirty="0"/>
          </a:p>
        </p:txBody>
      </p:sp>
    </p:spTree>
    <p:extLst>
      <p:ext uri="{BB962C8B-B14F-4D97-AF65-F5344CB8AC3E}">
        <p14:creationId xmlns:p14="http://schemas.microsoft.com/office/powerpoint/2010/main" val="14198979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a:t>Note that in Acts 11:14 that Peter had been sought for to preach “</a:t>
            </a:r>
            <a:r>
              <a:rPr lang="en-US" sz="1400" dirty="0" err="1"/>
              <a:t>words..l</a:t>
            </a:r>
            <a:r>
              <a:rPr lang="en-US" sz="1400" dirty="0"/>
              <a:t> by which you will be saved.”</a:t>
            </a:r>
          </a:p>
        </p:txBody>
      </p:sp>
      <p:sp>
        <p:nvSpPr>
          <p:cNvPr id="4" name="Slide Number Placeholder 3"/>
          <p:cNvSpPr>
            <a:spLocks noGrp="1"/>
          </p:cNvSpPr>
          <p:nvPr>
            <p:ph type="sldNum" sz="quarter" idx="5"/>
          </p:nvPr>
        </p:nvSpPr>
        <p:spPr/>
        <p:txBody>
          <a:bodyPr/>
          <a:lstStyle/>
          <a:p>
            <a:fld id="{D5939589-3E79-4C82-AA4A-FE78234FAA59}" type="slidenum">
              <a:rPr lang="en-US" smtClean="0"/>
              <a:t>5</a:t>
            </a:fld>
            <a:endParaRPr lang="en-US" dirty="0"/>
          </a:p>
        </p:txBody>
      </p:sp>
      <p:sp>
        <p:nvSpPr>
          <p:cNvPr id="5" name="Date Placeholder 4">
            <a:extLst>
              <a:ext uri="{FF2B5EF4-FFF2-40B4-BE49-F238E27FC236}">
                <a16:creationId xmlns:a16="http://schemas.microsoft.com/office/drawing/2014/main" id="{11022A27-0B6B-48EB-A9FB-DF8352B56B95}"/>
              </a:ext>
            </a:extLst>
          </p:cNvPr>
          <p:cNvSpPr>
            <a:spLocks noGrp="1"/>
          </p:cNvSpPr>
          <p:nvPr>
            <p:ph type="dt" idx="1"/>
          </p:nvPr>
        </p:nvSpPr>
        <p:spPr/>
        <p:txBody>
          <a:bodyPr/>
          <a:lstStyle/>
          <a:p>
            <a:r>
              <a:rPr lang="en-US"/>
              <a:t>8/15/2021 pm</a:t>
            </a:r>
            <a:endParaRPr lang="en-US" dirty="0"/>
          </a:p>
        </p:txBody>
      </p:sp>
      <p:sp>
        <p:nvSpPr>
          <p:cNvPr id="6" name="Footer Placeholder 5">
            <a:extLst>
              <a:ext uri="{FF2B5EF4-FFF2-40B4-BE49-F238E27FC236}">
                <a16:creationId xmlns:a16="http://schemas.microsoft.com/office/drawing/2014/main" id="{42F9006B-D092-42BB-BC91-BB5C96197ED1}"/>
              </a:ext>
            </a:extLst>
          </p:cNvPr>
          <p:cNvSpPr>
            <a:spLocks noGrp="1"/>
          </p:cNvSpPr>
          <p:nvPr>
            <p:ph type="ftr" sz="quarter" idx="4"/>
          </p:nvPr>
        </p:nvSpPr>
        <p:spPr/>
        <p:txBody>
          <a:bodyPr/>
          <a:lstStyle/>
          <a:p>
            <a:r>
              <a:rPr lang="en-US"/>
              <a:t>Why Preach?</a:t>
            </a:r>
            <a:endParaRPr lang="en-US" dirty="0"/>
          </a:p>
        </p:txBody>
      </p:sp>
    </p:spTree>
    <p:extLst>
      <p:ext uri="{BB962C8B-B14F-4D97-AF65-F5344CB8AC3E}">
        <p14:creationId xmlns:p14="http://schemas.microsoft.com/office/powerpoint/2010/main" val="19971884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a:t>.</a:t>
            </a:r>
          </a:p>
        </p:txBody>
      </p:sp>
      <p:sp>
        <p:nvSpPr>
          <p:cNvPr id="4" name="Slide Number Placeholder 3"/>
          <p:cNvSpPr>
            <a:spLocks noGrp="1"/>
          </p:cNvSpPr>
          <p:nvPr>
            <p:ph type="sldNum" sz="quarter" idx="5"/>
          </p:nvPr>
        </p:nvSpPr>
        <p:spPr/>
        <p:txBody>
          <a:bodyPr/>
          <a:lstStyle/>
          <a:p>
            <a:fld id="{D5939589-3E79-4C82-AA4A-FE78234FAA59}" type="slidenum">
              <a:rPr lang="en-US" smtClean="0"/>
              <a:t>6</a:t>
            </a:fld>
            <a:endParaRPr lang="en-US" dirty="0"/>
          </a:p>
        </p:txBody>
      </p:sp>
      <p:sp>
        <p:nvSpPr>
          <p:cNvPr id="5" name="Date Placeholder 4">
            <a:extLst>
              <a:ext uri="{FF2B5EF4-FFF2-40B4-BE49-F238E27FC236}">
                <a16:creationId xmlns:a16="http://schemas.microsoft.com/office/drawing/2014/main" id="{7C3D2C29-3F7C-4F0F-A804-1D8D51BD7AAF}"/>
              </a:ext>
            </a:extLst>
          </p:cNvPr>
          <p:cNvSpPr>
            <a:spLocks noGrp="1"/>
          </p:cNvSpPr>
          <p:nvPr>
            <p:ph type="dt" idx="1"/>
          </p:nvPr>
        </p:nvSpPr>
        <p:spPr/>
        <p:txBody>
          <a:bodyPr/>
          <a:lstStyle/>
          <a:p>
            <a:r>
              <a:rPr lang="en-US"/>
              <a:t>8/15/2021 pm</a:t>
            </a:r>
            <a:endParaRPr lang="en-US" dirty="0"/>
          </a:p>
        </p:txBody>
      </p:sp>
      <p:sp>
        <p:nvSpPr>
          <p:cNvPr id="6" name="Footer Placeholder 5">
            <a:extLst>
              <a:ext uri="{FF2B5EF4-FFF2-40B4-BE49-F238E27FC236}">
                <a16:creationId xmlns:a16="http://schemas.microsoft.com/office/drawing/2014/main" id="{AB601644-B635-4188-9C9A-F8FCCAB0CEBD}"/>
              </a:ext>
            </a:extLst>
          </p:cNvPr>
          <p:cNvSpPr>
            <a:spLocks noGrp="1"/>
          </p:cNvSpPr>
          <p:nvPr>
            <p:ph type="ftr" sz="quarter" idx="4"/>
          </p:nvPr>
        </p:nvSpPr>
        <p:spPr/>
        <p:txBody>
          <a:bodyPr/>
          <a:lstStyle/>
          <a:p>
            <a:r>
              <a:rPr lang="en-US"/>
              <a:t>Why Preach?</a:t>
            </a:r>
            <a:endParaRPr lang="en-US" dirty="0"/>
          </a:p>
        </p:txBody>
      </p:sp>
    </p:spTree>
    <p:extLst>
      <p:ext uri="{BB962C8B-B14F-4D97-AF65-F5344CB8AC3E}">
        <p14:creationId xmlns:p14="http://schemas.microsoft.com/office/powerpoint/2010/main" val="335365466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a:t>2 Kings 7:9-11</a:t>
            </a:r>
          </a:p>
          <a:p>
            <a:endParaRPr lang="en-US" sz="1400" dirty="0"/>
          </a:p>
          <a:p>
            <a:r>
              <a:rPr lang="en-US" sz="1400" dirty="0"/>
              <a:t>I. TO HIDE THE DISCOVERY OF DIVINE GRACE WOULD BE WRONG.</a:t>
            </a:r>
          </a:p>
          <a:p>
            <a:endParaRPr lang="en-US" sz="1400" dirty="0"/>
          </a:p>
          <a:p>
            <a:r>
              <a:rPr lang="en-US" sz="1400" dirty="0"/>
              <a:t>1. For, their silence would have been contrary to the Divine purpose in leading them to make the discovery. Why were these four lepers led into the camp that they might ]earn that the Lord of hosts had put the enemy to the rout Why, mainly that they might go back, and tell the rest of their countrymen.</a:t>
            </a:r>
          </a:p>
          <a:p>
            <a:endParaRPr lang="en-US" sz="1400" dirty="0"/>
          </a:p>
          <a:p>
            <a:r>
              <a:rPr lang="en-US" sz="1400" dirty="0"/>
              <a:t>2. Thee people would not only have been false to the Divine purpose, but they would have failed to do well. They said one to another, "We do not well." Did it ever strike some of you that it is a very serious charge to bring against yourselves, "We de not well?" "To him that </a:t>
            </a:r>
            <a:r>
              <a:rPr lang="en-US" sz="1400" dirty="0" err="1"/>
              <a:t>knoweth</a:t>
            </a:r>
            <a:r>
              <a:rPr lang="en-US" sz="1400" dirty="0"/>
              <a:t> to do good, and doeth it not, to him it is sin."</a:t>
            </a:r>
          </a:p>
          <a:p>
            <a:endParaRPr lang="en-US" sz="1400" dirty="0"/>
          </a:p>
          <a:p>
            <a:r>
              <a:rPr lang="en-US" sz="1400" dirty="0"/>
              <a:t>3. Besides this, had those lepers held their tongues, they would actually have been doing evil. Suppose that they had kept their secret for four-and-twenty hours, many hundreds might have died of starvation within the walls of Samaria: had they so perished, would not the lepers have been guilty of their blood?</a:t>
            </a:r>
          </a:p>
          <a:p>
            <a:r>
              <a:rPr lang="en-US" sz="1400" dirty="0"/>
              <a:t>(from The Biblical Illustrator Copyright © 2002, 2003, 2006 Ages Software, Inc. and Biblesoft, Inc.)</a:t>
            </a:r>
          </a:p>
        </p:txBody>
      </p:sp>
      <p:sp>
        <p:nvSpPr>
          <p:cNvPr id="4" name="Slide Number Placeholder 3"/>
          <p:cNvSpPr>
            <a:spLocks noGrp="1"/>
          </p:cNvSpPr>
          <p:nvPr>
            <p:ph type="sldNum" sz="quarter" idx="5"/>
          </p:nvPr>
        </p:nvSpPr>
        <p:spPr/>
        <p:txBody>
          <a:bodyPr/>
          <a:lstStyle/>
          <a:p>
            <a:fld id="{D5939589-3E79-4C82-AA4A-FE78234FAA59}" type="slidenum">
              <a:rPr lang="en-US" smtClean="0"/>
              <a:t>7</a:t>
            </a:fld>
            <a:endParaRPr lang="en-US" dirty="0"/>
          </a:p>
        </p:txBody>
      </p:sp>
      <p:sp>
        <p:nvSpPr>
          <p:cNvPr id="5" name="Date Placeholder 4">
            <a:extLst>
              <a:ext uri="{FF2B5EF4-FFF2-40B4-BE49-F238E27FC236}">
                <a16:creationId xmlns:a16="http://schemas.microsoft.com/office/drawing/2014/main" id="{0D5E34E6-CEF0-407C-A26B-358B4950DD60}"/>
              </a:ext>
            </a:extLst>
          </p:cNvPr>
          <p:cNvSpPr>
            <a:spLocks noGrp="1"/>
          </p:cNvSpPr>
          <p:nvPr>
            <p:ph type="dt" idx="1"/>
          </p:nvPr>
        </p:nvSpPr>
        <p:spPr/>
        <p:txBody>
          <a:bodyPr/>
          <a:lstStyle/>
          <a:p>
            <a:r>
              <a:rPr lang="en-US"/>
              <a:t>8/15/2021 pm</a:t>
            </a:r>
            <a:endParaRPr lang="en-US" dirty="0"/>
          </a:p>
        </p:txBody>
      </p:sp>
      <p:sp>
        <p:nvSpPr>
          <p:cNvPr id="6" name="Footer Placeholder 5">
            <a:extLst>
              <a:ext uri="{FF2B5EF4-FFF2-40B4-BE49-F238E27FC236}">
                <a16:creationId xmlns:a16="http://schemas.microsoft.com/office/drawing/2014/main" id="{9D9C5590-BBC8-4FC2-BDE1-0B51318F48EB}"/>
              </a:ext>
            </a:extLst>
          </p:cNvPr>
          <p:cNvSpPr>
            <a:spLocks noGrp="1"/>
          </p:cNvSpPr>
          <p:nvPr>
            <p:ph type="ftr" sz="quarter" idx="4"/>
          </p:nvPr>
        </p:nvSpPr>
        <p:spPr/>
        <p:txBody>
          <a:bodyPr/>
          <a:lstStyle/>
          <a:p>
            <a:r>
              <a:rPr lang="en-US"/>
              <a:t>Why Preach?</a:t>
            </a:r>
            <a:endParaRPr lang="en-US" dirty="0"/>
          </a:p>
        </p:txBody>
      </p:sp>
    </p:spTree>
    <p:extLst>
      <p:ext uri="{BB962C8B-B14F-4D97-AF65-F5344CB8AC3E}">
        <p14:creationId xmlns:p14="http://schemas.microsoft.com/office/powerpoint/2010/main" val="3284593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a:t>2 Kings 7:9-11</a:t>
            </a:r>
          </a:p>
          <a:p>
            <a:endParaRPr lang="en-US" sz="1400" dirty="0"/>
          </a:p>
          <a:p>
            <a:r>
              <a:rPr lang="en-US" sz="1400" dirty="0"/>
              <a:t>I. TO HIDE THE DISCOVERY OF DIVINE GRACE WOULD BE WRONG.</a:t>
            </a:r>
          </a:p>
          <a:p>
            <a:endParaRPr lang="en-US" sz="1400" dirty="0"/>
          </a:p>
          <a:p>
            <a:r>
              <a:rPr lang="en-US" sz="1400" dirty="0"/>
              <a:t>1. For, their silence would have been contrary to the Divine purpose in leading them to make the discovery. Why were these four lepers led into the camp that they might ]earn that the Lord of hosts had put the enemy to the rout Why, mainly that they might go back, and tell the rest of their countrymen.</a:t>
            </a:r>
          </a:p>
          <a:p>
            <a:endParaRPr lang="en-US" sz="1400" dirty="0"/>
          </a:p>
          <a:p>
            <a:r>
              <a:rPr lang="en-US" sz="1400" dirty="0"/>
              <a:t>2. Thee people would not only have been false to the Divine purpose, but they would have failed to do well. They said one to another, "We do not well." Did it ever strike some of you that it is a very serious charge to bring against yourselves, "We de not well?" "To him that </a:t>
            </a:r>
            <a:r>
              <a:rPr lang="en-US" sz="1400" dirty="0" err="1"/>
              <a:t>knoweth</a:t>
            </a:r>
            <a:r>
              <a:rPr lang="en-US" sz="1400" dirty="0"/>
              <a:t> to do good, and doeth it not, to him it is sin."</a:t>
            </a:r>
          </a:p>
          <a:p>
            <a:endParaRPr lang="en-US" sz="1400" dirty="0"/>
          </a:p>
          <a:p>
            <a:r>
              <a:rPr lang="en-US" sz="1400" dirty="0"/>
              <a:t>3. Besides this, had those lepers held their tongues, they would actually have been doing evil. Suppose that they had kept their secret for four-and-twenty hours, many hundreds might have died of starvation within the walls of Samaria: had they so perished, would not the lepers have been guilty of their blood?</a:t>
            </a:r>
          </a:p>
          <a:p>
            <a:r>
              <a:rPr lang="en-US" sz="1400" dirty="0"/>
              <a:t>(from The Biblical Illustrator Copyright © 2002, 2003, 2006 Ages Software, Inc. and Biblesoft, Inc.)</a:t>
            </a:r>
          </a:p>
        </p:txBody>
      </p:sp>
      <p:sp>
        <p:nvSpPr>
          <p:cNvPr id="4" name="Slide Number Placeholder 3"/>
          <p:cNvSpPr>
            <a:spLocks noGrp="1"/>
          </p:cNvSpPr>
          <p:nvPr>
            <p:ph type="sldNum" sz="quarter" idx="5"/>
          </p:nvPr>
        </p:nvSpPr>
        <p:spPr/>
        <p:txBody>
          <a:bodyPr/>
          <a:lstStyle/>
          <a:p>
            <a:fld id="{D5939589-3E79-4C82-AA4A-FE78234FAA59}" type="slidenum">
              <a:rPr lang="en-US" smtClean="0"/>
              <a:t>8</a:t>
            </a:fld>
            <a:endParaRPr lang="en-US" dirty="0"/>
          </a:p>
        </p:txBody>
      </p:sp>
      <p:sp>
        <p:nvSpPr>
          <p:cNvPr id="5" name="Date Placeholder 4">
            <a:extLst>
              <a:ext uri="{FF2B5EF4-FFF2-40B4-BE49-F238E27FC236}">
                <a16:creationId xmlns:a16="http://schemas.microsoft.com/office/drawing/2014/main" id="{308F502B-415D-4CCE-BAF1-D458E39ECCF0}"/>
              </a:ext>
            </a:extLst>
          </p:cNvPr>
          <p:cNvSpPr>
            <a:spLocks noGrp="1"/>
          </p:cNvSpPr>
          <p:nvPr>
            <p:ph type="dt" idx="1"/>
          </p:nvPr>
        </p:nvSpPr>
        <p:spPr/>
        <p:txBody>
          <a:bodyPr/>
          <a:lstStyle/>
          <a:p>
            <a:r>
              <a:rPr lang="en-US"/>
              <a:t>8/15/2021 pm</a:t>
            </a:r>
            <a:endParaRPr lang="en-US" dirty="0"/>
          </a:p>
        </p:txBody>
      </p:sp>
      <p:sp>
        <p:nvSpPr>
          <p:cNvPr id="6" name="Footer Placeholder 5">
            <a:extLst>
              <a:ext uri="{FF2B5EF4-FFF2-40B4-BE49-F238E27FC236}">
                <a16:creationId xmlns:a16="http://schemas.microsoft.com/office/drawing/2014/main" id="{748ADCEB-067F-4F05-AC48-66C34ABE608D}"/>
              </a:ext>
            </a:extLst>
          </p:cNvPr>
          <p:cNvSpPr>
            <a:spLocks noGrp="1"/>
          </p:cNvSpPr>
          <p:nvPr>
            <p:ph type="ftr" sz="quarter" idx="4"/>
          </p:nvPr>
        </p:nvSpPr>
        <p:spPr/>
        <p:txBody>
          <a:bodyPr/>
          <a:lstStyle/>
          <a:p>
            <a:r>
              <a:rPr lang="en-US"/>
              <a:t>Why Preach?</a:t>
            </a:r>
            <a:endParaRPr lang="en-US" dirty="0"/>
          </a:p>
        </p:txBody>
      </p:sp>
    </p:spTree>
    <p:extLst>
      <p:ext uri="{BB962C8B-B14F-4D97-AF65-F5344CB8AC3E}">
        <p14:creationId xmlns:p14="http://schemas.microsoft.com/office/powerpoint/2010/main" val="231895325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a:t>2 Kings 7:9-11</a:t>
            </a:r>
          </a:p>
          <a:p>
            <a:endParaRPr lang="en-US" sz="1400" dirty="0"/>
          </a:p>
          <a:p>
            <a:r>
              <a:rPr lang="en-US" sz="1400" dirty="0"/>
              <a:t>I. TO HIDE THE DISCOVERY OF DIVINE GRACE WOULD BE WRONG.</a:t>
            </a:r>
          </a:p>
          <a:p>
            <a:endParaRPr lang="en-US" sz="1400" dirty="0"/>
          </a:p>
          <a:p>
            <a:r>
              <a:rPr lang="en-US" sz="1400" dirty="0"/>
              <a:t>1. For, their silence would have been contrary to the Divine purpose in leading them to make the discovery. Why were these four lepers led into the camp that they might ]earn that the Lord of hosts had put the enemy to the rout Why, mainly that they might go back, and tell the rest of their countrymen.</a:t>
            </a:r>
          </a:p>
          <a:p>
            <a:endParaRPr lang="en-US" sz="1400" dirty="0"/>
          </a:p>
          <a:p>
            <a:r>
              <a:rPr lang="en-US" sz="1400" dirty="0"/>
              <a:t>2. Thee people would not only have been false to the Divine purpose, but they would have failed to do well. They said one to another, "We do not well." Did it ever strike some of you that it is a very serious charge to bring against yourselves, "We de not well?" "To him that </a:t>
            </a:r>
            <a:r>
              <a:rPr lang="en-US" sz="1400" dirty="0" err="1"/>
              <a:t>knoweth</a:t>
            </a:r>
            <a:r>
              <a:rPr lang="en-US" sz="1400" dirty="0"/>
              <a:t> to do good, and doeth it not, to him it is sin."</a:t>
            </a:r>
          </a:p>
          <a:p>
            <a:endParaRPr lang="en-US" sz="1400" dirty="0"/>
          </a:p>
          <a:p>
            <a:r>
              <a:rPr lang="en-US" sz="1400" dirty="0"/>
              <a:t>3. Besides this, had those lepers held their tongues, they would actually have been doing evil. Suppose that they had kept their secret for four-and-twenty hours, many hundreds might have died of starvation within the walls of Samaria: had they so perished, would not the lepers have been guilty of their blood?</a:t>
            </a:r>
          </a:p>
          <a:p>
            <a:r>
              <a:rPr lang="en-US" sz="1400" dirty="0"/>
              <a:t>(from The Biblical Illustrator Copyright © 2002, 2003, 2006 Ages Software, Inc. and Biblesoft, Inc.)</a:t>
            </a:r>
          </a:p>
        </p:txBody>
      </p:sp>
      <p:sp>
        <p:nvSpPr>
          <p:cNvPr id="4" name="Slide Number Placeholder 3"/>
          <p:cNvSpPr>
            <a:spLocks noGrp="1"/>
          </p:cNvSpPr>
          <p:nvPr>
            <p:ph type="sldNum" sz="quarter" idx="5"/>
          </p:nvPr>
        </p:nvSpPr>
        <p:spPr/>
        <p:txBody>
          <a:bodyPr/>
          <a:lstStyle/>
          <a:p>
            <a:fld id="{D5939589-3E79-4C82-AA4A-FE78234FAA59}" type="slidenum">
              <a:rPr lang="en-US" smtClean="0"/>
              <a:t>9</a:t>
            </a:fld>
            <a:endParaRPr lang="en-US" dirty="0"/>
          </a:p>
        </p:txBody>
      </p:sp>
      <p:sp>
        <p:nvSpPr>
          <p:cNvPr id="5" name="Date Placeholder 4">
            <a:extLst>
              <a:ext uri="{FF2B5EF4-FFF2-40B4-BE49-F238E27FC236}">
                <a16:creationId xmlns:a16="http://schemas.microsoft.com/office/drawing/2014/main" id="{8AD2573B-7176-4C20-BDAE-48297C5DB215}"/>
              </a:ext>
            </a:extLst>
          </p:cNvPr>
          <p:cNvSpPr>
            <a:spLocks noGrp="1"/>
          </p:cNvSpPr>
          <p:nvPr>
            <p:ph type="dt" idx="1"/>
          </p:nvPr>
        </p:nvSpPr>
        <p:spPr/>
        <p:txBody>
          <a:bodyPr/>
          <a:lstStyle/>
          <a:p>
            <a:r>
              <a:rPr lang="en-US"/>
              <a:t>8/15/2021 pm</a:t>
            </a:r>
            <a:endParaRPr lang="en-US" dirty="0"/>
          </a:p>
        </p:txBody>
      </p:sp>
      <p:sp>
        <p:nvSpPr>
          <p:cNvPr id="6" name="Footer Placeholder 5">
            <a:extLst>
              <a:ext uri="{FF2B5EF4-FFF2-40B4-BE49-F238E27FC236}">
                <a16:creationId xmlns:a16="http://schemas.microsoft.com/office/drawing/2014/main" id="{C23A93B0-4A7E-4930-9141-9CA19D2BDE95}"/>
              </a:ext>
            </a:extLst>
          </p:cNvPr>
          <p:cNvSpPr>
            <a:spLocks noGrp="1"/>
          </p:cNvSpPr>
          <p:nvPr>
            <p:ph type="ftr" sz="quarter" idx="4"/>
          </p:nvPr>
        </p:nvSpPr>
        <p:spPr/>
        <p:txBody>
          <a:bodyPr/>
          <a:lstStyle/>
          <a:p>
            <a:r>
              <a:rPr lang="en-US"/>
              <a:t>Why Preach?</a:t>
            </a:r>
            <a:endParaRPr lang="en-US" dirty="0"/>
          </a:p>
        </p:txBody>
      </p:sp>
    </p:spTree>
    <p:extLst>
      <p:ext uri="{BB962C8B-B14F-4D97-AF65-F5344CB8AC3E}">
        <p14:creationId xmlns:p14="http://schemas.microsoft.com/office/powerpoint/2010/main" val="36206932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640AAD-80AF-40E7-BE3F-43D32FC68ED4}"/>
              </a:ext>
            </a:extLst>
          </p:cNvPr>
          <p:cNvSpPr>
            <a:spLocks noGrp="1"/>
          </p:cNvSpPr>
          <p:nvPr>
            <p:ph type="ctrTitle"/>
          </p:nvPr>
        </p:nvSpPr>
        <p:spPr>
          <a:xfrm>
            <a:off x="1524000" y="1122363"/>
            <a:ext cx="9144000" cy="2387600"/>
          </a:xfrm>
        </p:spPr>
        <p:txBody>
          <a:bodyPr anchor="b"/>
          <a:lstStyle>
            <a:lvl1pPr algn="l">
              <a:defRPr sz="6000" b="1" i="0" cap="all" baseline="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EC80FBD9-0977-4B2B-9318-30774BB0947C}"/>
              </a:ext>
            </a:extLst>
          </p:cNvPr>
          <p:cNvSpPr>
            <a:spLocks noGrp="1"/>
          </p:cNvSpPr>
          <p:nvPr>
            <p:ph type="subTitle" idx="1"/>
          </p:nvPr>
        </p:nvSpPr>
        <p:spPr>
          <a:xfrm>
            <a:off x="1524000" y="3602038"/>
            <a:ext cx="9144000" cy="1655762"/>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cxnSp>
        <p:nvCxnSpPr>
          <p:cNvPr id="11" name="Straight Connector 10">
            <a:extLst>
              <a:ext uri="{FF2B5EF4-FFF2-40B4-BE49-F238E27FC236}">
                <a16:creationId xmlns:a16="http://schemas.microsoft.com/office/drawing/2014/main" id="{D1B787A8-0D67-4B7E-9B48-86BD906AB6B5}"/>
              </a:ext>
            </a:extLst>
          </p:cNvPr>
          <p:cNvCxnSpPr>
            <a:cxnSpLocks/>
          </p:cNvCxnSpPr>
          <p:nvPr/>
        </p:nvCxnSpPr>
        <p:spPr>
          <a:xfrm>
            <a:off x="715890" y="1114050"/>
            <a:ext cx="0" cy="5735637"/>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997802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F057AE-3B3B-4261-B912-BF9EB9A58C3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2A2D237-A706-4712-90CA-B04517CBBE05}"/>
              </a:ext>
            </a:extLst>
          </p:cNvPr>
          <p:cNvSpPr>
            <a:spLocks noGrp="1"/>
          </p:cNvSpPr>
          <p:nvPr>
            <p:ph type="body" idx="1"/>
          </p:nvPr>
        </p:nvSpPr>
        <p:spPr>
          <a:xfrm>
            <a:off x="1444752" y="1681163"/>
            <a:ext cx="455371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DE39CA1-2B6D-427E-9688-9093D5865CB7}"/>
              </a:ext>
            </a:extLst>
          </p:cNvPr>
          <p:cNvSpPr>
            <a:spLocks noGrp="1"/>
          </p:cNvSpPr>
          <p:nvPr>
            <p:ph sz="half" idx="2"/>
          </p:nvPr>
        </p:nvSpPr>
        <p:spPr>
          <a:xfrm>
            <a:off x="1444752" y="2505075"/>
            <a:ext cx="4553712" cy="3684588"/>
          </a:xfrm>
        </p:spPr>
        <p:txBody>
          <a:bodyPr>
            <a:normAutofit/>
          </a:bodyPr>
          <a:lstStyle>
            <a:lvl1pPr>
              <a:defRPr sz="2000"/>
            </a:lvl1pPr>
            <a:lvl2pPr>
              <a:defRPr sz="1800"/>
            </a:lvl2pPr>
            <a:lvl3pPr>
              <a:defRPr sz="16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F3D53357-616B-47F4-944B-F979FE96635D}"/>
              </a:ext>
            </a:extLst>
          </p:cNvPr>
          <p:cNvSpPr>
            <a:spLocks noGrp="1"/>
          </p:cNvSpPr>
          <p:nvPr>
            <p:ph type="body" sz="quarter" idx="3"/>
          </p:nvPr>
        </p:nvSpPr>
        <p:spPr>
          <a:xfrm>
            <a:off x="6784848" y="1681163"/>
            <a:ext cx="455371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D7EA593-3036-4FB5-94B4-D9431DF04871}"/>
              </a:ext>
            </a:extLst>
          </p:cNvPr>
          <p:cNvSpPr>
            <a:spLocks noGrp="1"/>
          </p:cNvSpPr>
          <p:nvPr>
            <p:ph sz="quarter" idx="4"/>
          </p:nvPr>
        </p:nvSpPr>
        <p:spPr>
          <a:xfrm>
            <a:off x="6784848" y="2505075"/>
            <a:ext cx="4553712" cy="3684588"/>
          </a:xfrm>
        </p:spPr>
        <p:txBody>
          <a:bodyPr>
            <a:normAutofit/>
          </a:bodyPr>
          <a:lstStyle>
            <a:lvl1pPr>
              <a:defRPr sz="2000"/>
            </a:lvl1pPr>
            <a:lvl2pPr>
              <a:defRPr sz="1800"/>
            </a:lvl2pPr>
            <a:lvl3pPr>
              <a:defRPr sz="16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cxnSp>
        <p:nvCxnSpPr>
          <p:cNvPr id="10" name="Straight Connector 9">
            <a:extLst>
              <a:ext uri="{FF2B5EF4-FFF2-40B4-BE49-F238E27FC236}">
                <a16:creationId xmlns:a16="http://schemas.microsoft.com/office/drawing/2014/main" id="{160F34ED-DA60-4CC2-B735-B0EC5D9FEA35}"/>
              </a:ext>
            </a:extLst>
          </p:cNvPr>
          <p:cNvCxnSpPr>
            <a:cxnSpLocks/>
          </p:cNvCxnSpPr>
          <p:nvPr/>
        </p:nvCxnSpPr>
        <p:spPr>
          <a:xfrm>
            <a:off x="715890" y="356812"/>
            <a:ext cx="0" cy="6492875"/>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
        <p:nvSpPr>
          <p:cNvPr id="12" name="Graphic 15">
            <a:extLst>
              <a:ext uri="{FF2B5EF4-FFF2-40B4-BE49-F238E27FC236}">
                <a16:creationId xmlns:a16="http://schemas.microsoft.com/office/drawing/2014/main" id="{A9475260-301F-4744-B1DA-7B00F6FB4342}"/>
              </a:ext>
            </a:extLst>
          </p:cNvPr>
          <p:cNvSpPr/>
          <p:nvPr userDrawn="1"/>
        </p:nvSpPr>
        <p:spPr>
          <a:xfrm>
            <a:off x="10508317" y="492206"/>
            <a:ext cx="139039" cy="139039"/>
          </a:xfrm>
          <a:custGeom>
            <a:avLst/>
            <a:gdLst>
              <a:gd name="connsiteX0" fmla="*/ 129602 w 139039"/>
              <a:gd name="connsiteY0" fmla="*/ 60082 h 139039"/>
              <a:gd name="connsiteX1" fmla="*/ 78957 w 139039"/>
              <a:gd name="connsiteY1" fmla="*/ 60082 h 139039"/>
              <a:gd name="connsiteX2" fmla="*/ 78957 w 139039"/>
              <a:gd name="connsiteY2" fmla="*/ 9437 h 139039"/>
              <a:gd name="connsiteX3" fmla="*/ 69520 w 139039"/>
              <a:gd name="connsiteY3" fmla="*/ 0 h 139039"/>
              <a:gd name="connsiteX4" fmla="*/ 60082 w 139039"/>
              <a:gd name="connsiteY4" fmla="*/ 9437 h 139039"/>
              <a:gd name="connsiteX5" fmla="*/ 60082 w 139039"/>
              <a:gd name="connsiteY5" fmla="*/ 60082 h 139039"/>
              <a:gd name="connsiteX6" fmla="*/ 9437 w 139039"/>
              <a:gd name="connsiteY6" fmla="*/ 60082 h 139039"/>
              <a:gd name="connsiteX7" fmla="*/ 0 w 139039"/>
              <a:gd name="connsiteY7" fmla="*/ 69520 h 139039"/>
              <a:gd name="connsiteX8" fmla="*/ 9437 w 139039"/>
              <a:gd name="connsiteY8" fmla="*/ 78957 h 139039"/>
              <a:gd name="connsiteX9" fmla="*/ 60082 w 139039"/>
              <a:gd name="connsiteY9" fmla="*/ 78957 h 139039"/>
              <a:gd name="connsiteX10" fmla="*/ 60082 w 139039"/>
              <a:gd name="connsiteY10" fmla="*/ 129602 h 139039"/>
              <a:gd name="connsiteX11" fmla="*/ 69520 w 139039"/>
              <a:gd name="connsiteY11" fmla="*/ 139039 h 139039"/>
              <a:gd name="connsiteX12" fmla="*/ 78957 w 139039"/>
              <a:gd name="connsiteY12" fmla="*/ 129602 h 139039"/>
              <a:gd name="connsiteX13" fmla="*/ 78957 w 139039"/>
              <a:gd name="connsiteY13" fmla="*/ 78957 h 139039"/>
              <a:gd name="connsiteX14" fmla="*/ 129602 w 139039"/>
              <a:gd name="connsiteY14" fmla="*/ 78957 h 139039"/>
              <a:gd name="connsiteX15" fmla="*/ 139039 w 139039"/>
              <a:gd name="connsiteY15" fmla="*/ 69520 h 139039"/>
              <a:gd name="connsiteX16" fmla="*/ 129602 w 139039"/>
              <a:gd name="connsiteY16" fmla="*/ 60082 h 1390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39039" h="139039">
                <a:moveTo>
                  <a:pt x="129602" y="60082"/>
                </a:moveTo>
                <a:lnTo>
                  <a:pt x="78957" y="60082"/>
                </a:lnTo>
                <a:lnTo>
                  <a:pt x="78957" y="9437"/>
                </a:lnTo>
                <a:cubicBezTo>
                  <a:pt x="78957" y="4225"/>
                  <a:pt x="74731" y="0"/>
                  <a:pt x="69520" y="0"/>
                </a:cubicBezTo>
                <a:cubicBezTo>
                  <a:pt x="64308" y="0"/>
                  <a:pt x="60082" y="4225"/>
                  <a:pt x="60082" y="9437"/>
                </a:cubicBezTo>
                <a:lnTo>
                  <a:pt x="60082" y="60082"/>
                </a:lnTo>
                <a:lnTo>
                  <a:pt x="9437" y="60082"/>
                </a:lnTo>
                <a:cubicBezTo>
                  <a:pt x="4225" y="60082"/>
                  <a:pt x="0" y="64308"/>
                  <a:pt x="0" y="69520"/>
                </a:cubicBezTo>
                <a:cubicBezTo>
                  <a:pt x="0" y="74731"/>
                  <a:pt x="4225" y="78957"/>
                  <a:pt x="9437" y="78957"/>
                </a:cubicBezTo>
                <a:lnTo>
                  <a:pt x="60082" y="78957"/>
                </a:lnTo>
                <a:lnTo>
                  <a:pt x="60082" y="129602"/>
                </a:lnTo>
                <a:cubicBezTo>
                  <a:pt x="60082" y="134814"/>
                  <a:pt x="64308" y="139039"/>
                  <a:pt x="69520" y="139039"/>
                </a:cubicBezTo>
                <a:cubicBezTo>
                  <a:pt x="74731" y="139039"/>
                  <a:pt x="78957" y="134814"/>
                  <a:pt x="78957" y="129602"/>
                </a:cubicBezTo>
                <a:lnTo>
                  <a:pt x="78957" y="78957"/>
                </a:lnTo>
                <a:lnTo>
                  <a:pt x="129602" y="78957"/>
                </a:lnTo>
                <a:cubicBezTo>
                  <a:pt x="134814" y="78957"/>
                  <a:pt x="139039" y="74731"/>
                  <a:pt x="139039" y="69520"/>
                </a:cubicBezTo>
                <a:cubicBezTo>
                  <a:pt x="139039" y="64308"/>
                  <a:pt x="134814" y="60082"/>
                  <a:pt x="129602" y="60082"/>
                </a:cubicBezTo>
                <a:close/>
              </a:path>
            </a:pathLst>
          </a:custGeom>
          <a:solidFill>
            <a:schemeClr val="accent2"/>
          </a:solidFill>
          <a:ln w="603" cap="flat">
            <a:noFill/>
            <a:prstDash val="solid"/>
            <a:miter/>
          </a:ln>
        </p:spPr>
        <p:txBody>
          <a:bodyPr rtlCol="0" anchor="ctr"/>
          <a:lstStyle/>
          <a:p>
            <a:endParaRPr lang="en-US" dirty="0"/>
          </a:p>
        </p:txBody>
      </p:sp>
      <p:sp>
        <p:nvSpPr>
          <p:cNvPr id="14" name="Graphic 16">
            <a:extLst>
              <a:ext uri="{FF2B5EF4-FFF2-40B4-BE49-F238E27FC236}">
                <a16:creationId xmlns:a16="http://schemas.microsoft.com/office/drawing/2014/main" id="{9BBD3F4B-0836-48C5-AC68-747456D1DD50}"/>
              </a:ext>
            </a:extLst>
          </p:cNvPr>
          <p:cNvSpPr/>
          <p:nvPr userDrawn="1"/>
        </p:nvSpPr>
        <p:spPr>
          <a:xfrm>
            <a:off x="11477944" y="1055581"/>
            <a:ext cx="127714" cy="127714"/>
          </a:xfrm>
          <a:custGeom>
            <a:avLst/>
            <a:gdLst>
              <a:gd name="connsiteX0" fmla="*/ 63857 w 127714"/>
              <a:gd name="connsiteY0" fmla="*/ 18874 h 127714"/>
              <a:gd name="connsiteX1" fmla="*/ 108840 w 127714"/>
              <a:gd name="connsiteY1" fmla="*/ 63857 h 127714"/>
              <a:gd name="connsiteX2" fmla="*/ 63857 w 127714"/>
              <a:gd name="connsiteY2" fmla="*/ 108840 h 127714"/>
              <a:gd name="connsiteX3" fmla="*/ 18874 w 127714"/>
              <a:gd name="connsiteY3" fmla="*/ 63857 h 127714"/>
              <a:gd name="connsiteX4" fmla="*/ 63857 w 127714"/>
              <a:gd name="connsiteY4" fmla="*/ 18874 h 127714"/>
              <a:gd name="connsiteX5" fmla="*/ 63857 w 127714"/>
              <a:gd name="connsiteY5" fmla="*/ 0 h 127714"/>
              <a:gd name="connsiteX6" fmla="*/ 0 w 127714"/>
              <a:gd name="connsiteY6" fmla="*/ 63857 h 127714"/>
              <a:gd name="connsiteX7" fmla="*/ 63857 w 127714"/>
              <a:gd name="connsiteY7" fmla="*/ 127714 h 127714"/>
              <a:gd name="connsiteX8" fmla="*/ 127714 w 127714"/>
              <a:gd name="connsiteY8" fmla="*/ 63857 h 127714"/>
              <a:gd name="connsiteX9" fmla="*/ 63857 w 127714"/>
              <a:gd name="connsiteY9" fmla="*/ 0 h 127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7714" h="127714">
                <a:moveTo>
                  <a:pt x="63857" y="18874"/>
                </a:moveTo>
                <a:cubicBezTo>
                  <a:pt x="88700" y="18874"/>
                  <a:pt x="108840" y="39014"/>
                  <a:pt x="108840" y="63857"/>
                </a:cubicBezTo>
                <a:cubicBezTo>
                  <a:pt x="108840" y="88700"/>
                  <a:pt x="88700" y="108840"/>
                  <a:pt x="63857" y="108840"/>
                </a:cubicBezTo>
                <a:cubicBezTo>
                  <a:pt x="39014" y="108840"/>
                  <a:pt x="18874" y="88700"/>
                  <a:pt x="18874" y="63857"/>
                </a:cubicBezTo>
                <a:cubicBezTo>
                  <a:pt x="18898" y="39024"/>
                  <a:pt x="39024" y="18898"/>
                  <a:pt x="63857" y="18874"/>
                </a:cubicBezTo>
                <a:moveTo>
                  <a:pt x="63857" y="0"/>
                </a:moveTo>
                <a:cubicBezTo>
                  <a:pt x="28590" y="0"/>
                  <a:pt x="0" y="28590"/>
                  <a:pt x="0" y="63857"/>
                </a:cubicBezTo>
                <a:cubicBezTo>
                  <a:pt x="0" y="99124"/>
                  <a:pt x="28590" y="127714"/>
                  <a:pt x="63857" y="127714"/>
                </a:cubicBezTo>
                <a:cubicBezTo>
                  <a:pt x="99124" y="127714"/>
                  <a:pt x="127714" y="99124"/>
                  <a:pt x="127714" y="63857"/>
                </a:cubicBezTo>
                <a:cubicBezTo>
                  <a:pt x="127714" y="28590"/>
                  <a:pt x="99124" y="0"/>
                  <a:pt x="63857" y="0"/>
                </a:cubicBezTo>
                <a:close/>
              </a:path>
            </a:pathLst>
          </a:custGeom>
          <a:solidFill>
            <a:schemeClr val="accent2"/>
          </a:solidFill>
          <a:ln w="610" cap="flat">
            <a:noFill/>
            <a:prstDash val="solid"/>
            <a:miter/>
          </a:ln>
        </p:spPr>
        <p:txBody>
          <a:bodyPr rtlCol="0" anchor="ctr"/>
          <a:lstStyle/>
          <a:p>
            <a:endParaRPr lang="en-US" dirty="0"/>
          </a:p>
        </p:txBody>
      </p:sp>
      <p:sp>
        <p:nvSpPr>
          <p:cNvPr id="16" name="Graphic 14">
            <a:extLst>
              <a:ext uri="{FF2B5EF4-FFF2-40B4-BE49-F238E27FC236}">
                <a16:creationId xmlns:a16="http://schemas.microsoft.com/office/drawing/2014/main" id="{9B4398D5-99F4-4F83-AA77-9B4177648CAF}"/>
              </a:ext>
            </a:extLst>
          </p:cNvPr>
          <p:cNvSpPr/>
          <p:nvPr userDrawn="1"/>
        </p:nvSpPr>
        <p:spPr>
          <a:xfrm>
            <a:off x="11241555" y="446637"/>
            <a:ext cx="91138" cy="91138"/>
          </a:xfrm>
          <a:custGeom>
            <a:avLst/>
            <a:gdLst>
              <a:gd name="connsiteX0" fmla="*/ 91138 w 91138"/>
              <a:gd name="connsiteY0" fmla="*/ 45569 h 91138"/>
              <a:gd name="connsiteX1" fmla="*/ 45569 w 91138"/>
              <a:gd name="connsiteY1" fmla="*/ 91138 h 91138"/>
              <a:gd name="connsiteX2" fmla="*/ 0 w 91138"/>
              <a:gd name="connsiteY2" fmla="*/ 45569 h 91138"/>
              <a:gd name="connsiteX3" fmla="*/ 45569 w 91138"/>
              <a:gd name="connsiteY3" fmla="*/ 0 h 91138"/>
              <a:gd name="connsiteX4" fmla="*/ 91138 w 91138"/>
              <a:gd name="connsiteY4" fmla="*/ 45569 h 911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138" h="91138">
                <a:moveTo>
                  <a:pt x="91138" y="45569"/>
                </a:moveTo>
                <a:cubicBezTo>
                  <a:pt x="91138" y="70736"/>
                  <a:pt x="70736" y="91138"/>
                  <a:pt x="45569" y="91138"/>
                </a:cubicBezTo>
                <a:cubicBezTo>
                  <a:pt x="20402" y="91138"/>
                  <a:pt x="0" y="70736"/>
                  <a:pt x="0" y="45569"/>
                </a:cubicBezTo>
                <a:cubicBezTo>
                  <a:pt x="0" y="20402"/>
                  <a:pt x="20402" y="0"/>
                  <a:pt x="45569" y="0"/>
                </a:cubicBezTo>
                <a:cubicBezTo>
                  <a:pt x="70736" y="0"/>
                  <a:pt x="91138" y="20402"/>
                  <a:pt x="91138" y="45569"/>
                </a:cubicBezTo>
                <a:close/>
              </a:path>
            </a:pathLst>
          </a:custGeom>
          <a:solidFill>
            <a:schemeClr val="accent2"/>
          </a:solidFill>
          <a:ln w="422" cap="flat">
            <a:noFill/>
            <a:prstDash val="solid"/>
            <a:miter/>
          </a:ln>
        </p:spPr>
        <p:txBody>
          <a:bodyPr rtlCol="0" anchor="ctr"/>
          <a:lstStyle/>
          <a:p>
            <a:endParaRPr lang="en-US" dirty="0"/>
          </a:p>
        </p:txBody>
      </p:sp>
    </p:spTree>
    <p:extLst>
      <p:ext uri="{BB962C8B-B14F-4D97-AF65-F5344CB8AC3E}">
        <p14:creationId xmlns:p14="http://schemas.microsoft.com/office/powerpoint/2010/main" val="9375955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TxTwoObj" preserve="1">
  <p:cSld name="1_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F057AE-3B3B-4261-B912-BF9EB9A58C3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2A2D237-A706-4712-90CA-B04517CBBE05}"/>
              </a:ext>
            </a:extLst>
          </p:cNvPr>
          <p:cNvSpPr>
            <a:spLocks noGrp="1"/>
          </p:cNvSpPr>
          <p:nvPr>
            <p:ph type="body" idx="1"/>
          </p:nvPr>
        </p:nvSpPr>
        <p:spPr>
          <a:xfrm>
            <a:off x="1444752" y="1681163"/>
            <a:ext cx="28346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DE39CA1-2B6D-427E-9688-9093D5865CB7}"/>
              </a:ext>
            </a:extLst>
          </p:cNvPr>
          <p:cNvSpPr>
            <a:spLocks noGrp="1"/>
          </p:cNvSpPr>
          <p:nvPr>
            <p:ph sz="half" idx="2"/>
          </p:nvPr>
        </p:nvSpPr>
        <p:spPr>
          <a:xfrm>
            <a:off x="1444752" y="2505075"/>
            <a:ext cx="2834640" cy="3684588"/>
          </a:xfrm>
        </p:spPr>
        <p:txBody>
          <a:bodyPr>
            <a:normAutofit/>
          </a:bodyPr>
          <a:lstStyle>
            <a:lvl1pPr>
              <a:defRPr sz="2000"/>
            </a:lvl1pPr>
            <a:lvl2pPr>
              <a:defRPr sz="1800"/>
            </a:lvl2pPr>
            <a:lvl3pPr>
              <a:defRPr sz="1600"/>
            </a:lvl3pPr>
            <a:lvl4pPr>
              <a:defRPr sz="1400"/>
            </a:lvl4pPr>
            <a:lvl5pPr>
              <a:defRPr sz="1400"/>
            </a:lvl5pPr>
          </a:lstStyle>
          <a:p>
            <a:pPr lvl="0"/>
            <a:r>
              <a:rPr lang="en-US"/>
              <a:t>Click to edit Master text styles</a:t>
            </a:r>
          </a:p>
          <a:p>
            <a:pPr lvl="1"/>
            <a:r>
              <a:rPr lang="en-US"/>
              <a:t>Second level</a:t>
            </a:r>
          </a:p>
          <a:p>
            <a:pPr lvl="2"/>
            <a:r>
              <a:rPr lang="en-US"/>
              <a:t>Third level</a:t>
            </a:r>
          </a:p>
        </p:txBody>
      </p:sp>
      <p:sp>
        <p:nvSpPr>
          <p:cNvPr id="5" name="Text Placeholder 4">
            <a:extLst>
              <a:ext uri="{FF2B5EF4-FFF2-40B4-BE49-F238E27FC236}">
                <a16:creationId xmlns:a16="http://schemas.microsoft.com/office/drawing/2014/main" id="{F3D53357-616B-47F4-944B-F979FE96635D}"/>
              </a:ext>
            </a:extLst>
          </p:cNvPr>
          <p:cNvSpPr>
            <a:spLocks noGrp="1"/>
          </p:cNvSpPr>
          <p:nvPr>
            <p:ph type="body" sz="quarter" idx="3"/>
          </p:nvPr>
        </p:nvSpPr>
        <p:spPr>
          <a:xfrm>
            <a:off x="4983480" y="1681163"/>
            <a:ext cx="28346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D7EA593-3036-4FB5-94B4-D9431DF04871}"/>
              </a:ext>
            </a:extLst>
          </p:cNvPr>
          <p:cNvSpPr>
            <a:spLocks noGrp="1"/>
          </p:cNvSpPr>
          <p:nvPr>
            <p:ph sz="quarter" idx="4"/>
          </p:nvPr>
        </p:nvSpPr>
        <p:spPr>
          <a:xfrm>
            <a:off x="4983480" y="2505075"/>
            <a:ext cx="2834640" cy="3684588"/>
          </a:xfrm>
        </p:spPr>
        <p:txBody>
          <a:bodyPr>
            <a:normAutofit/>
          </a:bodyPr>
          <a:lstStyle>
            <a:lvl1pPr>
              <a:defRPr sz="2000"/>
            </a:lvl1pPr>
            <a:lvl2pPr>
              <a:defRPr sz="1800"/>
            </a:lvl2pPr>
            <a:lvl3pPr>
              <a:defRPr sz="1600"/>
            </a:lvl3pPr>
            <a:lvl4pPr>
              <a:defRPr sz="1400"/>
            </a:lvl4pPr>
            <a:lvl5pPr>
              <a:defRPr sz="1400"/>
            </a:lvl5pPr>
          </a:lstStyle>
          <a:p>
            <a:pPr lvl="0"/>
            <a:r>
              <a:rPr lang="en-US"/>
              <a:t>Click to edit Master text styles</a:t>
            </a:r>
          </a:p>
          <a:p>
            <a:pPr lvl="1"/>
            <a:r>
              <a:rPr lang="en-US"/>
              <a:t>Second level</a:t>
            </a:r>
          </a:p>
          <a:p>
            <a:pPr lvl="2"/>
            <a:r>
              <a:rPr lang="en-US"/>
              <a:t>Third level</a:t>
            </a:r>
          </a:p>
        </p:txBody>
      </p:sp>
      <p:cxnSp>
        <p:nvCxnSpPr>
          <p:cNvPr id="10" name="Straight Connector 9">
            <a:extLst>
              <a:ext uri="{FF2B5EF4-FFF2-40B4-BE49-F238E27FC236}">
                <a16:creationId xmlns:a16="http://schemas.microsoft.com/office/drawing/2014/main" id="{160F34ED-DA60-4CC2-B735-B0EC5D9FEA35}"/>
              </a:ext>
            </a:extLst>
          </p:cNvPr>
          <p:cNvCxnSpPr>
            <a:cxnSpLocks/>
          </p:cNvCxnSpPr>
          <p:nvPr/>
        </p:nvCxnSpPr>
        <p:spPr>
          <a:xfrm>
            <a:off x="715890" y="356812"/>
            <a:ext cx="0" cy="6492875"/>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
        <p:nvSpPr>
          <p:cNvPr id="12" name="Graphic 15">
            <a:extLst>
              <a:ext uri="{FF2B5EF4-FFF2-40B4-BE49-F238E27FC236}">
                <a16:creationId xmlns:a16="http://schemas.microsoft.com/office/drawing/2014/main" id="{A9475260-301F-4744-B1DA-7B00F6FB4342}"/>
              </a:ext>
            </a:extLst>
          </p:cNvPr>
          <p:cNvSpPr/>
          <p:nvPr userDrawn="1"/>
        </p:nvSpPr>
        <p:spPr>
          <a:xfrm>
            <a:off x="10508317" y="492206"/>
            <a:ext cx="139039" cy="139039"/>
          </a:xfrm>
          <a:custGeom>
            <a:avLst/>
            <a:gdLst>
              <a:gd name="connsiteX0" fmla="*/ 129602 w 139039"/>
              <a:gd name="connsiteY0" fmla="*/ 60082 h 139039"/>
              <a:gd name="connsiteX1" fmla="*/ 78957 w 139039"/>
              <a:gd name="connsiteY1" fmla="*/ 60082 h 139039"/>
              <a:gd name="connsiteX2" fmla="*/ 78957 w 139039"/>
              <a:gd name="connsiteY2" fmla="*/ 9437 h 139039"/>
              <a:gd name="connsiteX3" fmla="*/ 69520 w 139039"/>
              <a:gd name="connsiteY3" fmla="*/ 0 h 139039"/>
              <a:gd name="connsiteX4" fmla="*/ 60082 w 139039"/>
              <a:gd name="connsiteY4" fmla="*/ 9437 h 139039"/>
              <a:gd name="connsiteX5" fmla="*/ 60082 w 139039"/>
              <a:gd name="connsiteY5" fmla="*/ 60082 h 139039"/>
              <a:gd name="connsiteX6" fmla="*/ 9437 w 139039"/>
              <a:gd name="connsiteY6" fmla="*/ 60082 h 139039"/>
              <a:gd name="connsiteX7" fmla="*/ 0 w 139039"/>
              <a:gd name="connsiteY7" fmla="*/ 69520 h 139039"/>
              <a:gd name="connsiteX8" fmla="*/ 9437 w 139039"/>
              <a:gd name="connsiteY8" fmla="*/ 78957 h 139039"/>
              <a:gd name="connsiteX9" fmla="*/ 60082 w 139039"/>
              <a:gd name="connsiteY9" fmla="*/ 78957 h 139039"/>
              <a:gd name="connsiteX10" fmla="*/ 60082 w 139039"/>
              <a:gd name="connsiteY10" fmla="*/ 129602 h 139039"/>
              <a:gd name="connsiteX11" fmla="*/ 69520 w 139039"/>
              <a:gd name="connsiteY11" fmla="*/ 139039 h 139039"/>
              <a:gd name="connsiteX12" fmla="*/ 78957 w 139039"/>
              <a:gd name="connsiteY12" fmla="*/ 129602 h 139039"/>
              <a:gd name="connsiteX13" fmla="*/ 78957 w 139039"/>
              <a:gd name="connsiteY13" fmla="*/ 78957 h 139039"/>
              <a:gd name="connsiteX14" fmla="*/ 129602 w 139039"/>
              <a:gd name="connsiteY14" fmla="*/ 78957 h 139039"/>
              <a:gd name="connsiteX15" fmla="*/ 139039 w 139039"/>
              <a:gd name="connsiteY15" fmla="*/ 69520 h 139039"/>
              <a:gd name="connsiteX16" fmla="*/ 129602 w 139039"/>
              <a:gd name="connsiteY16" fmla="*/ 60082 h 1390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39039" h="139039">
                <a:moveTo>
                  <a:pt x="129602" y="60082"/>
                </a:moveTo>
                <a:lnTo>
                  <a:pt x="78957" y="60082"/>
                </a:lnTo>
                <a:lnTo>
                  <a:pt x="78957" y="9437"/>
                </a:lnTo>
                <a:cubicBezTo>
                  <a:pt x="78957" y="4225"/>
                  <a:pt x="74731" y="0"/>
                  <a:pt x="69520" y="0"/>
                </a:cubicBezTo>
                <a:cubicBezTo>
                  <a:pt x="64308" y="0"/>
                  <a:pt x="60082" y="4225"/>
                  <a:pt x="60082" y="9437"/>
                </a:cubicBezTo>
                <a:lnTo>
                  <a:pt x="60082" y="60082"/>
                </a:lnTo>
                <a:lnTo>
                  <a:pt x="9437" y="60082"/>
                </a:lnTo>
                <a:cubicBezTo>
                  <a:pt x="4225" y="60082"/>
                  <a:pt x="0" y="64308"/>
                  <a:pt x="0" y="69520"/>
                </a:cubicBezTo>
                <a:cubicBezTo>
                  <a:pt x="0" y="74731"/>
                  <a:pt x="4225" y="78957"/>
                  <a:pt x="9437" y="78957"/>
                </a:cubicBezTo>
                <a:lnTo>
                  <a:pt x="60082" y="78957"/>
                </a:lnTo>
                <a:lnTo>
                  <a:pt x="60082" y="129602"/>
                </a:lnTo>
                <a:cubicBezTo>
                  <a:pt x="60082" y="134814"/>
                  <a:pt x="64308" y="139039"/>
                  <a:pt x="69520" y="139039"/>
                </a:cubicBezTo>
                <a:cubicBezTo>
                  <a:pt x="74731" y="139039"/>
                  <a:pt x="78957" y="134814"/>
                  <a:pt x="78957" y="129602"/>
                </a:cubicBezTo>
                <a:lnTo>
                  <a:pt x="78957" y="78957"/>
                </a:lnTo>
                <a:lnTo>
                  <a:pt x="129602" y="78957"/>
                </a:lnTo>
                <a:cubicBezTo>
                  <a:pt x="134814" y="78957"/>
                  <a:pt x="139039" y="74731"/>
                  <a:pt x="139039" y="69520"/>
                </a:cubicBezTo>
                <a:cubicBezTo>
                  <a:pt x="139039" y="64308"/>
                  <a:pt x="134814" y="60082"/>
                  <a:pt x="129602" y="60082"/>
                </a:cubicBezTo>
                <a:close/>
              </a:path>
            </a:pathLst>
          </a:custGeom>
          <a:solidFill>
            <a:schemeClr val="accent2"/>
          </a:solidFill>
          <a:ln w="603" cap="flat">
            <a:noFill/>
            <a:prstDash val="solid"/>
            <a:miter/>
          </a:ln>
        </p:spPr>
        <p:txBody>
          <a:bodyPr rtlCol="0" anchor="ctr"/>
          <a:lstStyle/>
          <a:p>
            <a:endParaRPr lang="en-US" dirty="0"/>
          </a:p>
        </p:txBody>
      </p:sp>
      <p:sp>
        <p:nvSpPr>
          <p:cNvPr id="14" name="Graphic 16">
            <a:extLst>
              <a:ext uri="{FF2B5EF4-FFF2-40B4-BE49-F238E27FC236}">
                <a16:creationId xmlns:a16="http://schemas.microsoft.com/office/drawing/2014/main" id="{9BBD3F4B-0836-48C5-AC68-747456D1DD50}"/>
              </a:ext>
            </a:extLst>
          </p:cNvPr>
          <p:cNvSpPr/>
          <p:nvPr userDrawn="1"/>
        </p:nvSpPr>
        <p:spPr>
          <a:xfrm>
            <a:off x="11477944" y="1055581"/>
            <a:ext cx="127714" cy="127714"/>
          </a:xfrm>
          <a:custGeom>
            <a:avLst/>
            <a:gdLst>
              <a:gd name="connsiteX0" fmla="*/ 63857 w 127714"/>
              <a:gd name="connsiteY0" fmla="*/ 18874 h 127714"/>
              <a:gd name="connsiteX1" fmla="*/ 108840 w 127714"/>
              <a:gd name="connsiteY1" fmla="*/ 63857 h 127714"/>
              <a:gd name="connsiteX2" fmla="*/ 63857 w 127714"/>
              <a:gd name="connsiteY2" fmla="*/ 108840 h 127714"/>
              <a:gd name="connsiteX3" fmla="*/ 18874 w 127714"/>
              <a:gd name="connsiteY3" fmla="*/ 63857 h 127714"/>
              <a:gd name="connsiteX4" fmla="*/ 63857 w 127714"/>
              <a:gd name="connsiteY4" fmla="*/ 18874 h 127714"/>
              <a:gd name="connsiteX5" fmla="*/ 63857 w 127714"/>
              <a:gd name="connsiteY5" fmla="*/ 0 h 127714"/>
              <a:gd name="connsiteX6" fmla="*/ 0 w 127714"/>
              <a:gd name="connsiteY6" fmla="*/ 63857 h 127714"/>
              <a:gd name="connsiteX7" fmla="*/ 63857 w 127714"/>
              <a:gd name="connsiteY7" fmla="*/ 127714 h 127714"/>
              <a:gd name="connsiteX8" fmla="*/ 127714 w 127714"/>
              <a:gd name="connsiteY8" fmla="*/ 63857 h 127714"/>
              <a:gd name="connsiteX9" fmla="*/ 63857 w 127714"/>
              <a:gd name="connsiteY9" fmla="*/ 0 h 127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7714" h="127714">
                <a:moveTo>
                  <a:pt x="63857" y="18874"/>
                </a:moveTo>
                <a:cubicBezTo>
                  <a:pt x="88700" y="18874"/>
                  <a:pt x="108840" y="39014"/>
                  <a:pt x="108840" y="63857"/>
                </a:cubicBezTo>
                <a:cubicBezTo>
                  <a:pt x="108840" y="88700"/>
                  <a:pt x="88700" y="108840"/>
                  <a:pt x="63857" y="108840"/>
                </a:cubicBezTo>
                <a:cubicBezTo>
                  <a:pt x="39014" y="108840"/>
                  <a:pt x="18874" y="88700"/>
                  <a:pt x="18874" y="63857"/>
                </a:cubicBezTo>
                <a:cubicBezTo>
                  <a:pt x="18898" y="39024"/>
                  <a:pt x="39024" y="18898"/>
                  <a:pt x="63857" y="18874"/>
                </a:cubicBezTo>
                <a:moveTo>
                  <a:pt x="63857" y="0"/>
                </a:moveTo>
                <a:cubicBezTo>
                  <a:pt x="28590" y="0"/>
                  <a:pt x="0" y="28590"/>
                  <a:pt x="0" y="63857"/>
                </a:cubicBezTo>
                <a:cubicBezTo>
                  <a:pt x="0" y="99124"/>
                  <a:pt x="28590" y="127714"/>
                  <a:pt x="63857" y="127714"/>
                </a:cubicBezTo>
                <a:cubicBezTo>
                  <a:pt x="99124" y="127714"/>
                  <a:pt x="127714" y="99124"/>
                  <a:pt x="127714" y="63857"/>
                </a:cubicBezTo>
                <a:cubicBezTo>
                  <a:pt x="127714" y="28590"/>
                  <a:pt x="99124" y="0"/>
                  <a:pt x="63857" y="0"/>
                </a:cubicBezTo>
                <a:close/>
              </a:path>
            </a:pathLst>
          </a:custGeom>
          <a:solidFill>
            <a:schemeClr val="accent2"/>
          </a:solidFill>
          <a:ln w="610" cap="flat">
            <a:noFill/>
            <a:prstDash val="solid"/>
            <a:miter/>
          </a:ln>
        </p:spPr>
        <p:txBody>
          <a:bodyPr rtlCol="0" anchor="ctr"/>
          <a:lstStyle/>
          <a:p>
            <a:endParaRPr lang="en-US" dirty="0"/>
          </a:p>
        </p:txBody>
      </p:sp>
      <p:sp>
        <p:nvSpPr>
          <p:cNvPr id="16" name="Graphic 14">
            <a:extLst>
              <a:ext uri="{FF2B5EF4-FFF2-40B4-BE49-F238E27FC236}">
                <a16:creationId xmlns:a16="http://schemas.microsoft.com/office/drawing/2014/main" id="{9B4398D5-99F4-4F83-AA77-9B4177648CAF}"/>
              </a:ext>
            </a:extLst>
          </p:cNvPr>
          <p:cNvSpPr/>
          <p:nvPr userDrawn="1"/>
        </p:nvSpPr>
        <p:spPr>
          <a:xfrm>
            <a:off x="11241555" y="446637"/>
            <a:ext cx="91138" cy="91138"/>
          </a:xfrm>
          <a:custGeom>
            <a:avLst/>
            <a:gdLst>
              <a:gd name="connsiteX0" fmla="*/ 91138 w 91138"/>
              <a:gd name="connsiteY0" fmla="*/ 45569 h 91138"/>
              <a:gd name="connsiteX1" fmla="*/ 45569 w 91138"/>
              <a:gd name="connsiteY1" fmla="*/ 91138 h 91138"/>
              <a:gd name="connsiteX2" fmla="*/ 0 w 91138"/>
              <a:gd name="connsiteY2" fmla="*/ 45569 h 91138"/>
              <a:gd name="connsiteX3" fmla="*/ 45569 w 91138"/>
              <a:gd name="connsiteY3" fmla="*/ 0 h 91138"/>
              <a:gd name="connsiteX4" fmla="*/ 91138 w 91138"/>
              <a:gd name="connsiteY4" fmla="*/ 45569 h 911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138" h="91138">
                <a:moveTo>
                  <a:pt x="91138" y="45569"/>
                </a:moveTo>
                <a:cubicBezTo>
                  <a:pt x="91138" y="70736"/>
                  <a:pt x="70736" y="91138"/>
                  <a:pt x="45569" y="91138"/>
                </a:cubicBezTo>
                <a:cubicBezTo>
                  <a:pt x="20402" y="91138"/>
                  <a:pt x="0" y="70736"/>
                  <a:pt x="0" y="45569"/>
                </a:cubicBezTo>
                <a:cubicBezTo>
                  <a:pt x="0" y="20402"/>
                  <a:pt x="20402" y="0"/>
                  <a:pt x="45569" y="0"/>
                </a:cubicBezTo>
                <a:cubicBezTo>
                  <a:pt x="70736" y="0"/>
                  <a:pt x="91138" y="20402"/>
                  <a:pt x="91138" y="45569"/>
                </a:cubicBezTo>
                <a:close/>
              </a:path>
            </a:pathLst>
          </a:custGeom>
          <a:solidFill>
            <a:schemeClr val="accent2"/>
          </a:solidFill>
          <a:ln w="422" cap="flat">
            <a:noFill/>
            <a:prstDash val="solid"/>
            <a:miter/>
          </a:ln>
        </p:spPr>
        <p:txBody>
          <a:bodyPr rtlCol="0" anchor="ctr"/>
          <a:lstStyle/>
          <a:p>
            <a:endParaRPr lang="en-US" dirty="0"/>
          </a:p>
        </p:txBody>
      </p:sp>
      <p:sp>
        <p:nvSpPr>
          <p:cNvPr id="15" name="Text Placeholder 4">
            <a:extLst>
              <a:ext uri="{FF2B5EF4-FFF2-40B4-BE49-F238E27FC236}">
                <a16:creationId xmlns:a16="http://schemas.microsoft.com/office/drawing/2014/main" id="{2D693B15-7265-4478-9579-62FCD5222D04}"/>
              </a:ext>
            </a:extLst>
          </p:cNvPr>
          <p:cNvSpPr>
            <a:spLocks noGrp="1"/>
          </p:cNvSpPr>
          <p:nvPr>
            <p:ph type="body" sz="quarter" idx="13"/>
          </p:nvPr>
        </p:nvSpPr>
        <p:spPr>
          <a:xfrm>
            <a:off x="8531352" y="1769269"/>
            <a:ext cx="28346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7" name="Content Placeholder 5">
            <a:extLst>
              <a:ext uri="{FF2B5EF4-FFF2-40B4-BE49-F238E27FC236}">
                <a16:creationId xmlns:a16="http://schemas.microsoft.com/office/drawing/2014/main" id="{48F9E92F-BB16-4896-A47F-6497C3D705B9}"/>
              </a:ext>
            </a:extLst>
          </p:cNvPr>
          <p:cNvSpPr>
            <a:spLocks noGrp="1"/>
          </p:cNvSpPr>
          <p:nvPr>
            <p:ph sz="quarter" idx="14"/>
          </p:nvPr>
        </p:nvSpPr>
        <p:spPr>
          <a:xfrm>
            <a:off x="8531352" y="2593181"/>
            <a:ext cx="2834640" cy="3684588"/>
          </a:xfrm>
        </p:spPr>
        <p:txBody>
          <a:bodyPr>
            <a:normAutofit/>
          </a:bodyPr>
          <a:lstStyle>
            <a:lvl1pPr>
              <a:defRPr sz="2000"/>
            </a:lvl1pPr>
            <a:lvl2pPr>
              <a:defRPr sz="1800"/>
            </a:lvl2pPr>
            <a:lvl3pPr>
              <a:defRPr sz="1600"/>
            </a:lvl3pPr>
            <a:lvl4pPr>
              <a:defRPr sz="1400"/>
            </a:lvl4pPr>
            <a:lvl5pPr>
              <a:defRPr sz="1400"/>
            </a:lvl5pPr>
          </a:lstStyle>
          <a:p>
            <a:pPr lvl="0"/>
            <a:r>
              <a:rPr lang="en-US"/>
              <a:t>Click to edit Master text styles</a:t>
            </a:r>
          </a:p>
          <a:p>
            <a:pPr lvl="1"/>
            <a:r>
              <a:rPr lang="en-US"/>
              <a:t>Second level</a:t>
            </a:r>
          </a:p>
          <a:p>
            <a:pPr lvl="2"/>
            <a:r>
              <a:rPr lang="en-US"/>
              <a:t>Third level</a:t>
            </a:r>
          </a:p>
        </p:txBody>
      </p:sp>
    </p:spTree>
    <p:extLst>
      <p:ext uri="{BB962C8B-B14F-4D97-AF65-F5344CB8AC3E}">
        <p14:creationId xmlns:p14="http://schemas.microsoft.com/office/powerpoint/2010/main" val="237307981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4_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640AAD-80AF-40E7-BE3F-43D32FC68ED4}"/>
              </a:ext>
            </a:extLst>
          </p:cNvPr>
          <p:cNvSpPr>
            <a:spLocks noGrp="1"/>
          </p:cNvSpPr>
          <p:nvPr>
            <p:ph type="ctrTitle" hasCustomPrompt="1"/>
          </p:nvPr>
        </p:nvSpPr>
        <p:spPr>
          <a:xfrm>
            <a:off x="6391656" y="804672"/>
            <a:ext cx="4434840" cy="886968"/>
          </a:xfrm>
        </p:spPr>
        <p:txBody>
          <a:bodyPr anchor="b"/>
          <a:lstStyle>
            <a:lvl1pPr algn="l">
              <a:defRPr sz="5400" b="0" i="0" cap="none" baseline="0"/>
            </a:lvl1pPr>
          </a:lstStyle>
          <a:p>
            <a:r>
              <a:rPr lang="en-US" dirty="0"/>
              <a:t>Title</a:t>
            </a:r>
          </a:p>
        </p:txBody>
      </p:sp>
      <p:sp>
        <p:nvSpPr>
          <p:cNvPr id="3" name="Subtitle 2">
            <a:extLst>
              <a:ext uri="{FF2B5EF4-FFF2-40B4-BE49-F238E27FC236}">
                <a16:creationId xmlns:a16="http://schemas.microsoft.com/office/drawing/2014/main" id="{EC80FBD9-0977-4B2B-9318-30774BB0947C}"/>
              </a:ext>
            </a:extLst>
          </p:cNvPr>
          <p:cNvSpPr>
            <a:spLocks noGrp="1"/>
          </p:cNvSpPr>
          <p:nvPr>
            <p:ph type="subTitle" idx="1"/>
          </p:nvPr>
        </p:nvSpPr>
        <p:spPr>
          <a:xfrm>
            <a:off x="6391654" y="1801368"/>
            <a:ext cx="4434840" cy="4754880"/>
          </a:xfrm>
        </p:spPr>
        <p:txBody>
          <a:bodyPr>
            <a:normAutofit/>
          </a:bodyPr>
          <a:lstStyle>
            <a:lvl1pPr marL="0" indent="0" algn="l">
              <a:lnSpc>
                <a:spcPct val="110000"/>
              </a:lnSpc>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a:extLst>
              <a:ext uri="{FF2B5EF4-FFF2-40B4-BE49-F238E27FC236}">
                <a16:creationId xmlns:a16="http://schemas.microsoft.com/office/drawing/2014/main" id="{7F8C2A2A-62DB-40C0-8AE7-CB9B98649BB1}"/>
              </a:ext>
            </a:extLst>
          </p:cNvPr>
          <p:cNvSpPr>
            <a:spLocks noGrp="1"/>
          </p:cNvSpPr>
          <p:nvPr>
            <p:ph type="ftr" sz="quarter" idx="11"/>
          </p:nvPr>
        </p:nvSpPr>
        <p:spPr>
          <a:xfrm rot="16200000">
            <a:off x="9811512" y="1591056"/>
            <a:ext cx="3547872" cy="365125"/>
          </a:xfrm>
        </p:spPr>
        <p:txBody>
          <a:bodyPr/>
          <a:lstStyle>
            <a:lvl1pPr>
              <a:defRPr>
                <a:solidFill>
                  <a:schemeClr val="accent2"/>
                </a:solidFill>
              </a:defRPr>
            </a:lvl1pPr>
          </a:lstStyle>
          <a:p>
            <a:r>
              <a:rPr lang="en-US" dirty="0"/>
              <a:t>Presentation Title</a:t>
            </a:r>
          </a:p>
        </p:txBody>
      </p:sp>
      <p:sp>
        <p:nvSpPr>
          <p:cNvPr id="6" name="Slide Number Placeholder 5">
            <a:extLst>
              <a:ext uri="{FF2B5EF4-FFF2-40B4-BE49-F238E27FC236}">
                <a16:creationId xmlns:a16="http://schemas.microsoft.com/office/drawing/2014/main" id="{A401EAA4-F44C-4C1F-B8E3-1A3005300F50}"/>
              </a:ext>
            </a:extLst>
          </p:cNvPr>
          <p:cNvSpPr>
            <a:spLocks noGrp="1"/>
          </p:cNvSpPr>
          <p:nvPr>
            <p:ph type="sldNum" sz="quarter" idx="12"/>
          </p:nvPr>
        </p:nvSpPr>
        <p:spPr/>
        <p:txBody>
          <a:bodyPr/>
          <a:lstStyle>
            <a:lvl1pPr>
              <a:defRPr>
                <a:solidFill>
                  <a:schemeClr val="accent2"/>
                </a:solidFill>
              </a:defRPr>
            </a:lvl1pPr>
          </a:lstStyle>
          <a:p>
            <a:fld id="{D8DA9DAA-006C-4F4B-980E-E3DF019B24E2}" type="slidenum">
              <a:rPr lang="en-US" smtClean="0"/>
              <a:pPr/>
              <a:t>‹#›</a:t>
            </a:fld>
            <a:endParaRPr lang="en-US" dirty="0"/>
          </a:p>
        </p:txBody>
      </p:sp>
      <p:cxnSp>
        <p:nvCxnSpPr>
          <p:cNvPr id="7" name="Straight Connector 6">
            <a:extLst>
              <a:ext uri="{FF2B5EF4-FFF2-40B4-BE49-F238E27FC236}">
                <a16:creationId xmlns:a16="http://schemas.microsoft.com/office/drawing/2014/main" id="{6939C974-0ED4-4915-BBF7-1FB00C18AD45}"/>
              </a:ext>
            </a:extLst>
          </p:cNvPr>
          <p:cNvCxnSpPr>
            <a:cxnSpLocks/>
          </p:cNvCxnSpPr>
          <p:nvPr userDrawn="1"/>
        </p:nvCxnSpPr>
        <p:spPr>
          <a:xfrm>
            <a:off x="11586162" y="3619272"/>
            <a:ext cx="0" cy="3238728"/>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515930B2-E36D-4D05-A6B3-CA1BF61D50CC}"/>
              </a:ext>
            </a:extLst>
          </p:cNvPr>
          <p:cNvSpPr/>
          <p:nvPr userDrawn="1"/>
        </p:nvSpPr>
        <p:spPr>
          <a:xfrm>
            <a:off x="0" y="0"/>
            <a:ext cx="5779911" cy="6858000"/>
          </a:xfrm>
          <a:prstGeom prst="rect">
            <a:avLst/>
          </a:prstGeom>
          <a:gradFill flip="none" rotWithShape="1">
            <a:gsLst>
              <a:gs pos="100000">
                <a:schemeClr val="accent4"/>
              </a:gs>
              <a:gs pos="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Picture Placeholder 12">
            <a:extLst>
              <a:ext uri="{FF2B5EF4-FFF2-40B4-BE49-F238E27FC236}">
                <a16:creationId xmlns:a16="http://schemas.microsoft.com/office/drawing/2014/main" id="{9CEC7E0F-60E8-418B-978D-C607C82E97F7}"/>
              </a:ext>
            </a:extLst>
          </p:cNvPr>
          <p:cNvSpPr>
            <a:spLocks noGrp="1"/>
          </p:cNvSpPr>
          <p:nvPr>
            <p:ph type="pic" sz="quarter" idx="13"/>
          </p:nvPr>
        </p:nvSpPr>
        <p:spPr>
          <a:xfrm>
            <a:off x="283464" y="3108960"/>
            <a:ext cx="5221224" cy="3447288"/>
          </a:xfrm>
        </p:spPr>
        <p:txBody>
          <a:bodyPr anchor="ctr"/>
          <a:lstStyle>
            <a:lvl1pPr algn="ctr">
              <a:buNone/>
              <a:defRPr>
                <a:solidFill>
                  <a:schemeClr val="bg1"/>
                </a:solidFill>
              </a:defRPr>
            </a:lvl1pPr>
          </a:lstStyle>
          <a:p>
            <a:r>
              <a:rPr lang="en-US"/>
              <a:t>Click icon to add picture</a:t>
            </a:r>
            <a:endParaRPr lang="en-US" dirty="0"/>
          </a:p>
        </p:txBody>
      </p:sp>
      <p:sp>
        <p:nvSpPr>
          <p:cNvPr id="10" name="Picture Placeholder 12">
            <a:extLst>
              <a:ext uri="{FF2B5EF4-FFF2-40B4-BE49-F238E27FC236}">
                <a16:creationId xmlns:a16="http://schemas.microsoft.com/office/drawing/2014/main" id="{F146D6C1-343E-4F97-A565-55BBB15F4C77}"/>
              </a:ext>
            </a:extLst>
          </p:cNvPr>
          <p:cNvSpPr>
            <a:spLocks noGrp="1"/>
          </p:cNvSpPr>
          <p:nvPr>
            <p:ph type="pic" sz="quarter" idx="14"/>
          </p:nvPr>
        </p:nvSpPr>
        <p:spPr>
          <a:xfrm>
            <a:off x="283464" y="301752"/>
            <a:ext cx="2459736" cy="2505456"/>
          </a:xfrm>
        </p:spPr>
        <p:txBody>
          <a:bodyPr anchor="ctr"/>
          <a:lstStyle>
            <a:lvl1pPr algn="ctr">
              <a:buNone/>
              <a:defRPr>
                <a:solidFill>
                  <a:schemeClr val="bg1"/>
                </a:solidFill>
              </a:defRPr>
            </a:lvl1pPr>
          </a:lstStyle>
          <a:p>
            <a:r>
              <a:rPr lang="en-US"/>
              <a:t>Click icon to add picture</a:t>
            </a:r>
            <a:endParaRPr lang="en-US" dirty="0"/>
          </a:p>
        </p:txBody>
      </p:sp>
      <p:sp>
        <p:nvSpPr>
          <p:cNvPr id="11" name="Picture Placeholder 12">
            <a:extLst>
              <a:ext uri="{FF2B5EF4-FFF2-40B4-BE49-F238E27FC236}">
                <a16:creationId xmlns:a16="http://schemas.microsoft.com/office/drawing/2014/main" id="{BA123E2D-4554-47D5-B0EC-0C47EDB41626}"/>
              </a:ext>
            </a:extLst>
          </p:cNvPr>
          <p:cNvSpPr>
            <a:spLocks noGrp="1"/>
          </p:cNvSpPr>
          <p:nvPr>
            <p:ph type="pic" sz="quarter" idx="15"/>
          </p:nvPr>
        </p:nvSpPr>
        <p:spPr>
          <a:xfrm>
            <a:off x="3044952" y="301752"/>
            <a:ext cx="2459736" cy="2505456"/>
          </a:xfrm>
        </p:spPr>
        <p:txBody>
          <a:bodyPr anchor="ctr"/>
          <a:lstStyle>
            <a:lvl1pPr algn="ctr">
              <a:buNone/>
              <a:defRPr>
                <a:solidFill>
                  <a:schemeClr val="bg1"/>
                </a:solidFill>
              </a:defRPr>
            </a:lvl1pPr>
          </a:lstStyle>
          <a:p>
            <a:r>
              <a:rPr lang="en-US"/>
              <a:t>Click icon to add picture</a:t>
            </a:r>
            <a:endParaRPr lang="en-US" dirty="0"/>
          </a:p>
        </p:txBody>
      </p:sp>
    </p:spTree>
    <p:extLst>
      <p:ext uri="{BB962C8B-B14F-4D97-AF65-F5344CB8AC3E}">
        <p14:creationId xmlns:p14="http://schemas.microsoft.com/office/powerpoint/2010/main" val="125789148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Title Only">
    <p:bg>
      <p:bgPr>
        <a:gradFill>
          <a:gsLst>
            <a:gs pos="100000">
              <a:schemeClr val="accent4"/>
            </a:gs>
            <a:gs pos="0">
              <a:schemeClr val="accent2"/>
            </a:gs>
          </a:gsLst>
          <a:lin ang="8100000" scaled="1"/>
        </a:gradFill>
        <a:effectLst/>
      </p:bgPr>
    </p:bg>
    <p:spTree>
      <p:nvGrpSpPr>
        <p:cNvPr id="1" name=""/>
        <p:cNvGrpSpPr/>
        <p:nvPr/>
      </p:nvGrpSpPr>
      <p:grpSpPr>
        <a:xfrm>
          <a:off x="0" y="0"/>
          <a:ext cx="0" cy="0"/>
          <a:chOff x="0" y="0"/>
          <a:chExt cx="0" cy="0"/>
        </a:xfrm>
      </p:grpSpPr>
      <p:sp>
        <p:nvSpPr>
          <p:cNvPr id="33" name="Picture Placeholder 32">
            <a:extLst>
              <a:ext uri="{FF2B5EF4-FFF2-40B4-BE49-F238E27FC236}">
                <a16:creationId xmlns:a16="http://schemas.microsoft.com/office/drawing/2014/main" id="{3186EA6A-5CD5-4DF7-9C8A-EDFAF28A80D9}"/>
              </a:ext>
            </a:extLst>
          </p:cNvPr>
          <p:cNvSpPr>
            <a:spLocks noGrp="1"/>
          </p:cNvSpPr>
          <p:nvPr>
            <p:ph type="pic" sz="quarter" idx="14"/>
          </p:nvPr>
        </p:nvSpPr>
        <p:spPr>
          <a:xfrm>
            <a:off x="1777111" y="407499"/>
            <a:ext cx="1952279" cy="1952279"/>
          </a:xfrm>
          <a:custGeom>
            <a:avLst/>
            <a:gdLst>
              <a:gd name="connsiteX0" fmla="*/ 976140 w 1952279"/>
              <a:gd name="connsiteY0" fmla="*/ 0 h 1952279"/>
              <a:gd name="connsiteX1" fmla="*/ 1952279 w 1952279"/>
              <a:gd name="connsiteY1" fmla="*/ 976140 h 1952279"/>
              <a:gd name="connsiteX2" fmla="*/ 976140 w 1952279"/>
              <a:gd name="connsiteY2" fmla="*/ 1952279 h 1952279"/>
              <a:gd name="connsiteX3" fmla="*/ 0 w 1952279"/>
              <a:gd name="connsiteY3" fmla="*/ 976140 h 1952279"/>
              <a:gd name="connsiteX4" fmla="*/ 976140 w 1952279"/>
              <a:gd name="connsiteY4" fmla="*/ 0 h 195227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52279" h="1952279">
                <a:moveTo>
                  <a:pt x="976140" y="0"/>
                </a:moveTo>
                <a:cubicBezTo>
                  <a:pt x="1515247" y="0"/>
                  <a:pt x="1952279" y="437033"/>
                  <a:pt x="1952279" y="976140"/>
                </a:cubicBezTo>
                <a:cubicBezTo>
                  <a:pt x="1952279" y="1515246"/>
                  <a:pt x="1515247" y="1952279"/>
                  <a:pt x="976140" y="1952279"/>
                </a:cubicBezTo>
                <a:cubicBezTo>
                  <a:pt x="437033" y="1952279"/>
                  <a:pt x="0" y="1515246"/>
                  <a:pt x="0" y="976140"/>
                </a:cubicBezTo>
                <a:cubicBezTo>
                  <a:pt x="0" y="437033"/>
                  <a:pt x="437033" y="0"/>
                  <a:pt x="976140" y="0"/>
                </a:cubicBezTo>
                <a:close/>
              </a:path>
            </a:pathLst>
          </a:custGeom>
        </p:spPr>
        <p:txBody>
          <a:bodyPr wrap="square" anchor="ctr">
            <a:noAutofit/>
          </a:bodyPr>
          <a:lstStyle>
            <a:lvl1pPr algn="ctr">
              <a:buNone/>
              <a:defRPr sz="1800">
                <a:solidFill>
                  <a:schemeClr val="bg1"/>
                </a:solidFill>
              </a:defRPr>
            </a:lvl1pPr>
          </a:lstStyle>
          <a:p>
            <a:r>
              <a:rPr lang="en-US"/>
              <a:t>Click icon to add picture</a:t>
            </a:r>
            <a:endParaRPr lang="en-US" dirty="0"/>
          </a:p>
        </p:txBody>
      </p:sp>
      <p:sp>
        <p:nvSpPr>
          <p:cNvPr id="32" name="Picture Placeholder 31">
            <a:extLst>
              <a:ext uri="{FF2B5EF4-FFF2-40B4-BE49-F238E27FC236}">
                <a16:creationId xmlns:a16="http://schemas.microsoft.com/office/drawing/2014/main" id="{83D5117F-F235-498D-99A5-9DE2D665576C}"/>
              </a:ext>
            </a:extLst>
          </p:cNvPr>
          <p:cNvSpPr>
            <a:spLocks noGrp="1"/>
          </p:cNvSpPr>
          <p:nvPr>
            <p:ph type="pic" sz="quarter" idx="15"/>
          </p:nvPr>
        </p:nvSpPr>
        <p:spPr>
          <a:xfrm>
            <a:off x="3528345" y="1972581"/>
            <a:ext cx="2290065" cy="2273502"/>
          </a:xfrm>
          <a:custGeom>
            <a:avLst/>
            <a:gdLst>
              <a:gd name="connsiteX0" fmla="*/ 1145032 w 2290065"/>
              <a:gd name="connsiteY0" fmla="*/ 0 h 2273502"/>
              <a:gd name="connsiteX1" fmla="*/ 2290065 w 2290065"/>
              <a:gd name="connsiteY1" fmla="*/ 1145033 h 2273502"/>
              <a:gd name="connsiteX2" fmla="*/ 1375797 w 2290065"/>
              <a:gd name="connsiteY2" fmla="*/ 2266803 h 2273502"/>
              <a:gd name="connsiteX3" fmla="*/ 1331903 w 2290065"/>
              <a:gd name="connsiteY3" fmla="*/ 2273502 h 2273502"/>
              <a:gd name="connsiteX4" fmla="*/ 958162 w 2290065"/>
              <a:gd name="connsiteY4" fmla="*/ 2273502 h 2273502"/>
              <a:gd name="connsiteX5" fmla="*/ 914268 w 2290065"/>
              <a:gd name="connsiteY5" fmla="*/ 2266803 h 2273502"/>
              <a:gd name="connsiteX6" fmla="*/ 5911 w 2290065"/>
              <a:gd name="connsiteY6" fmla="*/ 1262106 h 2273502"/>
              <a:gd name="connsiteX7" fmla="*/ 0 w 2290065"/>
              <a:gd name="connsiteY7" fmla="*/ 1145053 h 2273502"/>
              <a:gd name="connsiteX8" fmla="*/ 0 w 2290065"/>
              <a:gd name="connsiteY8" fmla="*/ 1145014 h 2273502"/>
              <a:gd name="connsiteX9" fmla="*/ 5911 w 2290065"/>
              <a:gd name="connsiteY9" fmla="*/ 1027960 h 2273502"/>
              <a:gd name="connsiteX10" fmla="*/ 1145032 w 2290065"/>
              <a:gd name="connsiteY10" fmla="*/ 0 h 22735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290065" h="2273502">
                <a:moveTo>
                  <a:pt x="1145032" y="0"/>
                </a:moveTo>
                <a:cubicBezTo>
                  <a:pt x="1777417" y="0"/>
                  <a:pt x="2290065" y="512649"/>
                  <a:pt x="2290065" y="1145033"/>
                </a:cubicBezTo>
                <a:cubicBezTo>
                  <a:pt x="2290065" y="1698370"/>
                  <a:pt x="1897569" y="2160033"/>
                  <a:pt x="1375797" y="2266803"/>
                </a:cubicBezTo>
                <a:lnTo>
                  <a:pt x="1331903" y="2273502"/>
                </a:lnTo>
                <a:lnTo>
                  <a:pt x="958162" y="2273502"/>
                </a:lnTo>
                <a:lnTo>
                  <a:pt x="914268" y="2266803"/>
                </a:lnTo>
                <a:cubicBezTo>
                  <a:pt x="429765" y="2167660"/>
                  <a:pt x="56730" y="1762511"/>
                  <a:pt x="5911" y="1262106"/>
                </a:cubicBezTo>
                <a:lnTo>
                  <a:pt x="0" y="1145053"/>
                </a:lnTo>
                <a:lnTo>
                  <a:pt x="0" y="1145014"/>
                </a:lnTo>
                <a:lnTo>
                  <a:pt x="5911" y="1027960"/>
                </a:lnTo>
                <a:cubicBezTo>
                  <a:pt x="64548" y="450571"/>
                  <a:pt x="552172" y="0"/>
                  <a:pt x="1145032" y="0"/>
                </a:cubicBezTo>
                <a:close/>
              </a:path>
            </a:pathLst>
          </a:custGeom>
        </p:spPr>
        <p:txBody>
          <a:bodyPr wrap="square" anchor="ctr">
            <a:noAutofit/>
          </a:bodyPr>
          <a:lstStyle>
            <a:lvl1pPr algn="ctr">
              <a:buNone/>
              <a:defRPr sz="1800">
                <a:solidFill>
                  <a:schemeClr val="bg1"/>
                </a:solidFill>
              </a:defRPr>
            </a:lvl1pPr>
          </a:lstStyle>
          <a:p>
            <a:r>
              <a:rPr lang="en-US"/>
              <a:t>Click icon to add picture</a:t>
            </a:r>
            <a:endParaRPr lang="en-US" dirty="0"/>
          </a:p>
        </p:txBody>
      </p:sp>
      <p:sp>
        <p:nvSpPr>
          <p:cNvPr id="31" name="Picture Placeholder 30">
            <a:extLst>
              <a:ext uri="{FF2B5EF4-FFF2-40B4-BE49-F238E27FC236}">
                <a16:creationId xmlns:a16="http://schemas.microsoft.com/office/drawing/2014/main" id="{E1E0A794-F1D3-4628-B5B1-9D48AB34C3D4}"/>
              </a:ext>
            </a:extLst>
          </p:cNvPr>
          <p:cNvSpPr>
            <a:spLocks noGrp="1"/>
          </p:cNvSpPr>
          <p:nvPr>
            <p:ph type="pic" sz="quarter" idx="16"/>
          </p:nvPr>
        </p:nvSpPr>
        <p:spPr>
          <a:xfrm>
            <a:off x="5579539" y="4386312"/>
            <a:ext cx="3119293" cy="2462810"/>
          </a:xfrm>
          <a:custGeom>
            <a:avLst/>
            <a:gdLst>
              <a:gd name="connsiteX0" fmla="*/ 1559647 w 3119293"/>
              <a:gd name="connsiteY0" fmla="*/ 0 h 2462810"/>
              <a:gd name="connsiteX1" fmla="*/ 3119293 w 3119293"/>
              <a:gd name="connsiteY1" fmla="*/ 1559647 h 2462810"/>
              <a:gd name="connsiteX2" fmla="*/ 2852930 w 3119293"/>
              <a:gd name="connsiteY2" fmla="*/ 2431660 h 2462810"/>
              <a:gd name="connsiteX3" fmla="*/ 2829636 w 3119293"/>
              <a:gd name="connsiteY3" fmla="*/ 2462810 h 2462810"/>
              <a:gd name="connsiteX4" fmla="*/ 289658 w 3119293"/>
              <a:gd name="connsiteY4" fmla="*/ 2462810 h 2462810"/>
              <a:gd name="connsiteX5" fmla="*/ 266363 w 3119293"/>
              <a:gd name="connsiteY5" fmla="*/ 2431660 h 2462810"/>
              <a:gd name="connsiteX6" fmla="*/ 0 w 3119293"/>
              <a:gd name="connsiteY6" fmla="*/ 1559647 h 2462810"/>
              <a:gd name="connsiteX7" fmla="*/ 1559647 w 3119293"/>
              <a:gd name="connsiteY7" fmla="*/ 0 h 24628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119293" h="2462810">
                <a:moveTo>
                  <a:pt x="1559647" y="0"/>
                </a:moveTo>
                <a:cubicBezTo>
                  <a:pt x="2421016" y="0"/>
                  <a:pt x="3119293" y="698278"/>
                  <a:pt x="3119293" y="1559647"/>
                </a:cubicBezTo>
                <a:cubicBezTo>
                  <a:pt x="3119293" y="1882660"/>
                  <a:pt x="3021098" y="2182739"/>
                  <a:pt x="2852930" y="2431660"/>
                </a:cubicBezTo>
                <a:lnTo>
                  <a:pt x="2829636" y="2462810"/>
                </a:lnTo>
                <a:lnTo>
                  <a:pt x="289658" y="2462810"/>
                </a:lnTo>
                <a:lnTo>
                  <a:pt x="266363" y="2431660"/>
                </a:lnTo>
                <a:cubicBezTo>
                  <a:pt x="98195" y="2182739"/>
                  <a:pt x="0" y="1882660"/>
                  <a:pt x="0" y="1559647"/>
                </a:cubicBezTo>
                <a:cubicBezTo>
                  <a:pt x="0" y="698278"/>
                  <a:pt x="698278" y="0"/>
                  <a:pt x="1559647" y="0"/>
                </a:cubicBezTo>
                <a:close/>
              </a:path>
            </a:pathLst>
          </a:custGeom>
        </p:spPr>
        <p:txBody>
          <a:bodyPr wrap="square" anchor="ctr">
            <a:noAutofit/>
          </a:bodyPr>
          <a:lstStyle>
            <a:lvl1pPr algn="ctr">
              <a:buNone/>
              <a:defRPr sz="1800">
                <a:solidFill>
                  <a:schemeClr val="bg1"/>
                </a:solidFill>
              </a:defRPr>
            </a:lvl1pPr>
          </a:lstStyle>
          <a:p>
            <a:r>
              <a:rPr lang="en-US"/>
              <a:t>Click icon to add picture</a:t>
            </a:r>
            <a:endParaRPr lang="en-US" dirty="0"/>
          </a:p>
        </p:txBody>
      </p:sp>
      <p:sp>
        <p:nvSpPr>
          <p:cNvPr id="30" name="Picture Placeholder 29">
            <a:extLst>
              <a:ext uri="{FF2B5EF4-FFF2-40B4-BE49-F238E27FC236}">
                <a16:creationId xmlns:a16="http://schemas.microsoft.com/office/drawing/2014/main" id="{B8D3F45B-B631-47D3-A33C-71CEC2B3602C}"/>
              </a:ext>
            </a:extLst>
          </p:cNvPr>
          <p:cNvSpPr>
            <a:spLocks noGrp="1"/>
          </p:cNvSpPr>
          <p:nvPr>
            <p:ph type="pic" sz="quarter" idx="17"/>
          </p:nvPr>
        </p:nvSpPr>
        <p:spPr>
          <a:xfrm>
            <a:off x="1092905" y="4018982"/>
            <a:ext cx="3854161" cy="2839018"/>
          </a:xfrm>
          <a:custGeom>
            <a:avLst/>
            <a:gdLst>
              <a:gd name="connsiteX0" fmla="*/ 1927061 w 3854161"/>
              <a:gd name="connsiteY0" fmla="*/ 0 h 2839018"/>
              <a:gd name="connsiteX1" fmla="*/ 1927101 w 3854161"/>
              <a:gd name="connsiteY1" fmla="*/ 0 h 2839018"/>
              <a:gd name="connsiteX2" fmla="*/ 2124114 w 3854161"/>
              <a:gd name="connsiteY2" fmla="*/ 9948 h 2839018"/>
              <a:gd name="connsiteX3" fmla="*/ 3854161 w 3854161"/>
              <a:gd name="connsiteY3" fmla="*/ 1927080 h 2839018"/>
              <a:gd name="connsiteX4" fmla="*/ 3702722 w 3854161"/>
              <a:gd name="connsiteY4" fmla="*/ 2677187 h 2839018"/>
              <a:gd name="connsiteX5" fmla="*/ 3624763 w 3854161"/>
              <a:gd name="connsiteY5" fmla="*/ 2839018 h 2839018"/>
              <a:gd name="connsiteX6" fmla="*/ 229398 w 3854161"/>
              <a:gd name="connsiteY6" fmla="*/ 2839018 h 2839018"/>
              <a:gd name="connsiteX7" fmla="*/ 151440 w 3854161"/>
              <a:gd name="connsiteY7" fmla="*/ 2677187 h 2839018"/>
              <a:gd name="connsiteX8" fmla="*/ 0 w 3854161"/>
              <a:gd name="connsiteY8" fmla="*/ 1927080 h 2839018"/>
              <a:gd name="connsiteX9" fmla="*/ 1730048 w 3854161"/>
              <a:gd name="connsiteY9" fmla="*/ 9948 h 28390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854161" h="2839018">
                <a:moveTo>
                  <a:pt x="1927061" y="0"/>
                </a:moveTo>
                <a:lnTo>
                  <a:pt x="1927101" y="0"/>
                </a:lnTo>
                <a:lnTo>
                  <a:pt x="2124114" y="9948"/>
                </a:lnTo>
                <a:cubicBezTo>
                  <a:pt x="3095856" y="108634"/>
                  <a:pt x="3854161" y="929301"/>
                  <a:pt x="3854161" y="1927080"/>
                </a:cubicBezTo>
                <a:cubicBezTo>
                  <a:pt x="3854161" y="2193154"/>
                  <a:pt x="3800237" y="2446634"/>
                  <a:pt x="3702722" y="2677187"/>
                </a:cubicBezTo>
                <a:lnTo>
                  <a:pt x="3624763" y="2839018"/>
                </a:lnTo>
                <a:lnTo>
                  <a:pt x="229398" y="2839018"/>
                </a:lnTo>
                <a:lnTo>
                  <a:pt x="151440" y="2677187"/>
                </a:lnTo>
                <a:cubicBezTo>
                  <a:pt x="53924" y="2446634"/>
                  <a:pt x="0" y="2193154"/>
                  <a:pt x="0" y="1927080"/>
                </a:cubicBezTo>
                <a:cubicBezTo>
                  <a:pt x="0" y="929301"/>
                  <a:pt x="758305" y="108634"/>
                  <a:pt x="1730048" y="9948"/>
                </a:cubicBezTo>
                <a:close/>
              </a:path>
            </a:pathLst>
          </a:custGeom>
        </p:spPr>
        <p:txBody>
          <a:bodyPr wrap="square" anchor="ctr">
            <a:noAutofit/>
          </a:bodyPr>
          <a:lstStyle>
            <a:lvl1pPr algn="ctr">
              <a:buNone/>
              <a:defRPr sz="1800">
                <a:solidFill>
                  <a:schemeClr val="bg1"/>
                </a:solidFill>
              </a:defRPr>
            </a:lvl1pPr>
          </a:lstStyle>
          <a:p>
            <a:r>
              <a:rPr lang="en-US"/>
              <a:t>Click icon to add picture</a:t>
            </a:r>
            <a:endParaRPr lang="en-US" dirty="0"/>
          </a:p>
        </p:txBody>
      </p:sp>
      <p:sp>
        <p:nvSpPr>
          <p:cNvPr id="2" name="Title 1">
            <a:extLst>
              <a:ext uri="{FF2B5EF4-FFF2-40B4-BE49-F238E27FC236}">
                <a16:creationId xmlns:a16="http://schemas.microsoft.com/office/drawing/2014/main" id="{E969F227-D21C-48B3-828A-6BFA9585E82F}"/>
              </a:ext>
            </a:extLst>
          </p:cNvPr>
          <p:cNvSpPr>
            <a:spLocks noGrp="1"/>
          </p:cNvSpPr>
          <p:nvPr>
            <p:ph type="title"/>
          </p:nvPr>
        </p:nvSpPr>
        <p:spPr>
          <a:xfrm>
            <a:off x="5760720" y="585216"/>
            <a:ext cx="5276088" cy="2276856"/>
          </a:xfrm>
        </p:spPr>
        <p:txBody>
          <a:bodyPr anchor="b"/>
          <a:lstStyle>
            <a:lvl1pPr algn="r">
              <a:defRPr sz="4800" b="1" cap="all" spc="400" baseline="0">
                <a:solidFill>
                  <a:schemeClr val="bg1"/>
                </a:solidFill>
              </a:defRPr>
            </a:lvl1p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8DF1DFFF-E5C5-43DF-B71C-7270DB97372C}"/>
              </a:ext>
            </a:extLst>
          </p:cNvPr>
          <p:cNvSpPr>
            <a:spLocks noGrp="1"/>
          </p:cNvSpPr>
          <p:nvPr>
            <p:ph type="dt" sz="half" idx="10"/>
          </p:nvPr>
        </p:nvSpPr>
        <p:spPr>
          <a:xfrm>
            <a:off x="658368" y="201168"/>
            <a:ext cx="2743200" cy="365125"/>
          </a:xfrm>
        </p:spPr>
        <p:txBody>
          <a:bodyPr/>
          <a:lstStyle>
            <a:lvl1pPr>
              <a:defRPr>
                <a:solidFill>
                  <a:schemeClr val="bg1"/>
                </a:solidFill>
              </a:defRPr>
            </a:lvl1pPr>
          </a:lstStyle>
          <a:p>
            <a:r>
              <a:rPr lang="en-US" dirty="0"/>
              <a:t>9/3/20XX</a:t>
            </a:r>
          </a:p>
        </p:txBody>
      </p:sp>
      <p:sp>
        <p:nvSpPr>
          <p:cNvPr id="4" name="Footer Placeholder 3">
            <a:extLst>
              <a:ext uri="{FF2B5EF4-FFF2-40B4-BE49-F238E27FC236}">
                <a16:creationId xmlns:a16="http://schemas.microsoft.com/office/drawing/2014/main" id="{7EBC03C0-6EB7-4633-967C-12C35768BB58}"/>
              </a:ext>
            </a:extLst>
          </p:cNvPr>
          <p:cNvSpPr>
            <a:spLocks noGrp="1"/>
          </p:cNvSpPr>
          <p:nvPr>
            <p:ph type="ftr" sz="quarter" idx="11"/>
          </p:nvPr>
        </p:nvSpPr>
        <p:spPr>
          <a:xfrm rot="16200000">
            <a:off x="-548640" y="1938528"/>
            <a:ext cx="2788920" cy="365125"/>
          </a:xfrm>
        </p:spPr>
        <p:txBody>
          <a:bodyPr/>
          <a:lstStyle>
            <a:lvl1pPr>
              <a:defRPr>
                <a:solidFill>
                  <a:schemeClr val="bg1"/>
                </a:solidFill>
              </a:defRPr>
            </a:lvl1pPr>
          </a:lstStyle>
          <a:p>
            <a:r>
              <a:rPr lang="en-US" dirty="0"/>
              <a:t>Presentation Title</a:t>
            </a:r>
          </a:p>
        </p:txBody>
      </p:sp>
      <p:sp>
        <p:nvSpPr>
          <p:cNvPr id="5" name="Slide Number Placeholder 4">
            <a:extLst>
              <a:ext uri="{FF2B5EF4-FFF2-40B4-BE49-F238E27FC236}">
                <a16:creationId xmlns:a16="http://schemas.microsoft.com/office/drawing/2014/main" id="{30FF4306-91CD-4B7B-8A53-34BE8F997581}"/>
              </a:ext>
            </a:extLst>
          </p:cNvPr>
          <p:cNvSpPr>
            <a:spLocks noGrp="1"/>
          </p:cNvSpPr>
          <p:nvPr>
            <p:ph type="sldNum" sz="quarter" idx="12"/>
          </p:nvPr>
        </p:nvSpPr>
        <p:spPr>
          <a:xfrm>
            <a:off x="8610600" y="201168"/>
            <a:ext cx="2743200" cy="365125"/>
          </a:xfrm>
        </p:spPr>
        <p:txBody>
          <a:bodyPr/>
          <a:lstStyle>
            <a:lvl1pPr>
              <a:defRPr>
                <a:solidFill>
                  <a:schemeClr val="bg1"/>
                </a:solidFill>
              </a:defRPr>
            </a:lvl1pPr>
          </a:lstStyle>
          <a:p>
            <a:fld id="{D8DA9DAA-006C-4F4B-980E-E3DF019B24E2}" type="slidenum">
              <a:rPr lang="en-US" smtClean="0"/>
              <a:pPr/>
              <a:t>‹#›</a:t>
            </a:fld>
            <a:endParaRPr lang="en-US" dirty="0"/>
          </a:p>
        </p:txBody>
      </p:sp>
      <p:sp>
        <p:nvSpPr>
          <p:cNvPr id="8" name="Graphic 32">
            <a:extLst>
              <a:ext uri="{FF2B5EF4-FFF2-40B4-BE49-F238E27FC236}">
                <a16:creationId xmlns:a16="http://schemas.microsoft.com/office/drawing/2014/main" id="{846CD0EA-B0AA-4845-81A5-4ADD7C58B12F}"/>
              </a:ext>
            </a:extLst>
          </p:cNvPr>
          <p:cNvSpPr/>
          <p:nvPr userDrawn="1"/>
        </p:nvSpPr>
        <p:spPr>
          <a:xfrm>
            <a:off x="1472366" y="1859534"/>
            <a:ext cx="139039" cy="139039"/>
          </a:xfrm>
          <a:custGeom>
            <a:avLst/>
            <a:gdLst>
              <a:gd name="connsiteX0" fmla="*/ 129602 w 139039"/>
              <a:gd name="connsiteY0" fmla="*/ 60082 h 139039"/>
              <a:gd name="connsiteX1" fmla="*/ 78957 w 139039"/>
              <a:gd name="connsiteY1" fmla="*/ 60082 h 139039"/>
              <a:gd name="connsiteX2" fmla="*/ 78957 w 139039"/>
              <a:gd name="connsiteY2" fmla="*/ 9437 h 139039"/>
              <a:gd name="connsiteX3" fmla="*/ 69520 w 139039"/>
              <a:gd name="connsiteY3" fmla="*/ 0 h 139039"/>
              <a:gd name="connsiteX4" fmla="*/ 60082 w 139039"/>
              <a:gd name="connsiteY4" fmla="*/ 9437 h 139039"/>
              <a:gd name="connsiteX5" fmla="*/ 60082 w 139039"/>
              <a:gd name="connsiteY5" fmla="*/ 60082 h 139039"/>
              <a:gd name="connsiteX6" fmla="*/ 9437 w 139039"/>
              <a:gd name="connsiteY6" fmla="*/ 60082 h 139039"/>
              <a:gd name="connsiteX7" fmla="*/ 0 w 139039"/>
              <a:gd name="connsiteY7" fmla="*/ 69520 h 139039"/>
              <a:gd name="connsiteX8" fmla="*/ 9437 w 139039"/>
              <a:gd name="connsiteY8" fmla="*/ 78957 h 139039"/>
              <a:gd name="connsiteX9" fmla="*/ 60082 w 139039"/>
              <a:gd name="connsiteY9" fmla="*/ 78957 h 139039"/>
              <a:gd name="connsiteX10" fmla="*/ 60082 w 139039"/>
              <a:gd name="connsiteY10" fmla="*/ 129602 h 139039"/>
              <a:gd name="connsiteX11" fmla="*/ 69520 w 139039"/>
              <a:gd name="connsiteY11" fmla="*/ 139039 h 139039"/>
              <a:gd name="connsiteX12" fmla="*/ 78957 w 139039"/>
              <a:gd name="connsiteY12" fmla="*/ 129602 h 139039"/>
              <a:gd name="connsiteX13" fmla="*/ 78957 w 139039"/>
              <a:gd name="connsiteY13" fmla="*/ 78957 h 139039"/>
              <a:gd name="connsiteX14" fmla="*/ 129602 w 139039"/>
              <a:gd name="connsiteY14" fmla="*/ 78957 h 139039"/>
              <a:gd name="connsiteX15" fmla="*/ 139039 w 139039"/>
              <a:gd name="connsiteY15" fmla="*/ 69520 h 139039"/>
              <a:gd name="connsiteX16" fmla="*/ 129602 w 139039"/>
              <a:gd name="connsiteY16" fmla="*/ 60082 h 1390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39039" h="139039">
                <a:moveTo>
                  <a:pt x="129602" y="60082"/>
                </a:moveTo>
                <a:lnTo>
                  <a:pt x="78957" y="60082"/>
                </a:lnTo>
                <a:lnTo>
                  <a:pt x="78957" y="9437"/>
                </a:lnTo>
                <a:cubicBezTo>
                  <a:pt x="78957" y="4225"/>
                  <a:pt x="74731" y="0"/>
                  <a:pt x="69520" y="0"/>
                </a:cubicBezTo>
                <a:cubicBezTo>
                  <a:pt x="64308" y="0"/>
                  <a:pt x="60082" y="4225"/>
                  <a:pt x="60082" y="9437"/>
                </a:cubicBezTo>
                <a:lnTo>
                  <a:pt x="60082" y="60082"/>
                </a:lnTo>
                <a:lnTo>
                  <a:pt x="9437" y="60082"/>
                </a:lnTo>
                <a:cubicBezTo>
                  <a:pt x="4225" y="60082"/>
                  <a:pt x="0" y="64308"/>
                  <a:pt x="0" y="69520"/>
                </a:cubicBezTo>
                <a:cubicBezTo>
                  <a:pt x="0" y="74731"/>
                  <a:pt x="4225" y="78957"/>
                  <a:pt x="9437" y="78957"/>
                </a:cubicBezTo>
                <a:lnTo>
                  <a:pt x="60082" y="78957"/>
                </a:lnTo>
                <a:lnTo>
                  <a:pt x="60082" y="129602"/>
                </a:lnTo>
                <a:cubicBezTo>
                  <a:pt x="60082" y="134814"/>
                  <a:pt x="64308" y="139039"/>
                  <a:pt x="69520" y="139039"/>
                </a:cubicBezTo>
                <a:cubicBezTo>
                  <a:pt x="74731" y="139039"/>
                  <a:pt x="78957" y="134814"/>
                  <a:pt x="78957" y="129602"/>
                </a:cubicBezTo>
                <a:lnTo>
                  <a:pt x="78957" y="78957"/>
                </a:lnTo>
                <a:lnTo>
                  <a:pt x="129602" y="78957"/>
                </a:lnTo>
                <a:cubicBezTo>
                  <a:pt x="134814" y="78957"/>
                  <a:pt x="139039" y="74731"/>
                  <a:pt x="139039" y="69520"/>
                </a:cubicBezTo>
                <a:cubicBezTo>
                  <a:pt x="139039" y="64308"/>
                  <a:pt x="134814" y="60082"/>
                  <a:pt x="129602" y="60082"/>
                </a:cubicBezTo>
                <a:close/>
              </a:path>
            </a:pathLst>
          </a:custGeom>
          <a:solidFill>
            <a:schemeClr val="bg1"/>
          </a:solidFill>
          <a:ln w="603" cap="flat">
            <a:noFill/>
            <a:prstDash val="solid"/>
            <a:miter/>
          </a:ln>
        </p:spPr>
        <p:txBody>
          <a:bodyPr rtlCol="0" anchor="ctr"/>
          <a:lstStyle/>
          <a:p>
            <a:endParaRPr lang="en-US" dirty="0"/>
          </a:p>
        </p:txBody>
      </p:sp>
      <p:sp>
        <p:nvSpPr>
          <p:cNvPr id="10" name="Graphic 33">
            <a:extLst>
              <a:ext uri="{FF2B5EF4-FFF2-40B4-BE49-F238E27FC236}">
                <a16:creationId xmlns:a16="http://schemas.microsoft.com/office/drawing/2014/main" id="{0E97A0CB-7CB1-47F0-BD48-EEECBAC39CD2}"/>
              </a:ext>
            </a:extLst>
          </p:cNvPr>
          <p:cNvSpPr/>
          <p:nvPr userDrawn="1"/>
        </p:nvSpPr>
        <p:spPr>
          <a:xfrm>
            <a:off x="2014523" y="3146867"/>
            <a:ext cx="127714" cy="127714"/>
          </a:xfrm>
          <a:custGeom>
            <a:avLst/>
            <a:gdLst>
              <a:gd name="connsiteX0" fmla="*/ 63857 w 127714"/>
              <a:gd name="connsiteY0" fmla="*/ 18874 h 127714"/>
              <a:gd name="connsiteX1" fmla="*/ 108840 w 127714"/>
              <a:gd name="connsiteY1" fmla="*/ 63857 h 127714"/>
              <a:gd name="connsiteX2" fmla="*/ 63857 w 127714"/>
              <a:gd name="connsiteY2" fmla="*/ 108840 h 127714"/>
              <a:gd name="connsiteX3" fmla="*/ 18874 w 127714"/>
              <a:gd name="connsiteY3" fmla="*/ 63857 h 127714"/>
              <a:gd name="connsiteX4" fmla="*/ 63857 w 127714"/>
              <a:gd name="connsiteY4" fmla="*/ 18874 h 127714"/>
              <a:gd name="connsiteX5" fmla="*/ 63857 w 127714"/>
              <a:gd name="connsiteY5" fmla="*/ 0 h 127714"/>
              <a:gd name="connsiteX6" fmla="*/ 0 w 127714"/>
              <a:gd name="connsiteY6" fmla="*/ 63857 h 127714"/>
              <a:gd name="connsiteX7" fmla="*/ 63857 w 127714"/>
              <a:gd name="connsiteY7" fmla="*/ 127714 h 127714"/>
              <a:gd name="connsiteX8" fmla="*/ 127714 w 127714"/>
              <a:gd name="connsiteY8" fmla="*/ 63857 h 127714"/>
              <a:gd name="connsiteX9" fmla="*/ 63857 w 127714"/>
              <a:gd name="connsiteY9" fmla="*/ 0 h 127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7714" h="127714">
                <a:moveTo>
                  <a:pt x="63857" y="18874"/>
                </a:moveTo>
                <a:cubicBezTo>
                  <a:pt x="88700" y="18874"/>
                  <a:pt x="108840" y="39014"/>
                  <a:pt x="108840" y="63857"/>
                </a:cubicBezTo>
                <a:cubicBezTo>
                  <a:pt x="108840" y="88700"/>
                  <a:pt x="88700" y="108840"/>
                  <a:pt x="63857" y="108840"/>
                </a:cubicBezTo>
                <a:cubicBezTo>
                  <a:pt x="39014" y="108840"/>
                  <a:pt x="18874" y="88700"/>
                  <a:pt x="18874" y="63857"/>
                </a:cubicBezTo>
                <a:cubicBezTo>
                  <a:pt x="18898" y="39024"/>
                  <a:pt x="39024" y="18898"/>
                  <a:pt x="63857" y="18874"/>
                </a:cubicBezTo>
                <a:moveTo>
                  <a:pt x="63857" y="0"/>
                </a:moveTo>
                <a:cubicBezTo>
                  <a:pt x="28590" y="0"/>
                  <a:pt x="0" y="28590"/>
                  <a:pt x="0" y="63857"/>
                </a:cubicBezTo>
                <a:cubicBezTo>
                  <a:pt x="0" y="99124"/>
                  <a:pt x="28590" y="127714"/>
                  <a:pt x="63857" y="127714"/>
                </a:cubicBezTo>
                <a:cubicBezTo>
                  <a:pt x="99124" y="127714"/>
                  <a:pt x="127714" y="99124"/>
                  <a:pt x="127714" y="63857"/>
                </a:cubicBezTo>
                <a:cubicBezTo>
                  <a:pt x="127714" y="28590"/>
                  <a:pt x="99124" y="0"/>
                  <a:pt x="63857" y="0"/>
                </a:cubicBezTo>
                <a:close/>
              </a:path>
            </a:pathLst>
          </a:custGeom>
          <a:solidFill>
            <a:schemeClr val="bg1"/>
          </a:solidFill>
          <a:ln w="610" cap="flat">
            <a:noFill/>
            <a:prstDash val="solid"/>
            <a:miter/>
          </a:ln>
        </p:spPr>
        <p:txBody>
          <a:bodyPr rtlCol="0" anchor="ctr"/>
          <a:lstStyle/>
          <a:p>
            <a:endParaRPr lang="en-US" dirty="0"/>
          </a:p>
        </p:txBody>
      </p:sp>
      <p:sp>
        <p:nvSpPr>
          <p:cNvPr id="12" name="Graphic 31">
            <a:extLst>
              <a:ext uri="{FF2B5EF4-FFF2-40B4-BE49-F238E27FC236}">
                <a16:creationId xmlns:a16="http://schemas.microsoft.com/office/drawing/2014/main" id="{477816C9-06CB-4BC5-B26B-6A2877BD941A}"/>
              </a:ext>
            </a:extLst>
          </p:cNvPr>
          <p:cNvSpPr/>
          <p:nvPr userDrawn="1"/>
        </p:nvSpPr>
        <p:spPr>
          <a:xfrm>
            <a:off x="5404920" y="4508295"/>
            <a:ext cx="91138" cy="91138"/>
          </a:xfrm>
          <a:custGeom>
            <a:avLst/>
            <a:gdLst>
              <a:gd name="connsiteX0" fmla="*/ 91138 w 91138"/>
              <a:gd name="connsiteY0" fmla="*/ 45569 h 91138"/>
              <a:gd name="connsiteX1" fmla="*/ 45569 w 91138"/>
              <a:gd name="connsiteY1" fmla="*/ 91138 h 91138"/>
              <a:gd name="connsiteX2" fmla="*/ 0 w 91138"/>
              <a:gd name="connsiteY2" fmla="*/ 45569 h 91138"/>
              <a:gd name="connsiteX3" fmla="*/ 45569 w 91138"/>
              <a:gd name="connsiteY3" fmla="*/ 0 h 91138"/>
              <a:gd name="connsiteX4" fmla="*/ 91138 w 91138"/>
              <a:gd name="connsiteY4" fmla="*/ 45569 h 911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138" h="91138">
                <a:moveTo>
                  <a:pt x="91138" y="45569"/>
                </a:moveTo>
                <a:cubicBezTo>
                  <a:pt x="91138" y="70736"/>
                  <a:pt x="70736" y="91138"/>
                  <a:pt x="45569" y="91138"/>
                </a:cubicBezTo>
                <a:cubicBezTo>
                  <a:pt x="20402" y="91138"/>
                  <a:pt x="0" y="70736"/>
                  <a:pt x="0" y="45569"/>
                </a:cubicBezTo>
                <a:cubicBezTo>
                  <a:pt x="0" y="20402"/>
                  <a:pt x="20402" y="0"/>
                  <a:pt x="45569" y="0"/>
                </a:cubicBezTo>
                <a:cubicBezTo>
                  <a:pt x="70736" y="0"/>
                  <a:pt x="91138" y="20402"/>
                  <a:pt x="91138" y="45569"/>
                </a:cubicBezTo>
                <a:close/>
              </a:path>
            </a:pathLst>
          </a:custGeom>
          <a:solidFill>
            <a:schemeClr val="bg1"/>
          </a:solidFill>
          <a:ln w="422" cap="flat">
            <a:noFill/>
            <a:prstDash val="solid"/>
            <a:miter/>
          </a:ln>
        </p:spPr>
        <p:txBody>
          <a:bodyPr rtlCol="0" anchor="ctr"/>
          <a:lstStyle/>
          <a:p>
            <a:endParaRPr lang="en-US" dirty="0"/>
          </a:p>
        </p:txBody>
      </p:sp>
      <p:cxnSp>
        <p:nvCxnSpPr>
          <p:cNvPr id="14" name="Straight Connector 13">
            <a:extLst>
              <a:ext uri="{FF2B5EF4-FFF2-40B4-BE49-F238E27FC236}">
                <a16:creationId xmlns:a16="http://schemas.microsoft.com/office/drawing/2014/main" id="{13AE7F8D-AE68-4A83-BAB5-3A97D473CE3C}"/>
              </a:ext>
            </a:extLst>
          </p:cNvPr>
          <p:cNvCxnSpPr>
            <a:cxnSpLocks/>
          </p:cNvCxnSpPr>
          <p:nvPr userDrawn="1"/>
        </p:nvCxnSpPr>
        <p:spPr>
          <a:xfrm>
            <a:off x="856114" y="3503032"/>
            <a:ext cx="0" cy="3346090"/>
          </a:xfrm>
          <a:prstGeom prst="line">
            <a:avLst/>
          </a:prstGeom>
          <a:ln w="25400" cap="sq">
            <a:solidFill>
              <a:schemeClr val="bg1"/>
            </a:solidFill>
            <a:bevel/>
          </a:ln>
        </p:spPr>
        <p:style>
          <a:lnRef idx="1">
            <a:schemeClr val="accent1"/>
          </a:lnRef>
          <a:fillRef idx="0">
            <a:schemeClr val="accent1"/>
          </a:fillRef>
          <a:effectRef idx="0">
            <a:schemeClr val="accent1"/>
          </a:effectRef>
          <a:fontRef idx="minor">
            <a:schemeClr val="tx1"/>
          </a:fontRef>
        </p:style>
      </p:cxnSp>
      <p:sp>
        <p:nvSpPr>
          <p:cNvPr id="16" name="Text Placeholder 15">
            <a:extLst>
              <a:ext uri="{FF2B5EF4-FFF2-40B4-BE49-F238E27FC236}">
                <a16:creationId xmlns:a16="http://schemas.microsoft.com/office/drawing/2014/main" id="{A928810C-E773-43AE-A2A1-4073955CC8DA}"/>
              </a:ext>
            </a:extLst>
          </p:cNvPr>
          <p:cNvSpPr>
            <a:spLocks noGrp="1"/>
          </p:cNvSpPr>
          <p:nvPr>
            <p:ph type="body" sz="quarter" idx="13"/>
          </p:nvPr>
        </p:nvSpPr>
        <p:spPr>
          <a:xfrm>
            <a:off x="5760720" y="3127248"/>
            <a:ext cx="5276088" cy="1124712"/>
          </a:xfrm>
        </p:spPr>
        <p:txBody>
          <a:bodyPr/>
          <a:lstStyle>
            <a:lvl1pPr marL="0" indent="0" algn="r">
              <a:buNone/>
              <a:defRPr sz="1800">
                <a:solidFill>
                  <a:schemeClr val="bg1"/>
                </a:solidFill>
              </a:defRPr>
            </a:lvl1pPr>
          </a:lstStyle>
          <a:p>
            <a:pPr lvl="0"/>
            <a:r>
              <a:rPr lang="en-US"/>
              <a:t>Click to edit Master text styles</a:t>
            </a:r>
          </a:p>
        </p:txBody>
      </p:sp>
    </p:spTree>
    <p:extLst>
      <p:ext uri="{BB962C8B-B14F-4D97-AF65-F5344CB8AC3E}">
        <p14:creationId xmlns:p14="http://schemas.microsoft.com/office/powerpoint/2010/main" val="30104515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69F227-D21C-48B3-828A-6BFA9585E82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DF1DFFF-E5C5-43DF-B71C-7270DB97372C}"/>
              </a:ext>
            </a:extLst>
          </p:cNvPr>
          <p:cNvSpPr>
            <a:spLocks noGrp="1"/>
          </p:cNvSpPr>
          <p:nvPr>
            <p:ph type="dt" sz="half" idx="10"/>
          </p:nvPr>
        </p:nvSpPr>
        <p:spPr/>
        <p:txBody>
          <a:bodyPr/>
          <a:lstStyle/>
          <a:p>
            <a:r>
              <a:rPr lang="en-US" dirty="0"/>
              <a:t>9/3/20XX</a:t>
            </a:r>
          </a:p>
        </p:txBody>
      </p:sp>
      <p:sp>
        <p:nvSpPr>
          <p:cNvPr id="4" name="Footer Placeholder 3">
            <a:extLst>
              <a:ext uri="{FF2B5EF4-FFF2-40B4-BE49-F238E27FC236}">
                <a16:creationId xmlns:a16="http://schemas.microsoft.com/office/drawing/2014/main" id="{7EBC03C0-6EB7-4633-967C-12C35768BB58}"/>
              </a:ext>
            </a:extLst>
          </p:cNvPr>
          <p:cNvSpPr>
            <a:spLocks noGrp="1"/>
          </p:cNvSpPr>
          <p:nvPr>
            <p:ph type="ftr" sz="quarter" idx="11"/>
          </p:nvPr>
        </p:nvSpPr>
        <p:spPr/>
        <p:txBody>
          <a:bodyPr/>
          <a:lstStyle/>
          <a:p>
            <a:r>
              <a:rPr lang="en-US" dirty="0"/>
              <a:t>Presentation Title</a:t>
            </a:r>
          </a:p>
        </p:txBody>
      </p:sp>
      <p:sp>
        <p:nvSpPr>
          <p:cNvPr id="5" name="Slide Number Placeholder 4">
            <a:extLst>
              <a:ext uri="{FF2B5EF4-FFF2-40B4-BE49-F238E27FC236}">
                <a16:creationId xmlns:a16="http://schemas.microsoft.com/office/drawing/2014/main" id="{30FF4306-91CD-4B7B-8A53-34BE8F997581}"/>
              </a:ext>
            </a:extLst>
          </p:cNvPr>
          <p:cNvSpPr>
            <a:spLocks noGrp="1"/>
          </p:cNvSpPr>
          <p:nvPr>
            <p:ph type="sldNum" sz="quarter" idx="12"/>
          </p:nvPr>
        </p:nvSpPr>
        <p:spPr/>
        <p:txBody>
          <a:bodyPr/>
          <a:lstStyle/>
          <a:p>
            <a:fld id="{D8DA9DAA-006C-4F4B-980E-E3DF019B24E2}" type="slidenum">
              <a:rPr lang="en-US" smtClean="0"/>
              <a:t>‹#›</a:t>
            </a:fld>
            <a:endParaRPr lang="en-US" dirty="0"/>
          </a:p>
        </p:txBody>
      </p:sp>
      <p:cxnSp>
        <p:nvCxnSpPr>
          <p:cNvPr id="6" name="Straight Connector 5">
            <a:extLst>
              <a:ext uri="{FF2B5EF4-FFF2-40B4-BE49-F238E27FC236}">
                <a16:creationId xmlns:a16="http://schemas.microsoft.com/office/drawing/2014/main" id="{57596AF9-469C-436D-B7D2-77952EF1825E}"/>
              </a:ext>
            </a:extLst>
          </p:cNvPr>
          <p:cNvCxnSpPr>
            <a:cxnSpLocks/>
          </p:cNvCxnSpPr>
          <p:nvPr/>
        </p:nvCxnSpPr>
        <p:spPr>
          <a:xfrm>
            <a:off x="715890" y="356812"/>
            <a:ext cx="0" cy="6492875"/>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6329100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DFF36D6-399B-43E3-84DD-9FC5119ECCE9}"/>
              </a:ext>
            </a:extLst>
          </p:cNvPr>
          <p:cNvSpPr>
            <a:spLocks noGrp="1"/>
          </p:cNvSpPr>
          <p:nvPr>
            <p:ph type="dt" sz="half" idx="10"/>
          </p:nvPr>
        </p:nvSpPr>
        <p:spPr/>
        <p:txBody>
          <a:bodyPr/>
          <a:lstStyle/>
          <a:p>
            <a:r>
              <a:rPr lang="en-US" dirty="0"/>
              <a:t>9/3/20XX</a:t>
            </a:r>
          </a:p>
        </p:txBody>
      </p:sp>
      <p:sp>
        <p:nvSpPr>
          <p:cNvPr id="3" name="Footer Placeholder 2">
            <a:extLst>
              <a:ext uri="{FF2B5EF4-FFF2-40B4-BE49-F238E27FC236}">
                <a16:creationId xmlns:a16="http://schemas.microsoft.com/office/drawing/2014/main" id="{50234AB7-3B85-4028-A500-5A1BDBF45C56}"/>
              </a:ext>
            </a:extLst>
          </p:cNvPr>
          <p:cNvSpPr>
            <a:spLocks noGrp="1"/>
          </p:cNvSpPr>
          <p:nvPr>
            <p:ph type="ftr" sz="quarter" idx="11"/>
          </p:nvPr>
        </p:nvSpPr>
        <p:spPr/>
        <p:txBody>
          <a:bodyPr/>
          <a:lstStyle/>
          <a:p>
            <a:r>
              <a:rPr lang="en-US" dirty="0"/>
              <a:t>Presentation Title</a:t>
            </a:r>
          </a:p>
        </p:txBody>
      </p:sp>
      <p:sp>
        <p:nvSpPr>
          <p:cNvPr id="4" name="Slide Number Placeholder 3">
            <a:extLst>
              <a:ext uri="{FF2B5EF4-FFF2-40B4-BE49-F238E27FC236}">
                <a16:creationId xmlns:a16="http://schemas.microsoft.com/office/drawing/2014/main" id="{AC1F40F0-9909-442F-BBA4-409D061ED027}"/>
              </a:ext>
            </a:extLst>
          </p:cNvPr>
          <p:cNvSpPr>
            <a:spLocks noGrp="1"/>
          </p:cNvSpPr>
          <p:nvPr>
            <p:ph type="sldNum" sz="quarter" idx="12"/>
          </p:nvPr>
        </p:nvSpPr>
        <p:spPr/>
        <p:txBody>
          <a:bodyPr/>
          <a:lstStyle/>
          <a:p>
            <a:fld id="{D8DA9DAA-006C-4F4B-980E-E3DF019B24E2}" type="slidenum">
              <a:rPr lang="en-US" smtClean="0"/>
              <a:t>‹#›</a:t>
            </a:fld>
            <a:endParaRPr lang="en-US" dirty="0"/>
          </a:p>
        </p:txBody>
      </p:sp>
      <p:cxnSp>
        <p:nvCxnSpPr>
          <p:cNvPr id="5" name="Straight Connector 4">
            <a:extLst>
              <a:ext uri="{FF2B5EF4-FFF2-40B4-BE49-F238E27FC236}">
                <a16:creationId xmlns:a16="http://schemas.microsoft.com/office/drawing/2014/main" id="{353C1207-D1C8-49E3-8837-E2B89D366FAE}"/>
              </a:ext>
            </a:extLst>
          </p:cNvPr>
          <p:cNvCxnSpPr>
            <a:cxnSpLocks/>
          </p:cNvCxnSpPr>
          <p:nvPr/>
        </p:nvCxnSpPr>
        <p:spPr>
          <a:xfrm>
            <a:off x="715890" y="356812"/>
            <a:ext cx="0" cy="6492875"/>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4086763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40F214-646F-4D81-AD12-65628EC987D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EF71768-C3FA-49EF-99EF-06E6C3B2846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2DA6F24-ED6C-4D12-A9D6-EE37FBD6869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8E6AACE-FAFB-4934-8E3C-AB5B216353D8}"/>
              </a:ext>
            </a:extLst>
          </p:cNvPr>
          <p:cNvSpPr>
            <a:spLocks noGrp="1"/>
          </p:cNvSpPr>
          <p:nvPr>
            <p:ph type="dt" sz="half" idx="10"/>
          </p:nvPr>
        </p:nvSpPr>
        <p:spPr/>
        <p:txBody>
          <a:bodyPr/>
          <a:lstStyle/>
          <a:p>
            <a:r>
              <a:rPr lang="en-US" dirty="0"/>
              <a:t>9/3/20XX</a:t>
            </a:r>
          </a:p>
        </p:txBody>
      </p:sp>
      <p:sp>
        <p:nvSpPr>
          <p:cNvPr id="6" name="Footer Placeholder 5">
            <a:extLst>
              <a:ext uri="{FF2B5EF4-FFF2-40B4-BE49-F238E27FC236}">
                <a16:creationId xmlns:a16="http://schemas.microsoft.com/office/drawing/2014/main" id="{181533EA-D0F8-4C79-8721-F190DE2D2DC0}"/>
              </a:ext>
            </a:extLst>
          </p:cNvPr>
          <p:cNvSpPr>
            <a:spLocks noGrp="1"/>
          </p:cNvSpPr>
          <p:nvPr>
            <p:ph type="ftr" sz="quarter" idx="11"/>
          </p:nvPr>
        </p:nvSpPr>
        <p:spPr/>
        <p:txBody>
          <a:bodyPr/>
          <a:lstStyle/>
          <a:p>
            <a:r>
              <a:rPr lang="en-US" dirty="0"/>
              <a:t>Presentation Title</a:t>
            </a:r>
          </a:p>
        </p:txBody>
      </p:sp>
      <p:sp>
        <p:nvSpPr>
          <p:cNvPr id="7" name="Slide Number Placeholder 6">
            <a:extLst>
              <a:ext uri="{FF2B5EF4-FFF2-40B4-BE49-F238E27FC236}">
                <a16:creationId xmlns:a16="http://schemas.microsoft.com/office/drawing/2014/main" id="{A059BAC9-F101-4394-BBA4-3D21A3497126}"/>
              </a:ext>
            </a:extLst>
          </p:cNvPr>
          <p:cNvSpPr>
            <a:spLocks noGrp="1"/>
          </p:cNvSpPr>
          <p:nvPr>
            <p:ph type="sldNum" sz="quarter" idx="12"/>
          </p:nvPr>
        </p:nvSpPr>
        <p:spPr/>
        <p:txBody>
          <a:bodyPr/>
          <a:lstStyle/>
          <a:p>
            <a:fld id="{D8DA9DAA-006C-4F4B-980E-E3DF019B24E2}" type="slidenum">
              <a:rPr lang="en-US" smtClean="0"/>
              <a:t>‹#›</a:t>
            </a:fld>
            <a:endParaRPr lang="en-US" dirty="0"/>
          </a:p>
        </p:txBody>
      </p:sp>
      <p:cxnSp>
        <p:nvCxnSpPr>
          <p:cNvPr id="8" name="Straight Connector 7">
            <a:extLst>
              <a:ext uri="{FF2B5EF4-FFF2-40B4-BE49-F238E27FC236}">
                <a16:creationId xmlns:a16="http://schemas.microsoft.com/office/drawing/2014/main" id="{0F3A79C9-7EDC-44F6-AC48-5DD98A7695AD}"/>
              </a:ext>
            </a:extLst>
          </p:cNvPr>
          <p:cNvCxnSpPr>
            <a:cxnSpLocks/>
          </p:cNvCxnSpPr>
          <p:nvPr/>
        </p:nvCxnSpPr>
        <p:spPr>
          <a:xfrm>
            <a:off x="715890" y="356812"/>
            <a:ext cx="0" cy="6492875"/>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3680595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4CB71F-B6C2-4866-BC97-304F78816E4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55ED73B-8413-478D-80D7-B78B69763B6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a:extLst>
              <a:ext uri="{FF2B5EF4-FFF2-40B4-BE49-F238E27FC236}">
                <a16:creationId xmlns:a16="http://schemas.microsoft.com/office/drawing/2014/main" id="{91BDF226-1B94-4D2D-98B3-7B932FB17DA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00C4E9A-CA29-4CCD-ACFA-B29F80FBA163}"/>
              </a:ext>
            </a:extLst>
          </p:cNvPr>
          <p:cNvSpPr>
            <a:spLocks noGrp="1"/>
          </p:cNvSpPr>
          <p:nvPr>
            <p:ph type="dt" sz="half" idx="10"/>
          </p:nvPr>
        </p:nvSpPr>
        <p:spPr/>
        <p:txBody>
          <a:bodyPr/>
          <a:lstStyle/>
          <a:p>
            <a:r>
              <a:rPr lang="en-US" dirty="0"/>
              <a:t>9/3/20XX</a:t>
            </a:r>
          </a:p>
        </p:txBody>
      </p:sp>
      <p:sp>
        <p:nvSpPr>
          <p:cNvPr id="6" name="Footer Placeholder 5">
            <a:extLst>
              <a:ext uri="{FF2B5EF4-FFF2-40B4-BE49-F238E27FC236}">
                <a16:creationId xmlns:a16="http://schemas.microsoft.com/office/drawing/2014/main" id="{71A5B7BE-3F1B-4FF3-B1D7-6E39B99D07BD}"/>
              </a:ext>
            </a:extLst>
          </p:cNvPr>
          <p:cNvSpPr>
            <a:spLocks noGrp="1"/>
          </p:cNvSpPr>
          <p:nvPr>
            <p:ph type="ftr" sz="quarter" idx="11"/>
          </p:nvPr>
        </p:nvSpPr>
        <p:spPr/>
        <p:txBody>
          <a:bodyPr/>
          <a:lstStyle/>
          <a:p>
            <a:r>
              <a:rPr lang="en-US" dirty="0"/>
              <a:t>Presentation Title</a:t>
            </a:r>
          </a:p>
        </p:txBody>
      </p:sp>
      <p:sp>
        <p:nvSpPr>
          <p:cNvPr id="7" name="Slide Number Placeholder 6">
            <a:extLst>
              <a:ext uri="{FF2B5EF4-FFF2-40B4-BE49-F238E27FC236}">
                <a16:creationId xmlns:a16="http://schemas.microsoft.com/office/drawing/2014/main" id="{142F18F1-E27E-470E-AE13-4755DEE63A32}"/>
              </a:ext>
            </a:extLst>
          </p:cNvPr>
          <p:cNvSpPr>
            <a:spLocks noGrp="1"/>
          </p:cNvSpPr>
          <p:nvPr>
            <p:ph type="sldNum" sz="quarter" idx="12"/>
          </p:nvPr>
        </p:nvSpPr>
        <p:spPr/>
        <p:txBody>
          <a:bodyPr/>
          <a:lstStyle/>
          <a:p>
            <a:fld id="{D8DA9DAA-006C-4F4B-980E-E3DF019B24E2}" type="slidenum">
              <a:rPr lang="en-US" smtClean="0"/>
              <a:t>‹#›</a:t>
            </a:fld>
            <a:endParaRPr lang="en-US" dirty="0"/>
          </a:p>
        </p:txBody>
      </p:sp>
      <p:cxnSp>
        <p:nvCxnSpPr>
          <p:cNvPr id="8" name="Straight Connector 7">
            <a:extLst>
              <a:ext uri="{FF2B5EF4-FFF2-40B4-BE49-F238E27FC236}">
                <a16:creationId xmlns:a16="http://schemas.microsoft.com/office/drawing/2014/main" id="{00F08750-B7F2-4119-B151-68DE77481335}"/>
              </a:ext>
            </a:extLst>
          </p:cNvPr>
          <p:cNvCxnSpPr>
            <a:cxnSpLocks/>
          </p:cNvCxnSpPr>
          <p:nvPr/>
        </p:nvCxnSpPr>
        <p:spPr>
          <a:xfrm>
            <a:off x="715890" y="356812"/>
            <a:ext cx="0" cy="6492875"/>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407755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2 Slide">
    <p:bg>
      <p:bgPr>
        <a:gradFill>
          <a:gsLst>
            <a:gs pos="100000">
              <a:schemeClr val="accent4"/>
            </a:gs>
            <a:gs pos="0">
              <a:schemeClr val="accent2"/>
            </a:gs>
          </a:gsLst>
          <a:lin ang="27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640AAD-80AF-40E7-BE3F-43D32FC68ED4}"/>
              </a:ext>
            </a:extLst>
          </p:cNvPr>
          <p:cNvSpPr>
            <a:spLocks noGrp="1"/>
          </p:cNvSpPr>
          <p:nvPr>
            <p:ph type="ctrTitle"/>
          </p:nvPr>
        </p:nvSpPr>
        <p:spPr>
          <a:xfrm>
            <a:off x="1298448" y="594360"/>
            <a:ext cx="6272784" cy="2843784"/>
          </a:xfrm>
        </p:spPr>
        <p:txBody>
          <a:bodyPr anchor="b"/>
          <a:lstStyle>
            <a:lvl1pPr algn="l">
              <a:defRPr sz="5400" b="1" i="0" cap="all" baseline="0">
                <a:solidFill>
                  <a:schemeClr val="bg1"/>
                </a:solidFill>
              </a:defRPr>
            </a:lvl1pPr>
          </a:lstStyle>
          <a:p>
            <a:r>
              <a:rPr lang="en-US"/>
              <a:t>Click to edit Master title style</a:t>
            </a:r>
            <a:endParaRPr lang="en-US" dirty="0"/>
          </a:p>
        </p:txBody>
      </p:sp>
      <p:sp>
        <p:nvSpPr>
          <p:cNvPr id="3" name="Subtitle 2">
            <a:extLst>
              <a:ext uri="{FF2B5EF4-FFF2-40B4-BE49-F238E27FC236}">
                <a16:creationId xmlns:a16="http://schemas.microsoft.com/office/drawing/2014/main" id="{EC80FBD9-0977-4B2B-9318-30774BB0947C}"/>
              </a:ext>
            </a:extLst>
          </p:cNvPr>
          <p:cNvSpPr>
            <a:spLocks noGrp="1"/>
          </p:cNvSpPr>
          <p:nvPr>
            <p:ph type="subTitle" idx="1"/>
          </p:nvPr>
        </p:nvSpPr>
        <p:spPr>
          <a:xfrm>
            <a:off x="5641848" y="4700016"/>
            <a:ext cx="5093208" cy="1197864"/>
          </a:xfrm>
        </p:spPr>
        <p:txBody>
          <a:bodyPr>
            <a:normAutofit/>
          </a:bodyPr>
          <a:lstStyle>
            <a:lvl1pPr marL="0" indent="0" algn="r">
              <a:buNone/>
              <a:defRPr sz="20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cxnSp>
        <p:nvCxnSpPr>
          <p:cNvPr id="9" name="Straight Connector 8">
            <a:extLst>
              <a:ext uri="{FF2B5EF4-FFF2-40B4-BE49-F238E27FC236}">
                <a16:creationId xmlns:a16="http://schemas.microsoft.com/office/drawing/2014/main" id="{8E825845-66DD-4B77-A729-CD97D156FE6C}"/>
              </a:ext>
            </a:extLst>
          </p:cNvPr>
          <p:cNvCxnSpPr>
            <a:cxnSpLocks/>
          </p:cNvCxnSpPr>
          <p:nvPr userDrawn="1"/>
        </p:nvCxnSpPr>
        <p:spPr>
          <a:xfrm>
            <a:off x="1301262" y="3496322"/>
            <a:ext cx="0" cy="3352800"/>
          </a:xfrm>
          <a:prstGeom prst="line">
            <a:avLst/>
          </a:prstGeom>
          <a:ln w="25400" cap="sq">
            <a:solidFill>
              <a:schemeClr val="bg1"/>
            </a:solidFill>
            <a:bevel/>
          </a:ln>
        </p:spPr>
        <p:style>
          <a:lnRef idx="1">
            <a:schemeClr val="accent1"/>
          </a:lnRef>
          <a:fillRef idx="0">
            <a:schemeClr val="accent1"/>
          </a:fillRef>
          <a:effectRef idx="0">
            <a:schemeClr val="accent1"/>
          </a:effectRef>
          <a:fontRef idx="minor">
            <a:schemeClr val="tx1"/>
          </a:fontRef>
        </p:style>
      </p:cxnSp>
      <p:sp>
        <p:nvSpPr>
          <p:cNvPr id="19" name="Graphic 12">
            <a:extLst>
              <a:ext uri="{FF2B5EF4-FFF2-40B4-BE49-F238E27FC236}">
                <a16:creationId xmlns:a16="http://schemas.microsoft.com/office/drawing/2014/main" id="{818B4386-1FCF-4ACE-BE25-AF9CC5E2256F}"/>
              </a:ext>
            </a:extLst>
          </p:cNvPr>
          <p:cNvSpPr/>
          <p:nvPr userDrawn="1"/>
        </p:nvSpPr>
        <p:spPr>
          <a:xfrm>
            <a:off x="8217780" y="2973840"/>
            <a:ext cx="91138" cy="91138"/>
          </a:xfrm>
          <a:custGeom>
            <a:avLst/>
            <a:gdLst>
              <a:gd name="connsiteX0" fmla="*/ 91138 w 91138"/>
              <a:gd name="connsiteY0" fmla="*/ 45569 h 91138"/>
              <a:gd name="connsiteX1" fmla="*/ 45569 w 91138"/>
              <a:gd name="connsiteY1" fmla="*/ 91138 h 91138"/>
              <a:gd name="connsiteX2" fmla="*/ 0 w 91138"/>
              <a:gd name="connsiteY2" fmla="*/ 45569 h 91138"/>
              <a:gd name="connsiteX3" fmla="*/ 45569 w 91138"/>
              <a:gd name="connsiteY3" fmla="*/ 0 h 91138"/>
              <a:gd name="connsiteX4" fmla="*/ 91138 w 91138"/>
              <a:gd name="connsiteY4" fmla="*/ 45569 h 911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138" h="91138">
                <a:moveTo>
                  <a:pt x="91138" y="45569"/>
                </a:moveTo>
                <a:cubicBezTo>
                  <a:pt x="91138" y="70736"/>
                  <a:pt x="70736" y="91138"/>
                  <a:pt x="45569" y="91138"/>
                </a:cubicBezTo>
                <a:cubicBezTo>
                  <a:pt x="20402" y="91138"/>
                  <a:pt x="0" y="70736"/>
                  <a:pt x="0" y="45569"/>
                </a:cubicBezTo>
                <a:cubicBezTo>
                  <a:pt x="0" y="20402"/>
                  <a:pt x="20402" y="0"/>
                  <a:pt x="45569" y="0"/>
                </a:cubicBezTo>
                <a:cubicBezTo>
                  <a:pt x="70736" y="0"/>
                  <a:pt x="91138" y="20402"/>
                  <a:pt x="91138" y="45569"/>
                </a:cubicBezTo>
                <a:close/>
              </a:path>
            </a:pathLst>
          </a:custGeom>
          <a:solidFill>
            <a:schemeClr val="bg1"/>
          </a:solidFill>
          <a:ln w="422" cap="flat">
            <a:noFill/>
            <a:prstDash val="solid"/>
            <a:miter/>
          </a:ln>
        </p:spPr>
        <p:txBody>
          <a:bodyPr rtlCol="0" anchor="ctr"/>
          <a:lstStyle/>
          <a:p>
            <a:endParaRPr lang="en-US" dirty="0"/>
          </a:p>
        </p:txBody>
      </p:sp>
      <p:sp>
        <p:nvSpPr>
          <p:cNvPr id="21" name="Graphic 13">
            <a:extLst>
              <a:ext uri="{FF2B5EF4-FFF2-40B4-BE49-F238E27FC236}">
                <a16:creationId xmlns:a16="http://schemas.microsoft.com/office/drawing/2014/main" id="{19319560-50ED-4963-A2CF-74663239D426}"/>
              </a:ext>
            </a:extLst>
          </p:cNvPr>
          <p:cNvSpPr/>
          <p:nvPr userDrawn="1"/>
        </p:nvSpPr>
        <p:spPr>
          <a:xfrm>
            <a:off x="7859002" y="2744546"/>
            <a:ext cx="139038" cy="139038"/>
          </a:xfrm>
          <a:custGeom>
            <a:avLst/>
            <a:gdLst>
              <a:gd name="connsiteX0" fmla="*/ 129601 w 139038"/>
              <a:gd name="connsiteY0" fmla="*/ 60082 h 139038"/>
              <a:gd name="connsiteX1" fmla="*/ 78956 w 139038"/>
              <a:gd name="connsiteY1" fmla="*/ 60082 h 139038"/>
              <a:gd name="connsiteX2" fmla="*/ 78956 w 139038"/>
              <a:gd name="connsiteY2" fmla="*/ 9437 h 139038"/>
              <a:gd name="connsiteX3" fmla="*/ 69519 w 139038"/>
              <a:gd name="connsiteY3" fmla="*/ 0 h 139038"/>
              <a:gd name="connsiteX4" fmla="*/ 60082 w 139038"/>
              <a:gd name="connsiteY4" fmla="*/ 9437 h 139038"/>
              <a:gd name="connsiteX5" fmla="*/ 60082 w 139038"/>
              <a:gd name="connsiteY5" fmla="*/ 60082 h 139038"/>
              <a:gd name="connsiteX6" fmla="*/ 9437 w 139038"/>
              <a:gd name="connsiteY6" fmla="*/ 60082 h 139038"/>
              <a:gd name="connsiteX7" fmla="*/ 0 w 139038"/>
              <a:gd name="connsiteY7" fmla="*/ 69519 h 139038"/>
              <a:gd name="connsiteX8" fmla="*/ 9437 w 139038"/>
              <a:gd name="connsiteY8" fmla="*/ 78956 h 139038"/>
              <a:gd name="connsiteX9" fmla="*/ 60082 w 139038"/>
              <a:gd name="connsiteY9" fmla="*/ 78956 h 139038"/>
              <a:gd name="connsiteX10" fmla="*/ 60082 w 139038"/>
              <a:gd name="connsiteY10" fmla="*/ 129601 h 139038"/>
              <a:gd name="connsiteX11" fmla="*/ 69519 w 139038"/>
              <a:gd name="connsiteY11" fmla="*/ 139038 h 139038"/>
              <a:gd name="connsiteX12" fmla="*/ 78956 w 139038"/>
              <a:gd name="connsiteY12" fmla="*/ 129601 h 139038"/>
              <a:gd name="connsiteX13" fmla="*/ 78956 w 139038"/>
              <a:gd name="connsiteY13" fmla="*/ 78956 h 139038"/>
              <a:gd name="connsiteX14" fmla="*/ 129601 w 139038"/>
              <a:gd name="connsiteY14" fmla="*/ 78956 h 139038"/>
              <a:gd name="connsiteX15" fmla="*/ 139038 w 139038"/>
              <a:gd name="connsiteY15" fmla="*/ 69519 h 139038"/>
              <a:gd name="connsiteX16" fmla="*/ 129601 w 139038"/>
              <a:gd name="connsiteY16" fmla="*/ 60082 h 139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39038" h="139038">
                <a:moveTo>
                  <a:pt x="129601" y="60082"/>
                </a:moveTo>
                <a:lnTo>
                  <a:pt x="78956" y="60082"/>
                </a:lnTo>
                <a:lnTo>
                  <a:pt x="78956" y="9437"/>
                </a:lnTo>
                <a:cubicBezTo>
                  <a:pt x="78956" y="4225"/>
                  <a:pt x="74731" y="0"/>
                  <a:pt x="69519" y="0"/>
                </a:cubicBezTo>
                <a:cubicBezTo>
                  <a:pt x="64307" y="0"/>
                  <a:pt x="60082" y="4225"/>
                  <a:pt x="60082" y="9437"/>
                </a:cubicBezTo>
                <a:lnTo>
                  <a:pt x="60082" y="60082"/>
                </a:lnTo>
                <a:lnTo>
                  <a:pt x="9437" y="60082"/>
                </a:lnTo>
                <a:cubicBezTo>
                  <a:pt x="4225" y="60082"/>
                  <a:pt x="0" y="64307"/>
                  <a:pt x="0" y="69519"/>
                </a:cubicBezTo>
                <a:cubicBezTo>
                  <a:pt x="0" y="74731"/>
                  <a:pt x="4225" y="78956"/>
                  <a:pt x="9437" y="78956"/>
                </a:cubicBezTo>
                <a:lnTo>
                  <a:pt x="60082" y="78956"/>
                </a:lnTo>
                <a:lnTo>
                  <a:pt x="60082" y="129601"/>
                </a:lnTo>
                <a:cubicBezTo>
                  <a:pt x="60082" y="134813"/>
                  <a:pt x="64307" y="139038"/>
                  <a:pt x="69519" y="139038"/>
                </a:cubicBezTo>
                <a:cubicBezTo>
                  <a:pt x="74731" y="139038"/>
                  <a:pt x="78956" y="134813"/>
                  <a:pt x="78956" y="129601"/>
                </a:cubicBezTo>
                <a:lnTo>
                  <a:pt x="78956" y="78956"/>
                </a:lnTo>
                <a:lnTo>
                  <a:pt x="129601" y="78956"/>
                </a:lnTo>
                <a:cubicBezTo>
                  <a:pt x="134813" y="78956"/>
                  <a:pt x="139038" y="74731"/>
                  <a:pt x="139038" y="69519"/>
                </a:cubicBezTo>
                <a:cubicBezTo>
                  <a:pt x="139038" y="64307"/>
                  <a:pt x="134813" y="60082"/>
                  <a:pt x="129601" y="60082"/>
                </a:cubicBezTo>
                <a:close/>
              </a:path>
            </a:pathLst>
          </a:custGeom>
          <a:solidFill>
            <a:schemeClr val="bg1"/>
          </a:solidFill>
          <a:ln w="603" cap="flat">
            <a:noFill/>
            <a:prstDash val="solid"/>
            <a:miter/>
          </a:ln>
        </p:spPr>
        <p:txBody>
          <a:bodyPr rtlCol="0" anchor="ctr"/>
          <a:lstStyle/>
          <a:p>
            <a:endParaRPr lang="en-US" dirty="0"/>
          </a:p>
        </p:txBody>
      </p:sp>
      <p:sp>
        <p:nvSpPr>
          <p:cNvPr id="23" name="Graphic 15">
            <a:extLst>
              <a:ext uri="{FF2B5EF4-FFF2-40B4-BE49-F238E27FC236}">
                <a16:creationId xmlns:a16="http://schemas.microsoft.com/office/drawing/2014/main" id="{E5ABBDAD-943D-48F3-9C80-B29C48966C79}"/>
              </a:ext>
            </a:extLst>
          </p:cNvPr>
          <p:cNvSpPr/>
          <p:nvPr userDrawn="1"/>
        </p:nvSpPr>
        <p:spPr>
          <a:xfrm>
            <a:off x="7843462" y="3198265"/>
            <a:ext cx="127713" cy="127713"/>
          </a:xfrm>
          <a:custGeom>
            <a:avLst/>
            <a:gdLst>
              <a:gd name="connsiteX0" fmla="*/ 63857 w 127713"/>
              <a:gd name="connsiteY0" fmla="*/ 18874 h 127713"/>
              <a:gd name="connsiteX1" fmla="*/ 108839 w 127713"/>
              <a:gd name="connsiteY1" fmla="*/ 63857 h 127713"/>
              <a:gd name="connsiteX2" fmla="*/ 63857 w 127713"/>
              <a:gd name="connsiteY2" fmla="*/ 108839 h 127713"/>
              <a:gd name="connsiteX3" fmla="*/ 18874 w 127713"/>
              <a:gd name="connsiteY3" fmla="*/ 63857 h 127713"/>
              <a:gd name="connsiteX4" fmla="*/ 63857 w 127713"/>
              <a:gd name="connsiteY4" fmla="*/ 18874 h 127713"/>
              <a:gd name="connsiteX5" fmla="*/ 63857 w 127713"/>
              <a:gd name="connsiteY5" fmla="*/ 0 h 127713"/>
              <a:gd name="connsiteX6" fmla="*/ 0 w 127713"/>
              <a:gd name="connsiteY6" fmla="*/ 63857 h 127713"/>
              <a:gd name="connsiteX7" fmla="*/ 63857 w 127713"/>
              <a:gd name="connsiteY7" fmla="*/ 127713 h 127713"/>
              <a:gd name="connsiteX8" fmla="*/ 127713 w 127713"/>
              <a:gd name="connsiteY8" fmla="*/ 63857 h 127713"/>
              <a:gd name="connsiteX9" fmla="*/ 63857 w 127713"/>
              <a:gd name="connsiteY9" fmla="*/ 0 h 1277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7713" h="127713">
                <a:moveTo>
                  <a:pt x="63857" y="18874"/>
                </a:moveTo>
                <a:cubicBezTo>
                  <a:pt x="88700" y="18874"/>
                  <a:pt x="108839" y="39013"/>
                  <a:pt x="108839" y="63857"/>
                </a:cubicBezTo>
                <a:cubicBezTo>
                  <a:pt x="108839" y="88700"/>
                  <a:pt x="88700" y="108839"/>
                  <a:pt x="63857" y="108839"/>
                </a:cubicBezTo>
                <a:cubicBezTo>
                  <a:pt x="39013" y="108839"/>
                  <a:pt x="18874" y="88700"/>
                  <a:pt x="18874" y="63857"/>
                </a:cubicBezTo>
                <a:cubicBezTo>
                  <a:pt x="18898" y="39023"/>
                  <a:pt x="39023" y="18898"/>
                  <a:pt x="63857" y="18874"/>
                </a:cubicBezTo>
                <a:moveTo>
                  <a:pt x="63857" y="0"/>
                </a:moveTo>
                <a:cubicBezTo>
                  <a:pt x="28590" y="0"/>
                  <a:pt x="0" y="28590"/>
                  <a:pt x="0" y="63857"/>
                </a:cubicBezTo>
                <a:cubicBezTo>
                  <a:pt x="0" y="99124"/>
                  <a:pt x="28590" y="127713"/>
                  <a:pt x="63857" y="127713"/>
                </a:cubicBezTo>
                <a:cubicBezTo>
                  <a:pt x="99124" y="127713"/>
                  <a:pt x="127713" y="99124"/>
                  <a:pt x="127713" y="63857"/>
                </a:cubicBezTo>
                <a:cubicBezTo>
                  <a:pt x="127713" y="28590"/>
                  <a:pt x="99124" y="0"/>
                  <a:pt x="63857" y="0"/>
                </a:cubicBezTo>
                <a:close/>
              </a:path>
            </a:pathLst>
          </a:custGeom>
          <a:solidFill>
            <a:schemeClr val="bg1"/>
          </a:solidFill>
          <a:ln w="610" cap="flat">
            <a:noFill/>
            <a:prstDash val="solid"/>
            <a:miter/>
          </a:ln>
        </p:spPr>
        <p:txBody>
          <a:bodyPr rtlCol="0" anchor="ctr"/>
          <a:lstStyle/>
          <a:p>
            <a:endParaRPr lang="en-US" dirty="0"/>
          </a:p>
        </p:txBody>
      </p:sp>
    </p:spTree>
    <p:extLst>
      <p:ext uri="{BB962C8B-B14F-4D97-AF65-F5344CB8AC3E}">
        <p14:creationId xmlns:p14="http://schemas.microsoft.com/office/powerpoint/2010/main" val="21379060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Title Only">
    <p:bg>
      <p:bgPr>
        <a:gradFill>
          <a:gsLst>
            <a:gs pos="100000">
              <a:schemeClr val="accent4"/>
            </a:gs>
            <a:gs pos="0">
              <a:schemeClr val="accent2"/>
            </a:gs>
          </a:gsLst>
          <a:lin ang="8100000" scaled="1"/>
        </a:gradFill>
        <a:effectLst/>
      </p:bgPr>
    </p:bg>
    <p:spTree>
      <p:nvGrpSpPr>
        <p:cNvPr id="1" name=""/>
        <p:cNvGrpSpPr/>
        <p:nvPr/>
      </p:nvGrpSpPr>
      <p:grpSpPr>
        <a:xfrm>
          <a:off x="0" y="0"/>
          <a:ext cx="0" cy="0"/>
          <a:chOff x="0" y="0"/>
          <a:chExt cx="0" cy="0"/>
        </a:xfrm>
      </p:grpSpPr>
      <p:sp>
        <p:nvSpPr>
          <p:cNvPr id="19" name="Picture Placeholder 18">
            <a:extLst>
              <a:ext uri="{FF2B5EF4-FFF2-40B4-BE49-F238E27FC236}">
                <a16:creationId xmlns:a16="http://schemas.microsoft.com/office/drawing/2014/main" id="{34120D15-E48C-4FBE-BB95-24DB36D9F458}"/>
              </a:ext>
            </a:extLst>
          </p:cNvPr>
          <p:cNvSpPr>
            <a:spLocks noGrp="1"/>
          </p:cNvSpPr>
          <p:nvPr>
            <p:ph type="pic" sz="quarter" idx="14"/>
          </p:nvPr>
        </p:nvSpPr>
        <p:spPr>
          <a:xfrm>
            <a:off x="1366432" y="2530058"/>
            <a:ext cx="3707972" cy="3707971"/>
          </a:xfrm>
          <a:custGeom>
            <a:avLst/>
            <a:gdLst>
              <a:gd name="connsiteX0" fmla="*/ 1853986 w 3707972"/>
              <a:gd name="connsiteY0" fmla="*/ 0 h 3707971"/>
              <a:gd name="connsiteX1" fmla="*/ 3707972 w 3707972"/>
              <a:gd name="connsiteY1" fmla="*/ 1853986 h 3707971"/>
              <a:gd name="connsiteX2" fmla="*/ 2043545 w 3707972"/>
              <a:gd name="connsiteY2" fmla="*/ 3698400 h 3707971"/>
              <a:gd name="connsiteX3" fmla="*/ 1854006 w 3707972"/>
              <a:gd name="connsiteY3" fmla="*/ 3707971 h 3707971"/>
              <a:gd name="connsiteX4" fmla="*/ 1853966 w 3707972"/>
              <a:gd name="connsiteY4" fmla="*/ 3707971 h 3707971"/>
              <a:gd name="connsiteX5" fmla="*/ 1664427 w 3707972"/>
              <a:gd name="connsiteY5" fmla="*/ 3698400 h 3707971"/>
              <a:gd name="connsiteX6" fmla="*/ 0 w 3707972"/>
              <a:gd name="connsiteY6" fmla="*/ 1853986 h 3707971"/>
              <a:gd name="connsiteX7" fmla="*/ 1853986 w 3707972"/>
              <a:gd name="connsiteY7" fmla="*/ 0 h 37079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07972" h="3707971">
                <a:moveTo>
                  <a:pt x="1853986" y="0"/>
                </a:moveTo>
                <a:cubicBezTo>
                  <a:pt x="2877914" y="0"/>
                  <a:pt x="3707972" y="830058"/>
                  <a:pt x="3707972" y="1853986"/>
                </a:cubicBezTo>
                <a:cubicBezTo>
                  <a:pt x="3707972" y="2813919"/>
                  <a:pt x="2978429" y="3603458"/>
                  <a:pt x="2043545" y="3698400"/>
                </a:cubicBezTo>
                <a:lnTo>
                  <a:pt x="1854006" y="3707971"/>
                </a:lnTo>
                <a:lnTo>
                  <a:pt x="1853966" y="3707971"/>
                </a:lnTo>
                <a:lnTo>
                  <a:pt x="1664427" y="3698400"/>
                </a:lnTo>
                <a:cubicBezTo>
                  <a:pt x="729543" y="3603458"/>
                  <a:pt x="0" y="2813919"/>
                  <a:pt x="0" y="1853986"/>
                </a:cubicBezTo>
                <a:cubicBezTo>
                  <a:pt x="0" y="830058"/>
                  <a:pt x="830058" y="0"/>
                  <a:pt x="1853986" y="0"/>
                </a:cubicBezTo>
                <a:close/>
              </a:path>
            </a:pathLst>
          </a:custGeom>
        </p:spPr>
        <p:txBody>
          <a:bodyPr wrap="square" anchor="ctr">
            <a:noAutofit/>
          </a:bodyPr>
          <a:lstStyle>
            <a:lvl1pPr algn="ctr">
              <a:buNone/>
              <a:defRPr sz="1600" b="1">
                <a:solidFill>
                  <a:schemeClr val="bg1"/>
                </a:solidFill>
              </a:defRPr>
            </a:lvl1pPr>
          </a:lstStyle>
          <a:p>
            <a:r>
              <a:rPr lang="en-US"/>
              <a:t>Click icon to add picture</a:t>
            </a:r>
            <a:endParaRPr lang="en-US" dirty="0"/>
          </a:p>
        </p:txBody>
      </p:sp>
      <p:sp>
        <p:nvSpPr>
          <p:cNvPr id="2" name="Title 1">
            <a:extLst>
              <a:ext uri="{FF2B5EF4-FFF2-40B4-BE49-F238E27FC236}">
                <a16:creationId xmlns:a16="http://schemas.microsoft.com/office/drawing/2014/main" id="{E969F227-D21C-48B3-828A-6BFA9585E82F}"/>
              </a:ext>
            </a:extLst>
          </p:cNvPr>
          <p:cNvSpPr>
            <a:spLocks noGrp="1"/>
          </p:cNvSpPr>
          <p:nvPr>
            <p:ph type="title" hasCustomPrompt="1"/>
          </p:nvPr>
        </p:nvSpPr>
        <p:spPr>
          <a:xfrm>
            <a:off x="5202936" y="585216"/>
            <a:ext cx="5833872" cy="2276856"/>
          </a:xfrm>
        </p:spPr>
        <p:txBody>
          <a:bodyPr anchor="b"/>
          <a:lstStyle>
            <a:lvl1pPr algn="r">
              <a:defRPr sz="6000" b="1" cap="all" spc="400" baseline="0">
                <a:solidFill>
                  <a:schemeClr val="bg1"/>
                </a:solidFill>
              </a:defRPr>
            </a:lvl1pPr>
          </a:lstStyle>
          <a:p>
            <a:r>
              <a:rPr lang="en-US" dirty="0"/>
              <a:t>Title</a:t>
            </a:r>
          </a:p>
        </p:txBody>
      </p:sp>
      <p:sp>
        <p:nvSpPr>
          <p:cNvPr id="3" name="Date Placeholder 2">
            <a:extLst>
              <a:ext uri="{FF2B5EF4-FFF2-40B4-BE49-F238E27FC236}">
                <a16:creationId xmlns:a16="http://schemas.microsoft.com/office/drawing/2014/main" id="{8DF1DFFF-E5C5-43DF-B71C-7270DB97372C}"/>
              </a:ext>
            </a:extLst>
          </p:cNvPr>
          <p:cNvSpPr>
            <a:spLocks noGrp="1"/>
          </p:cNvSpPr>
          <p:nvPr>
            <p:ph type="dt" sz="half" idx="10"/>
          </p:nvPr>
        </p:nvSpPr>
        <p:spPr>
          <a:xfrm>
            <a:off x="658368" y="201168"/>
            <a:ext cx="2743200" cy="365125"/>
          </a:xfrm>
        </p:spPr>
        <p:txBody>
          <a:bodyPr/>
          <a:lstStyle>
            <a:lvl1pPr>
              <a:defRPr>
                <a:solidFill>
                  <a:schemeClr val="bg1"/>
                </a:solidFill>
              </a:defRPr>
            </a:lvl1pPr>
          </a:lstStyle>
          <a:p>
            <a:r>
              <a:rPr lang="en-US" dirty="0"/>
              <a:t>9/3/20XX</a:t>
            </a:r>
          </a:p>
        </p:txBody>
      </p:sp>
      <p:sp>
        <p:nvSpPr>
          <p:cNvPr id="4" name="Footer Placeholder 3">
            <a:extLst>
              <a:ext uri="{FF2B5EF4-FFF2-40B4-BE49-F238E27FC236}">
                <a16:creationId xmlns:a16="http://schemas.microsoft.com/office/drawing/2014/main" id="{7EBC03C0-6EB7-4633-967C-12C35768BB58}"/>
              </a:ext>
            </a:extLst>
          </p:cNvPr>
          <p:cNvSpPr>
            <a:spLocks noGrp="1"/>
          </p:cNvSpPr>
          <p:nvPr>
            <p:ph type="ftr" sz="quarter" idx="11"/>
          </p:nvPr>
        </p:nvSpPr>
        <p:spPr>
          <a:xfrm rot="16200000">
            <a:off x="-548640" y="1938528"/>
            <a:ext cx="2788920" cy="365125"/>
          </a:xfrm>
        </p:spPr>
        <p:txBody>
          <a:bodyPr/>
          <a:lstStyle>
            <a:lvl1pPr>
              <a:defRPr>
                <a:solidFill>
                  <a:schemeClr val="bg1"/>
                </a:solidFill>
              </a:defRPr>
            </a:lvl1pPr>
          </a:lstStyle>
          <a:p>
            <a:r>
              <a:rPr lang="en-US" dirty="0"/>
              <a:t>Presentation Title</a:t>
            </a:r>
          </a:p>
        </p:txBody>
      </p:sp>
      <p:sp>
        <p:nvSpPr>
          <p:cNvPr id="5" name="Slide Number Placeholder 4">
            <a:extLst>
              <a:ext uri="{FF2B5EF4-FFF2-40B4-BE49-F238E27FC236}">
                <a16:creationId xmlns:a16="http://schemas.microsoft.com/office/drawing/2014/main" id="{30FF4306-91CD-4B7B-8A53-34BE8F997581}"/>
              </a:ext>
            </a:extLst>
          </p:cNvPr>
          <p:cNvSpPr>
            <a:spLocks noGrp="1"/>
          </p:cNvSpPr>
          <p:nvPr>
            <p:ph type="sldNum" sz="quarter" idx="12"/>
          </p:nvPr>
        </p:nvSpPr>
        <p:spPr>
          <a:xfrm>
            <a:off x="8610600" y="201168"/>
            <a:ext cx="2743200" cy="365125"/>
          </a:xfrm>
        </p:spPr>
        <p:txBody>
          <a:bodyPr/>
          <a:lstStyle>
            <a:lvl1pPr>
              <a:defRPr>
                <a:solidFill>
                  <a:schemeClr val="bg1"/>
                </a:solidFill>
              </a:defRPr>
            </a:lvl1pPr>
          </a:lstStyle>
          <a:p>
            <a:fld id="{D8DA9DAA-006C-4F4B-980E-E3DF019B24E2}" type="slidenum">
              <a:rPr lang="en-US" smtClean="0"/>
              <a:pPr/>
              <a:t>‹#›</a:t>
            </a:fld>
            <a:endParaRPr lang="en-US" dirty="0"/>
          </a:p>
        </p:txBody>
      </p:sp>
      <p:cxnSp>
        <p:nvCxnSpPr>
          <p:cNvPr id="14" name="Straight Connector 13">
            <a:extLst>
              <a:ext uri="{FF2B5EF4-FFF2-40B4-BE49-F238E27FC236}">
                <a16:creationId xmlns:a16="http://schemas.microsoft.com/office/drawing/2014/main" id="{13AE7F8D-AE68-4A83-BAB5-3A97D473CE3C}"/>
              </a:ext>
            </a:extLst>
          </p:cNvPr>
          <p:cNvCxnSpPr>
            <a:cxnSpLocks/>
          </p:cNvCxnSpPr>
          <p:nvPr userDrawn="1"/>
        </p:nvCxnSpPr>
        <p:spPr>
          <a:xfrm>
            <a:off x="856114" y="3503032"/>
            <a:ext cx="0" cy="3346090"/>
          </a:xfrm>
          <a:prstGeom prst="line">
            <a:avLst/>
          </a:prstGeom>
          <a:ln w="25400" cap="sq">
            <a:solidFill>
              <a:schemeClr val="bg1"/>
            </a:solidFill>
            <a:bevel/>
          </a:ln>
        </p:spPr>
        <p:style>
          <a:lnRef idx="1">
            <a:schemeClr val="accent1"/>
          </a:lnRef>
          <a:fillRef idx="0">
            <a:schemeClr val="accent1"/>
          </a:fillRef>
          <a:effectRef idx="0">
            <a:schemeClr val="accent1"/>
          </a:effectRef>
          <a:fontRef idx="minor">
            <a:schemeClr val="tx1"/>
          </a:fontRef>
        </p:style>
      </p:cxnSp>
      <p:sp>
        <p:nvSpPr>
          <p:cNvPr id="16" name="Text Placeholder 15">
            <a:extLst>
              <a:ext uri="{FF2B5EF4-FFF2-40B4-BE49-F238E27FC236}">
                <a16:creationId xmlns:a16="http://schemas.microsoft.com/office/drawing/2014/main" id="{A928810C-E773-43AE-A2A1-4073955CC8DA}"/>
              </a:ext>
            </a:extLst>
          </p:cNvPr>
          <p:cNvSpPr>
            <a:spLocks noGrp="1"/>
          </p:cNvSpPr>
          <p:nvPr>
            <p:ph type="body" sz="quarter" idx="13"/>
          </p:nvPr>
        </p:nvSpPr>
        <p:spPr>
          <a:xfrm>
            <a:off x="5202936" y="3127248"/>
            <a:ext cx="5833872" cy="3118104"/>
          </a:xfrm>
        </p:spPr>
        <p:txBody>
          <a:bodyPr/>
          <a:lstStyle>
            <a:lvl1pPr marL="0" indent="0" algn="r">
              <a:buNone/>
              <a:defRPr sz="1800">
                <a:solidFill>
                  <a:schemeClr val="bg1"/>
                </a:solidFill>
              </a:defRPr>
            </a:lvl1pPr>
          </a:lstStyle>
          <a:p>
            <a:pPr lvl="0"/>
            <a:r>
              <a:rPr lang="en-US"/>
              <a:t>Click to edit Master text styles</a:t>
            </a:r>
          </a:p>
        </p:txBody>
      </p:sp>
      <p:sp>
        <p:nvSpPr>
          <p:cNvPr id="11" name="Graphic 12">
            <a:extLst>
              <a:ext uri="{FF2B5EF4-FFF2-40B4-BE49-F238E27FC236}">
                <a16:creationId xmlns:a16="http://schemas.microsoft.com/office/drawing/2014/main" id="{EA1B6985-3E5A-40F4-9268-D4AB3BBF8C91}"/>
              </a:ext>
            </a:extLst>
          </p:cNvPr>
          <p:cNvSpPr/>
          <p:nvPr userDrawn="1"/>
        </p:nvSpPr>
        <p:spPr>
          <a:xfrm>
            <a:off x="4745394" y="2760277"/>
            <a:ext cx="91138" cy="91138"/>
          </a:xfrm>
          <a:custGeom>
            <a:avLst/>
            <a:gdLst>
              <a:gd name="connsiteX0" fmla="*/ 91138 w 91138"/>
              <a:gd name="connsiteY0" fmla="*/ 45569 h 91138"/>
              <a:gd name="connsiteX1" fmla="*/ 45569 w 91138"/>
              <a:gd name="connsiteY1" fmla="*/ 91138 h 91138"/>
              <a:gd name="connsiteX2" fmla="*/ 0 w 91138"/>
              <a:gd name="connsiteY2" fmla="*/ 45569 h 91138"/>
              <a:gd name="connsiteX3" fmla="*/ 45569 w 91138"/>
              <a:gd name="connsiteY3" fmla="*/ 0 h 91138"/>
              <a:gd name="connsiteX4" fmla="*/ 91138 w 91138"/>
              <a:gd name="connsiteY4" fmla="*/ 45569 h 911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138" h="91138">
                <a:moveTo>
                  <a:pt x="91138" y="45569"/>
                </a:moveTo>
                <a:cubicBezTo>
                  <a:pt x="91138" y="70736"/>
                  <a:pt x="70736" y="91138"/>
                  <a:pt x="45569" y="91138"/>
                </a:cubicBezTo>
                <a:cubicBezTo>
                  <a:pt x="20402" y="91138"/>
                  <a:pt x="0" y="70736"/>
                  <a:pt x="0" y="45569"/>
                </a:cubicBezTo>
                <a:cubicBezTo>
                  <a:pt x="0" y="20402"/>
                  <a:pt x="20402" y="0"/>
                  <a:pt x="45569" y="0"/>
                </a:cubicBezTo>
                <a:cubicBezTo>
                  <a:pt x="70736" y="0"/>
                  <a:pt x="91138" y="20402"/>
                  <a:pt x="91138" y="45569"/>
                </a:cubicBezTo>
                <a:close/>
              </a:path>
            </a:pathLst>
          </a:custGeom>
          <a:solidFill>
            <a:schemeClr val="bg1"/>
          </a:solidFill>
          <a:ln w="422" cap="flat">
            <a:noFill/>
            <a:prstDash val="solid"/>
            <a:miter/>
          </a:ln>
        </p:spPr>
        <p:txBody>
          <a:bodyPr rtlCol="0" anchor="ctr"/>
          <a:lstStyle/>
          <a:p>
            <a:endParaRPr lang="en-US" dirty="0"/>
          </a:p>
        </p:txBody>
      </p:sp>
      <p:sp>
        <p:nvSpPr>
          <p:cNvPr id="13" name="Graphic 13">
            <a:extLst>
              <a:ext uri="{FF2B5EF4-FFF2-40B4-BE49-F238E27FC236}">
                <a16:creationId xmlns:a16="http://schemas.microsoft.com/office/drawing/2014/main" id="{338BC906-9D03-4280-85E8-21A81BC21D73}"/>
              </a:ext>
            </a:extLst>
          </p:cNvPr>
          <p:cNvSpPr/>
          <p:nvPr userDrawn="1"/>
        </p:nvSpPr>
        <p:spPr>
          <a:xfrm>
            <a:off x="4386614" y="2530982"/>
            <a:ext cx="139039" cy="139039"/>
          </a:xfrm>
          <a:custGeom>
            <a:avLst/>
            <a:gdLst>
              <a:gd name="connsiteX0" fmla="*/ 129602 w 139039"/>
              <a:gd name="connsiteY0" fmla="*/ 60082 h 139039"/>
              <a:gd name="connsiteX1" fmla="*/ 78957 w 139039"/>
              <a:gd name="connsiteY1" fmla="*/ 60082 h 139039"/>
              <a:gd name="connsiteX2" fmla="*/ 78957 w 139039"/>
              <a:gd name="connsiteY2" fmla="*/ 9437 h 139039"/>
              <a:gd name="connsiteX3" fmla="*/ 69520 w 139039"/>
              <a:gd name="connsiteY3" fmla="*/ 0 h 139039"/>
              <a:gd name="connsiteX4" fmla="*/ 60082 w 139039"/>
              <a:gd name="connsiteY4" fmla="*/ 9437 h 139039"/>
              <a:gd name="connsiteX5" fmla="*/ 60082 w 139039"/>
              <a:gd name="connsiteY5" fmla="*/ 60082 h 139039"/>
              <a:gd name="connsiteX6" fmla="*/ 9437 w 139039"/>
              <a:gd name="connsiteY6" fmla="*/ 60082 h 139039"/>
              <a:gd name="connsiteX7" fmla="*/ 0 w 139039"/>
              <a:gd name="connsiteY7" fmla="*/ 69520 h 139039"/>
              <a:gd name="connsiteX8" fmla="*/ 9437 w 139039"/>
              <a:gd name="connsiteY8" fmla="*/ 78957 h 139039"/>
              <a:gd name="connsiteX9" fmla="*/ 60082 w 139039"/>
              <a:gd name="connsiteY9" fmla="*/ 78957 h 139039"/>
              <a:gd name="connsiteX10" fmla="*/ 60082 w 139039"/>
              <a:gd name="connsiteY10" fmla="*/ 129602 h 139039"/>
              <a:gd name="connsiteX11" fmla="*/ 69520 w 139039"/>
              <a:gd name="connsiteY11" fmla="*/ 139039 h 139039"/>
              <a:gd name="connsiteX12" fmla="*/ 78957 w 139039"/>
              <a:gd name="connsiteY12" fmla="*/ 129602 h 139039"/>
              <a:gd name="connsiteX13" fmla="*/ 78957 w 139039"/>
              <a:gd name="connsiteY13" fmla="*/ 78957 h 139039"/>
              <a:gd name="connsiteX14" fmla="*/ 129602 w 139039"/>
              <a:gd name="connsiteY14" fmla="*/ 78957 h 139039"/>
              <a:gd name="connsiteX15" fmla="*/ 139039 w 139039"/>
              <a:gd name="connsiteY15" fmla="*/ 69520 h 139039"/>
              <a:gd name="connsiteX16" fmla="*/ 129602 w 139039"/>
              <a:gd name="connsiteY16" fmla="*/ 60082 h 1390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39039" h="139039">
                <a:moveTo>
                  <a:pt x="129602" y="60082"/>
                </a:moveTo>
                <a:lnTo>
                  <a:pt x="78957" y="60082"/>
                </a:lnTo>
                <a:lnTo>
                  <a:pt x="78957" y="9437"/>
                </a:lnTo>
                <a:cubicBezTo>
                  <a:pt x="78957" y="4225"/>
                  <a:pt x="74731" y="0"/>
                  <a:pt x="69520" y="0"/>
                </a:cubicBezTo>
                <a:cubicBezTo>
                  <a:pt x="64308" y="0"/>
                  <a:pt x="60082" y="4225"/>
                  <a:pt x="60082" y="9437"/>
                </a:cubicBezTo>
                <a:lnTo>
                  <a:pt x="60082" y="60082"/>
                </a:lnTo>
                <a:lnTo>
                  <a:pt x="9437" y="60082"/>
                </a:lnTo>
                <a:cubicBezTo>
                  <a:pt x="4225" y="60082"/>
                  <a:pt x="0" y="64308"/>
                  <a:pt x="0" y="69520"/>
                </a:cubicBezTo>
                <a:cubicBezTo>
                  <a:pt x="0" y="74731"/>
                  <a:pt x="4225" y="78957"/>
                  <a:pt x="9437" y="78957"/>
                </a:cubicBezTo>
                <a:lnTo>
                  <a:pt x="60082" y="78957"/>
                </a:lnTo>
                <a:lnTo>
                  <a:pt x="60082" y="129602"/>
                </a:lnTo>
                <a:cubicBezTo>
                  <a:pt x="60082" y="134814"/>
                  <a:pt x="64308" y="139039"/>
                  <a:pt x="69520" y="139039"/>
                </a:cubicBezTo>
                <a:cubicBezTo>
                  <a:pt x="74731" y="139039"/>
                  <a:pt x="78957" y="134814"/>
                  <a:pt x="78957" y="129602"/>
                </a:cubicBezTo>
                <a:lnTo>
                  <a:pt x="78957" y="78957"/>
                </a:lnTo>
                <a:lnTo>
                  <a:pt x="129602" y="78957"/>
                </a:lnTo>
                <a:cubicBezTo>
                  <a:pt x="134814" y="78957"/>
                  <a:pt x="139039" y="74731"/>
                  <a:pt x="139039" y="69520"/>
                </a:cubicBezTo>
                <a:cubicBezTo>
                  <a:pt x="139039" y="64308"/>
                  <a:pt x="134814" y="60082"/>
                  <a:pt x="129602" y="60082"/>
                </a:cubicBezTo>
                <a:close/>
              </a:path>
            </a:pathLst>
          </a:custGeom>
          <a:solidFill>
            <a:schemeClr val="bg1"/>
          </a:solidFill>
          <a:ln w="603" cap="flat">
            <a:noFill/>
            <a:prstDash val="solid"/>
            <a:miter/>
          </a:ln>
        </p:spPr>
        <p:txBody>
          <a:bodyPr rtlCol="0" anchor="ctr"/>
          <a:lstStyle/>
          <a:p>
            <a:endParaRPr lang="en-US" dirty="0"/>
          </a:p>
        </p:txBody>
      </p:sp>
      <p:sp>
        <p:nvSpPr>
          <p:cNvPr id="17" name="Graphic 15">
            <a:extLst>
              <a:ext uri="{FF2B5EF4-FFF2-40B4-BE49-F238E27FC236}">
                <a16:creationId xmlns:a16="http://schemas.microsoft.com/office/drawing/2014/main" id="{C5C06D53-C9F6-47E8-BFE1-B8193A1AED8B}"/>
              </a:ext>
            </a:extLst>
          </p:cNvPr>
          <p:cNvSpPr/>
          <p:nvPr userDrawn="1"/>
        </p:nvSpPr>
        <p:spPr>
          <a:xfrm>
            <a:off x="1669987" y="6031572"/>
            <a:ext cx="127714" cy="127714"/>
          </a:xfrm>
          <a:custGeom>
            <a:avLst/>
            <a:gdLst>
              <a:gd name="connsiteX0" fmla="*/ 63857 w 127714"/>
              <a:gd name="connsiteY0" fmla="*/ 18874 h 127714"/>
              <a:gd name="connsiteX1" fmla="*/ 108840 w 127714"/>
              <a:gd name="connsiteY1" fmla="*/ 63857 h 127714"/>
              <a:gd name="connsiteX2" fmla="*/ 63857 w 127714"/>
              <a:gd name="connsiteY2" fmla="*/ 108840 h 127714"/>
              <a:gd name="connsiteX3" fmla="*/ 18874 w 127714"/>
              <a:gd name="connsiteY3" fmla="*/ 63857 h 127714"/>
              <a:gd name="connsiteX4" fmla="*/ 63857 w 127714"/>
              <a:gd name="connsiteY4" fmla="*/ 18874 h 127714"/>
              <a:gd name="connsiteX5" fmla="*/ 63857 w 127714"/>
              <a:gd name="connsiteY5" fmla="*/ 0 h 127714"/>
              <a:gd name="connsiteX6" fmla="*/ 0 w 127714"/>
              <a:gd name="connsiteY6" fmla="*/ 63857 h 127714"/>
              <a:gd name="connsiteX7" fmla="*/ 63857 w 127714"/>
              <a:gd name="connsiteY7" fmla="*/ 127714 h 127714"/>
              <a:gd name="connsiteX8" fmla="*/ 127714 w 127714"/>
              <a:gd name="connsiteY8" fmla="*/ 63857 h 127714"/>
              <a:gd name="connsiteX9" fmla="*/ 63857 w 127714"/>
              <a:gd name="connsiteY9" fmla="*/ 0 h 127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7714" h="127714">
                <a:moveTo>
                  <a:pt x="63857" y="18874"/>
                </a:moveTo>
                <a:cubicBezTo>
                  <a:pt x="88700" y="18874"/>
                  <a:pt x="108840" y="39014"/>
                  <a:pt x="108840" y="63857"/>
                </a:cubicBezTo>
                <a:cubicBezTo>
                  <a:pt x="108840" y="88700"/>
                  <a:pt x="88700" y="108840"/>
                  <a:pt x="63857" y="108840"/>
                </a:cubicBezTo>
                <a:cubicBezTo>
                  <a:pt x="39014" y="108840"/>
                  <a:pt x="18874" y="88700"/>
                  <a:pt x="18874" y="63857"/>
                </a:cubicBezTo>
                <a:cubicBezTo>
                  <a:pt x="18898" y="39024"/>
                  <a:pt x="39024" y="18898"/>
                  <a:pt x="63857" y="18874"/>
                </a:cubicBezTo>
                <a:moveTo>
                  <a:pt x="63857" y="0"/>
                </a:moveTo>
                <a:cubicBezTo>
                  <a:pt x="28590" y="0"/>
                  <a:pt x="0" y="28590"/>
                  <a:pt x="0" y="63857"/>
                </a:cubicBezTo>
                <a:cubicBezTo>
                  <a:pt x="0" y="99124"/>
                  <a:pt x="28590" y="127714"/>
                  <a:pt x="63857" y="127714"/>
                </a:cubicBezTo>
                <a:cubicBezTo>
                  <a:pt x="99124" y="127714"/>
                  <a:pt x="127714" y="99124"/>
                  <a:pt x="127714" y="63857"/>
                </a:cubicBezTo>
                <a:cubicBezTo>
                  <a:pt x="127714" y="28590"/>
                  <a:pt x="99124" y="0"/>
                  <a:pt x="63857" y="0"/>
                </a:cubicBezTo>
                <a:close/>
              </a:path>
            </a:pathLst>
          </a:custGeom>
          <a:solidFill>
            <a:schemeClr val="bg1"/>
          </a:solidFill>
          <a:ln w="610" cap="flat">
            <a:noFill/>
            <a:prstDash val="solid"/>
            <a:miter/>
          </a:ln>
        </p:spPr>
        <p:txBody>
          <a:bodyPr rtlCol="0" anchor="ctr"/>
          <a:lstStyle/>
          <a:p>
            <a:endParaRPr lang="en-US" dirty="0"/>
          </a:p>
        </p:txBody>
      </p:sp>
    </p:spTree>
    <p:extLst>
      <p:ext uri="{BB962C8B-B14F-4D97-AF65-F5344CB8AC3E}">
        <p14:creationId xmlns:p14="http://schemas.microsoft.com/office/powerpoint/2010/main" val="24907687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15" name="Picture Placeholder 14">
            <a:extLst>
              <a:ext uri="{FF2B5EF4-FFF2-40B4-BE49-F238E27FC236}">
                <a16:creationId xmlns:a16="http://schemas.microsoft.com/office/drawing/2014/main" id="{E62FC6D8-DD87-4B93-8491-43C84EE63FE2}"/>
              </a:ext>
            </a:extLst>
          </p:cNvPr>
          <p:cNvSpPr>
            <a:spLocks noGrp="1"/>
          </p:cNvSpPr>
          <p:nvPr>
            <p:ph type="pic" sz="quarter" idx="13"/>
          </p:nvPr>
        </p:nvSpPr>
        <p:spPr>
          <a:xfrm>
            <a:off x="7451965" y="1665520"/>
            <a:ext cx="4266960" cy="4266968"/>
          </a:xfrm>
          <a:custGeom>
            <a:avLst/>
            <a:gdLst>
              <a:gd name="connsiteX0" fmla="*/ 2133823 w 4266960"/>
              <a:gd name="connsiteY0" fmla="*/ 0 h 4266968"/>
              <a:gd name="connsiteX1" fmla="*/ 4256628 w 4266960"/>
              <a:gd name="connsiteY1" fmla="*/ 1915652 h 4266968"/>
              <a:gd name="connsiteX2" fmla="*/ 4266960 w 4266960"/>
              <a:gd name="connsiteY2" fmla="*/ 2120258 h 4266968"/>
              <a:gd name="connsiteX3" fmla="*/ 4266960 w 4266960"/>
              <a:gd name="connsiteY3" fmla="*/ 2147389 h 4266968"/>
              <a:gd name="connsiteX4" fmla="*/ 4256628 w 4266960"/>
              <a:gd name="connsiteY4" fmla="*/ 2351994 h 4266968"/>
              <a:gd name="connsiteX5" fmla="*/ 2351994 w 4266960"/>
              <a:gd name="connsiteY5" fmla="*/ 4256629 h 4266968"/>
              <a:gd name="connsiteX6" fmla="*/ 2147230 w 4266960"/>
              <a:gd name="connsiteY6" fmla="*/ 4266968 h 4266968"/>
              <a:gd name="connsiteX7" fmla="*/ 2120416 w 4266960"/>
              <a:gd name="connsiteY7" fmla="*/ 4266968 h 4266968"/>
              <a:gd name="connsiteX8" fmla="*/ 1915652 w 4266960"/>
              <a:gd name="connsiteY8" fmla="*/ 4256629 h 4266968"/>
              <a:gd name="connsiteX9" fmla="*/ 0 w 4266960"/>
              <a:gd name="connsiteY9" fmla="*/ 2133823 h 4266968"/>
              <a:gd name="connsiteX10" fmla="*/ 2133823 w 4266960"/>
              <a:gd name="connsiteY10" fmla="*/ 0 h 42669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266960" h="4266968">
                <a:moveTo>
                  <a:pt x="2133823" y="0"/>
                </a:moveTo>
                <a:cubicBezTo>
                  <a:pt x="3238644" y="0"/>
                  <a:pt x="4147355" y="839660"/>
                  <a:pt x="4256628" y="1915652"/>
                </a:cubicBezTo>
                <a:lnTo>
                  <a:pt x="4266960" y="2120258"/>
                </a:lnTo>
                <a:lnTo>
                  <a:pt x="4266960" y="2147389"/>
                </a:lnTo>
                <a:lnTo>
                  <a:pt x="4256628" y="2351994"/>
                </a:lnTo>
                <a:cubicBezTo>
                  <a:pt x="4154640" y="3356254"/>
                  <a:pt x="3356253" y="4154640"/>
                  <a:pt x="2351994" y="4256629"/>
                </a:cubicBezTo>
                <a:lnTo>
                  <a:pt x="2147230" y="4266968"/>
                </a:lnTo>
                <a:lnTo>
                  <a:pt x="2120416" y="4266968"/>
                </a:lnTo>
                <a:lnTo>
                  <a:pt x="1915652" y="4256629"/>
                </a:lnTo>
                <a:cubicBezTo>
                  <a:pt x="839660" y="4147356"/>
                  <a:pt x="0" y="3238645"/>
                  <a:pt x="0" y="2133823"/>
                </a:cubicBezTo>
                <a:cubicBezTo>
                  <a:pt x="0" y="955346"/>
                  <a:pt x="955346" y="0"/>
                  <a:pt x="2133823" y="0"/>
                </a:cubicBezTo>
                <a:close/>
              </a:path>
            </a:pathLst>
          </a:custGeom>
        </p:spPr>
        <p:txBody>
          <a:bodyPr wrap="square" anchor="ctr">
            <a:noAutofit/>
          </a:bodyPr>
          <a:lstStyle>
            <a:lvl1pPr algn="ctr">
              <a:buNone/>
              <a:defRPr/>
            </a:lvl1pPr>
          </a:lstStyle>
          <a:p>
            <a:r>
              <a:rPr lang="en-US"/>
              <a:t>Click icon to add picture</a:t>
            </a:r>
            <a:endParaRPr lang="en-US" dirty="0"/>
          </a:p>
        </p:txBody>
      </p:sp>
      <p:sp>
        <p:nvSpPr>
          <p:cNvPr id="2" name="Title 1">
            <a:extLst>
              <a:ext uri="{FF2B5EF4-FFF2-40B4-BE49-F238E27FC236}">
                <a16:creationId xmlns:a16="http://schemas.microsoft.com/office/drawing/2014/main" id="{9696CF8C-1EA0-4E47-AC60-CAC3B80A3C5D}"/>
              </a:ext>
            </a:extLst>
          </p:cNvPr>
          <p:cNvSpPr>
            <a:spLocks noGrp="1"/>
          </p:cNvSpPr>
          <p:nvPr>
            <p:ph type="title"/>
          </p:nvPr>
        </p:nvSpPr>
        <p:spPr>
          <a:xfrm>
            <a:off x="804672" y="1335024"/>
            <a:ext cx="6190488" cy="1179576"/>
          </a:xfrm>
        </p:spPr>
        <p:txBody>
          <a:bodyPr lIns="91440" tIns="45720" rIns="91440" bIns="45720" anchor="b"/>
          <a:lstStyle>
            <a:lvl1pPr>
              <a:defRPr sz="54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628CABF8-19D8-4F3C-994F-4D35EC7A2C3E}"/>
              </a:ext>
            </a:extLst>
          </p:cNvPr>
          <p:cNvSpPr>
            <a:spLocks noGrp="1"/>
          </p:cNvSpPr>
          <p:nvPr>
            <p:ph idx="1"/>
          </p:nvPr>
        </p:nvSpPr>
        <p:spPr>
          <a:xfrm>
            <a:off x="850392" y="2825496"/>
            <a:ext cx="6190488" cy="3346704"/>
          </a:xfrm>
        </p:spPr>
        <p:txBody>
          <a:bodyPr/>
          <a:lstStyle>
            <a:lvl1pPr marL="0" indent="0">
              <a:lnSpc>
                <a:spcPct val="110000"/>
              </a:lnSpc>
              <a:buNone/>
              <a:defRPr sz="2000"/>
            </a:lvl1pPr>
            <a:lvl2pPr marL="228600">
              <a:defRPr sz="1800"/>
            </a:lvl2pPr>
            <a:lvl3pPr marL="457200">
              <a:defRPr sz="1600"/>
            </a:lvl3pPr>
            <a:lvl4pPr marL="685800">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4" name="Date Placeholder 3">
            <a:extLst>
              <a:ext uri="{FF2B5EF4-FFF2-40B4-BE49-F238E27FC236}">
                <a16:creationId xmlns:a16="http://schemas.microsoft.com/office/drawing/2014/main" id="{D097BB2D-4E2C-4490-A2A3-4B68BCC5D2F9}"/>
              </a:ext>
            </a:extLst>
          </p:cNvPr>
          <p:cNvSpPr>
            <a:spLocks noGrp="1"/>
          </p:cNvSpPr>
          <p:nvPr>
            <p:ph type="dt" sz="half" idx="10"/>
          </p:nvPr>
        </p:nvSpPr>
        <p:spPr/>
        <p:txBody>
          <a:bodyPr/>
          <a:lstStyle>
            <a:lvl1pPr>
              <a:defRPr>
                <a:solidFill>
                  <a:schemeClr val="accent2"/>
                </a:solidFill>
              </a:defRPr>
            </a:lvl1pPr>
          </a:lstStyle>
          <a:p>
            <a:r>
              <a:rPr lang="en-US" dirty="0"/>
              <a:t>9/3/20XX</a:t>
            </a:r>
          </a:p>
        </p:txBody>
      </p:sp>
      <p:sp>
        <p:nvSpPr>
          <p:cNvPr id="5" name="Footer Placeholder 4">
            <a:extLst>
              <a:ext uri="{FF2B5EF4-FFF2-40B4-BE49-F238E27FC236}">
                <a16:creationId xmlns:a16="http://schemas.microsoft.com/office/drawing/2014/main" id="{6140F15D-DD72-46D5-BF0F-F5064710700E}"/>
              </a:ext>
            </a:extLst>
          </p:cNvPr>
          <p:cNvSpPr>
            <a:spLocks noGrp="1"/>
          </p:cNvSpPr>
          <p:nvPr>
            <p:ph type="ftr" sz="quarter" idx="11"/>
          </p:nvPr>
        </p:nvSpPr>
        <p:spPr>
          <a:xfrm>
            <a:off x="7964424" y="621792"/>
            <a:ext cx="4114800" cy="365125"/>
          </a:xfrm>
        </p:spPr>
        <p:txBody>
          <a:bodyPr/>
          <a:lstStyle>
            <a:lvl1pPr>
              <a:defRPr baseline="0">
                <a:solidFill>
                  <a:schemeClr val="accent2"/>
                </a:solidFill>
              </a:defRPr>
            </a:lvl1pPr>
          </a:lstStyle>
          <a:p>
            <a:r>
              <a:rPr lang="en-US" dirty="0"/>
              <a:t>Presentation Title</a:t>
            </a:r>
          </a:p>
        </p:txBody>
      </p:sp>
      <p:sp>
        <p:nvSpPr>
          <p:cNvPr id="6" name="Slide Number Placeholder 5">
            <a:extLst>
              <a:ext uri="{FF2B5EF4-FFF2-40B4-BE49-F238E27FC236}">
                <a16:creationId xmlns:a16="http://schemas.microsoft.com/office/drawing/2014/main" id="{5266FD4D-815A-431C-ADEF-DE6F236F617F}"/>
              </a:ext>
            </a:extLst>
          </p:cNvPr>
          <p:cNvSpPr>
            <a:spLocks noGrp="1"/>
          </p:cNvSpPr>
          <p:nvPr>
            <p:ph type="sldNum" sz="quarter" idx="12"/>
          </p:nvPr>
        </p:nvSpPr>
        <p:spPr/>
        <p:txBody>
          <a:bodyPr/>
          <a:lstStyle>
            <a:lvl1pPr>
              <a:defRPr>
                <a:solidFill>
                  <a:schemeClr val="accent2"/>
                </a:solidFill>
              </a:defRPr>
            </a:lvl1pPr>
          </a:lstStyle>
          <a:p>
            <a:fld id="{D8DA9DAA-006C-4F4B-980E-E3DF019B24E2}" type="slidenum">
              <a:rPr lang="en-US" smtClean="0"/>
              <a:pPr/>
              <a:t>‹#›</a:t>
            </a:fld>
            <a:endParaRPr lang="en-US" dirty="0"/>
          </a:p>
        </p:txBody>
      </p:sp>
      <p:cxnSp>
        <p:nvCxnSpPr>
          <p:cNvPr id="9" name="Straight Connector 8">
            <a:extLst>
              <a:ext uri="{FF2B5EF4-FFF2-40B4-BE49-F238E27FC236}">
                <a16:creationId xmlns:a16="http://schemas.microsoft.com/office/drawing/2014/main" id="{FA8B3D0E-ED3F-46FA-AE79-5FEFDE9168E3}"/>
              </a:ext>
            </a:extLst>
          </p:cNvPr>
          <p:cNvCxnSpPr>
            <a:cxnSpLocks/>
          </p:cNvCxnSpPr>
          <p:nvPr userDrawn="1"/>
        </p:nvCxnSpPr>
        <p:spPr>
          <a:xfrm>
            <a:off x="0" y="806470"/>
            <a:ext cx="7903723" cy="0"/>
          </a:xfrm>
          <a:prstGeom prst="line">
            <a:avLst/>
          </a:prstGeom>
          <a:ln w="25400" cap="sq">
            <a:gradFill flip="none" rotWithShape="1">
              <a:gsLst>
                <a:gs pos="0">
                  <a:schemeClr val="accent2"/>
                </a:gs>
                <a:gs pos="100000">
                  <a:schemeClr val="accent4"/>
                </a:gs>
              </a:gsLst>
              <a:lin ang="10800000" scaled="1"/>
              <a:tileRect/>
            </a:gradFill>
            <a:bevel/>
          </a:ln>
        </p:spPr>
        <p:style>
          <a:lnRef idx="1">
            <a:schemeClr val="accent1"/>
          </a:lnRef>
          <a:fillRef idx="0">
            <a:schemeClr val="accent1"/>
          </a:fillRef>
          <a:effectRef idx="0">
            <a:schemeClr val="accent1"/>
          </a:effectRef>
          <a:fontRef idx="minor">
            <a:schemeClr val="tx1"/>
          </a:fontRef>
        </p:style>
      </p:cxnSp>
      <p:sp>
        <p:nvSpPr>
          <p:cNvPr id="17" name="Graphic 10">
            <a:extLst>
              <a:ext uri="{FF2B5EF4-FFF2-40B4-BE49-F238E27FC236}">
                <a16:creationId xmlns:a16="http://schemas.microsoft.com/office/drawing/2014/main" id="{AAD06B87-D9B2-4F94-B734-A8F039A2033F}"/>
              </a:ext>
            </a:extLst>
          </p:cNvPr>
          <p:cNvSpPr/>
          <p:nvPr userDrawn="1"/>
        </p:nvSpPr>
        <p:spPr>
          <a:xfrm>
            <a:off x="11281590" y="2070656"/>
            <a:ext cx="91138" cy="91138"/>
          </a:xfrm>
          <a:custGeom>
            <a:avLst/>
            <a:gdLst>
              <a:gd name="connsiteX0" fmla="*/ 91138 w 91138"/>
              <a:gd name="connsiteY0" fmla="*/ 45569 h 91138"/>
              <a:gd name="connsiteX1" fmla="*/ 45569 w 91138"/>
              <a:gd name="connsiteY1" fmla="*/ 91138 h 91138"/>
              <a:gd name="connsiteX2" fmla="*/ 0 w 91138"/>
              <a:gd name="connsiteY2" fmla="*/ 45569 h 91138"/>
              <a:gd name="connsiteX3" fmla="*/ 45569 w 91138"/>
              <a:gd name="connsiteY3" fmla="*/ 0 h 91138"/>
              <a:gd name="connsiteX4" fmla="*/ 91138 w 91138"/>
              <a:gd name="connsiteY4" fmla="*/ 45569 h 911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138" h="91138">
                <a:moveTo>
                  <a:pt x="91138" y="45569"/>
                </a:moveTo>
                <a:cubicBezTo>
                  <a:pt x="91138" y="70736"/>
                  <a:pt x="70736" y="91138"/>
                  <a:pt x="45569" y="91138"/>
                </a:cubicBezTo>
                <a:cubicBezTo>
                  <a:pt x="20402" y="91138"/>
                  <a:pt x="0" y="70736"/>
                  <a:pt x="0" y="45569"/>
                </a:cubicBezTo>
                <a:cubicBezTo>
                  <a:pt x="0" y="20402"/>
                  <a:pt x="20402" y="0"/>
                  <a:pt x="45569" y="0"/>
                </a:cubicBezTo>
                <a:cubicBezTo>
                  <a:pt x="70736" y="0"/>
                  <a:pt x="91138" y="20402"/>
                  <a:pt x="91138" y="45569"/>
                </a:cubicBezTo>
                <a:close/>
              </a:path>
            </a:pathLst>
          </a:custGeom>
          <a:solidFill>
            <a:schemeClr val="accent2"/>
          </a:solidFill>
          <a:ln w="422" cap="flat">
            <a:noFill/>
            <a:prstDash val="solid"/>
            <a:miter/>
          </a:ln>
        </p:spPr>
        <p:txBody>
          <a:bodyPr rtlCol="0" anchor="ctr"/>
          <a:lstStyle/>
          <a:p>
            <a:endParaRPr lang="en-US" dirty="0"/>
          </a:p>
        </p:txBody>
      </p:sp>
      <p:sp>
        <p:nvSpPr>
          <p:cNvPr id="19" name="Graphic 11">
            <a:extLst>
              <a:ext uri="{FF2B5EF4-FFF2-40B4-BE49-F238E27FC236}">
                <a16:creationId xmlns:a16="http://schemas.microsoft.com/office/drawing/2014/main" id="{BB13A13C-36EA-4B13-9175-C5FE95B34D33}"/>
              </a:ext>
            </a:extLst>
          </p:cNvPr>
          <p:cNvSpPr/>
          <p:nvPr userDrawn="1"/>
        </p:nvSpPr>
        <p:spPr>
          <a:xfrm>
            <a:off x="10969280" y="1780012"/>
            <a:ext cx="139039" cy="139039"/>
          </a:xfrm>
          <a:custGeom>
            <a:avLst/>
            <a:gdLst>
              <a:gd name="connsiteX0" fmla="*/ 129602 w 139039"/>
              <a:gd name="connsiteY0" fmla="*/ 60082 h 139039"/>
              <a:gd name="connsiteX1" fmla="*/ 78957 w 139039"/>
              <a:gd name="connsiteY1" fmla="*/ 60082 h 139039"/>
              <a:gd name="connsiteX2" fmla="*/ 78957 w 139039"/>
              <a:gd name="connsiteY2" fmla="*/ 9437 h 139039"/>
              <a:gd name="connsiteX3" fmla="*/ 69520 w 139039"/>
              <a:gd name="connsiteY3" fmla="*/ 0 h 139039"/>
              <a:gd name="connsiteX4" fmla="*/ 60082 w 139039"/>
              <a:gd name="connsiteY4" fmla="*/ 9437 h 139039"/>
              <a:gd name="connsiteX5" fmla="*/ 60082 w 139039"/>
              <a:gd name="connsiteY5" fmla="*/ 60082 h 139039"/>
              <a:gd name="connsiteX6" fmla="*/ 9437 w 139039"/>
              <a:gd name="connsiteY6" fmla="*/ 60082 h 139039"/>
              <a:gd name="connsiteX7" fmla="*/ 0 w 139039"/>
              <a:gd name="connsiteY7" fmla="*/ 69520 h 139039"/>
              <a:gd name="connsiteX8" fmla="*/ 9437 w 139039"/>
              <a:gd name="connsiteY8" fmla="*/ 78957 h 139039"/>
              <a:gd name="connsiteX9" fmla="*/ 60082 w 139039"/>
              <a:gd name="connsiteY9" fmla="*/ 78957 h 139039"/>
              <a:gd name="connsiteX10" fmla="*/ 60082 w 139039"/>
              <a:gd name="connsiteY10" fmla="*/ 129602 h 139039"/>
              <a:gd name="connsiteX11" fmla="*/ 69520 w 139039"/>
              <a:gd name="connsiteY11" fmla="*/ 139039 h 139039"/>
              <a:gd name="connsiteX12" fmla="*/ 78957 w 139039"/>
              <a:gd name="connsiteY12" fmla="*/ 129602 h 139039"/>
              <a:gd name="connsiteX13" fmla="*/ 78957 w 139039"/>
              <a:gd name="connsiteY13" fmla="*/ 78957 h 139039"/>
              <a:gd name="connsiteX14" fmla="*/ 129602 w 139039"/>
              <a:gd name="connsiteY14" fmla="*/ 78957 h 139039"/>
              <a:gd name="connsiteX15" fmla="*/ 139039 w 139039"/>
              <a:gd name="connsiteY15" fmla="*/ 69520 h 139039"/>
              <a:gd name="connsiteX16" fmla="*/ 129602 w 139039"/>
              <a:gd name="connsiteY16" fmla="*/ 60082 h 1390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39039" h="139039">
                <a:moveTo>
                  <a:pt x="129602" y="60082"/>
                </a:moveTo>
                <a:lnTo>
                  <a:pt x="78957" y="60082"/>
                </a:lnTo>
                <a:lnTo>
                  <a:pt x="78957" y="9437"/>
                </a:lnTo>
                <a:cubicBezTo>
                  <a:pt x="78957" y="4225"/>
                  <a:pt x="74731" y="0"/>
                  <a:pt x="69520" y="0"/>
                </a:cubicBezTo>
                <a:cubicBezTo>
                  <a:pt x="64308" y="0"/>
                  <a:pt x="60082" y="4225"/>
                  <a:pt x="60082" y="9437"/>
                </a:cubicBezTo>
                <a:lnTo>
                  <a:pt x="60082" y="60082"/>
                </a:lnTo>
                <a:lnTo>
                  <a:pt x="9437" y="60082"/>
                </a:lnTo>
                <a:cubicBezTo>
                  <a:pt x="4225" y="60082"/>
                  <a:pt x="0" y="64308"/>
                  <a:pt x="0" y="69520"/>
                </a:cubicBezTo>
                <a:cubicBezTo>
                  <a:pt x="0" y="74731"/>
                  <a:pt x="4225" y="78957"/>
                  <a:pt x="9437" y="78957"/>
                </a:cubicBezTo>
                <a:lnTo>
                  <a:pt x="60082" y="78957"/>
                </a:lnTo>
                <a:lnTo>
                  <a:pt x="60082" y="129602"/>
                </a:lnTo>
                <a:cubicBezTo>
                  <a:pt x="60082" y="134814"/>
                  <a:pt x="64308" y="139039"/>
                  <a:pt x="69520" y="139039"/>
                </a:cubicBezTo>
                <a:cubicBezTo>
                  <a:pt x="74731" y="139039"/>
                  <a:pt x="78957" y="134814"/>
                  <a:pt x="78957" y="129602"/>
                </a:cubicBezTo>
                <a:lnTo>
                  <a:pt x="78957" y="78957"/>
                </a:lnTo>
                <a:lnTo>
                  <a:pt x="129602" y="78957"/>
                </a:lnTo>
                <a:cubicBezTo>
                  <a:pt x="134814" y="78957"/>
                  <a:pt x="139039" y="74731"/>
                  <a:pt x="139039" y="69520"/>
                </a:cubicBezTo>
                <a:cubicBezTo>
                  <a:pt x="139039" y="64308"/>
                  <a:pt x="134814" y="60082"/>
                  <a:pt x="129602" y="60082"/>
                </a:cubicBezTo>
                <a:close/>
              </a:path>
            </a:pathLst>
          </a:custGeom>
          <a:solidFill>
            <a:schemeClr val="accent2"/>
          </a:solidFill>
          <a:ln w="603" cap="flat">
            <a:noFill/>
            <a:prstDash val="solid"/>
            <a:miter/>
          </a:ln>
        </p:spPr>
        <p:txBody>
          <a:bodyPr rtlCol="0" anchor="ctr"/>
          <a:lstStyle/>
          <a:p>
            <a:endParaRPr lang="en-US" dirty="0"/>
          </a:p>
        </p:txBody>
      </p:sp>
    </p:spTree>
    <p:extLst>
      <p:ext uri="{BB962C8B-B14F-4D97-AF65-F5344CB8AC3E}">
        <p14:creationId xmlns:p14="http://schemas.microsoft.com/office/powerpoint/2010/main" val="18971113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Section Header">
    <p:bg>
      <p:bgPr>
        <a:gradFill>
          <a:gsLst>
            <a:gs pos="100000">
              <a:schemeClr val="accent4"/>
            </a:gs>
            <a:gs pos="0">
              <a:schemeClr val="accent2"/>
            </a:gs>
          </a:gsLst>
          <a:lin ang="27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640AAD-80AF-40E7-BE3F-43D32FC68ED4}"/>
              </a:ext>
            </a:extLst>
          </p:cNvPr>
          <p:cNvSpPr>
            <a:spLocks noGrp="1"/>
          </p:cNvSpPr>
          <p:nvPr>
            <p:ph type="ctrTitle"/>
          </p:nvPr>
        </p:nvSpPr>
        <p:spPr>
          <a:xfrm>
            <a:off x="1524000" y="1463040"/>
            <a:ext cx="9144000" cy="2340864"/>
          </a:xfrm>
        </p:spPr>
        <p:txBody>
          <a:bodyPr anchor="b">
            <a:normAutofit/>
          </a:bodyPr>
          <a:lstStyle>
            <a:lvl1pPr algn="ctr">
              <a:defRPr sz="6000" b="1" i="0" cap="all" baseline="0">
                <a:solidFill>
                  <a:schemeClr val="bg1"/>
                </a:solidFill>
              </a:defRPr>
            </a:lvl1pPr>
          </a:lstStyle>
          <a:p>
            <a:r>
              <a:rPr lang="en-US"/>
              <a:t>Click to edit Master title style</a:t>
            </a:r>
            <a:endParaRPr lang="en-US" dirty="0"/>
          </a:p>
        </p:txBody>
      </p:sp>
      <p:sp>
        <p:nvSpPr>
          <p:cNvPr id="3" name="Subtitle 2">
            <a:extLst>
              <a:ext uri="{FF2B5EF4-FFF2-40B4-BE49-F238E27FC236}">
                <a16:creationId xmlns:a16="http://schemas.microsoft.com/office/drawing/2014/main" id="{EC80FBD9-0977-4B2B-9318-30774BB0947C}"/>
              </a:ext>
            </a:extLst>
          </p:cNvPr>
          <p:cNvSpPr>
            <a:spLocks noGrp="1"/>
          </p:cNvSpPr>
          <p:nvPr>
            <p:ph type="subTitle" idx="1"/>
          </p:nvPr>
        </p:nvSpPr>
        <p:spPr>
          <a:xfrm>
            <a:off x="1527048" y="3858768"/>
            <a:ext cx="9144000" cy="1325880"/>
          </a:xfrm>
        </p:spPr>
        <p:txBody>
          <a:bodyPr>
            <a:normAutofit/>
          </a:bodyPr>
          <a:lstStyle>
            <a:lvl1pPr marL="0" indent="0" algn="ctr">
              <a:buNone/>
              <a:defRPr sz="20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Graphic 12">
            <a:extLst>
              <a:ext uri="{FF2B5EF4-FFF2-40B4-BE49-F238E27FC236}">
                <a16:creationId xmlns:a16="http://schemas.microsoft.com/office/drawing/2014/main" id="{8A41917E-4B97-447C-98AB-970D625F1DE6}"/>
              </a:ext>
            </a:extLst>
          </p:cNvPr>
          <p:cNvSpPr/>
          <p:nvPr userDrawn="1"/>
        </p:nvSpPr>
        <p:spPr>
          <a:xfrm>
            <a:off x="10772266" y="3054359"/>
            <a:ext cx="91138" cy="91138"/>
          </a:xfrm>
          <a:custGeom>
            <a:avLst/>
            <a:gdLst>
              <a:gd name="connsiteX0" fmla="*/ 91138 w 91138"/>
              <a:gd name="connsiteY0" fmla="*/ 45569 h 91138"/>
              <a:gd name="connsiteX1" fmla="*/ 45569 w 91138"/>
              <a:gd name="connsiteY1" fmla="*/ 91138 h 91138"/>
              <a:gd name="connsiteX2" fmla="*/ 0 w 91138"/>
              <a:gd name="connsiteY2" fmla="*/ 45569 h 91138"/>
              <a:gd name="connsiteX3" fmla="*/ 45569 w 91138"/>
              <a:gd name="connsiteY3" fmla="*/ 0 h 91138"/>
              <a:gd name="connsiteX4" fmla="*/ 91138 w 91138"/>
              <a:gd name="connsiteY4" fmla="*/ 45569 h 911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138" h="91138">
                <a:moveTo>
                  <a:pt x="91138" y="45569"/>
                </a:moveTo>
                <a:cubicBezTo>
                  <a:pt x="91138" y="70736"/>
                  <a:pt x="70736" y="91138"/>
                  <a:pt x="45569" y="91138"/>
                </a:cubicBezTo>
                <a:cubicBezTo>
                  <a:pt x="20402" y="91138"/>
                  <a:pt x="0" y="70736"/>
                  <a:pt x="0" y="45569"/>
                </a:cubicBezTo>
                <a:cubicBezTo>
                  <a:pt x="0" y="20402"/>
                  <a:pt x="20402" y="0"/>
                  <a:pt x="45569" y="0"/>
                </a:cubicBezTo>
                <a:cubicBezTo>
                  <a:pt x="70736" y="0"/>
                  <a:pt x="91138" y="20402"/>
                  <a:pt x="91138" y="45569"/>
                </a:cubicBezTo>
                <a:close/>
              </a:path>
            </a:pathLst>
          </a:custGeom>
          <a:solidFill>
            <a:schemeClr val="bg1"/>
          </a:solidFill>
          <a:ln w="422" cap="flat">
            <a:noFill/>
            <a:prstDash val="solid"/>
            <a:miter/>
          </a:ln>
        </p:spPr>
        <p:txBody>
          <a:bodyPr rtlCol="0" anchor="ctr"/>
          <a:lstStyle/>
          <a:p>
            <a:endParaRPr lang="en-US" dirty="0"/>
          </a:p>
        </p:txBody>
      </p:sp>
      <p:sp>
        <p:nvSpPr>
          <p:cNvPr id="5" name="Graphic 13">
            <a:extLst>
              <a:ext uri="{FF2B5EF4-FFF2-40B4-BE49-F238E27FC236}">
                <a16:creationId xmlns:a16="http://schemas.microsoft.com/office/drawing/2014/main" id="{3B3FD238-4561-4AF8-A1F1-185B0CAFE2AC}"/>
              </a:ext>
            </a:extLst>
          </p:cNvPr>
          <p:cNvSpPr/>
          <p:nvPr userDrawn="1"/>
        </p:nvSpPr>
        <p:spPr>
          <a:xfrm>
            <a:off x="10724364" y="2515838"/>
            <a:ext cx="139039" cy="139039"/>
          </a:xfrm>
          <a:custGeom>
            <a:avLst/>
            <a:gdLst>
              <a:gd name="connsiteX0" fmla="*/ 129602 w 139039"/>
              <a:gd name="connsiteY0" fmla="*/ 60082 h 139039"/>
              <a:gd name="connsiteX1" fmla="*/ 78957 w 139039"/>
              <a:gd name="connsiteY1" fmla="*/ 60082 h 139039"/>
              <a:gd name="connsiteX2" fmla="*/ 78957 w 139039"/>
              <a:gd name="connsiteY2" fmla="*/ 9437 h 139039"/>
              <a:gd name="connsiteX3" fmla="*/ 69520 w 139039"/>
              <a:gd name="connsiteY3" fmla="*/ 0 h 139039"/>
              <a:gd name="connsiteX4" fmla="*/ 60082 w 139039"/>
              <a:gd name="connsiteY4" fmla="*/ 9437 h 139039"/>
              <a:gd name="connsiteX5" fmla="*/ 60082 w 139039"/>
              <a:gd name="connsiteY5" fmla="*/ 60082 h 139039"/>
              <a:gd name="connsiteX6" fmla="*/ 9437 w 139039"/>
              <a:gd name="connsiteY6" fmla="*/ 60082 h 139039"/>
              <a:gd name="connsiteX7" fmla="*/ 0 w 139039"/>
              <a:gd name="connsiteY7" fmla="*/ 69520 h 139039"/>
              <a:gd name="connsiteX8" fmla="*/ 9437 w 139039"/>
              <a:gd name="connsiteY8" fmla="*/ 78957 h 139039"/>
              <a:gd name="connsiteX9" fmla="*/ 60082 w 139039"/>
              <a:gd name="connsiteY9" fmla="*/ 78957 h 139039"/>
              <a:gd name="connsiteX10" fmla="*/ 60082 w 139039"/>
              <a:gd name="connsiteY10" fmla="*/ 129602 h 139039"/>
              <a:gd name="connsiteX11" fmla="*/ 69520 w 139039"/>
              <a:gd name="connsiteY11" fmla="*/ 139039 h 139039"/>
              <a:gd name="connsiteX12" fmla="*/ 78957 w 139039"/>
              <a:gd name="connsiteY12" fmla="*/ 129602 h 139039"/>
              <a:gd name="connsiteX13" fmla="*/ 78957 w 139039"/>
              <a:gd name="connsiteY13" fmla="*/ 78957 h 139039"/>
              <a:gd name="connsiteX14" fmla="*/ 129602 w 139039"/>
              <a:gd name="connsiteY14" fmla="*/ 78957 h 139039"/>
              <a:gd name="connsiteX15" fmla="*/ 139039 w 139039"/>
              <a:gd name="connsiteY15" fmla="*/ 69520 h 139039"/>
              <a:gd name="connsiteX16" fmla="*/ 129602 w 139039"/>
              <a:gd name="connsiteY16" fmla="*/ 60082 h 1390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39039" h="139039">
                <a:moveTo>
                  <a:pt x="129602" y="60082"/>
                </a:moveTo>
                <a:lnTo>
                  <a:pt x="78957" y="60082"/>
                </a:lnTo>
                <a:lnTo>
                  <a:pt x="78957" y="9437"/>
                </a:lnTo>
                <a:cubicBezTo>
                  <a:pt x="78957" y="4225"/>
                  <a:pt x="74731" y="0"/>
                  <a:pt x="69520" y="0"/>
                </a:cubicBezTo>
                <a:cubicBezTo>
                  <a:pt x="64308" y="0"/>
                  <a:pt x="60082" y="4225"/>
                  <a:pt x="60082" y="9437"/>
                </a:cubicBezTo>
                <a:lnTo>
                  <a:pt x="60082" y="60082"/>
                </a:lnTo>
                <a:lnTo>
                  <a:pt x="9437" y="60082"/>
                </a:lnTo>
                <a:cubicBezTo>
                  <a:pt x="4225" y="60082"/>
                  <a:pt x="0" y="64308"/>
                  <a:pt x="0" y="69520"/>
                </a:cubicBezTo>
                <a:cubicBezTo>
                  <a:pt x="0" y="74731"/>
                  <a:pt x="4225" y="78957"/>
                  <a:pt x="9437" y="78957"/>
                </a:cubicBezTo>
                <a:lnTo>
                  <a:pt x="60082" y="78957"/>
                </a:lnTo>
                <a:lnTo>
                  <a:pt x="60082" y="129602"/>
                </a:lnTo>
                <a:cubicBezTo>
                  <a:pt x="60082" y="134814"/>
                  <a:pt x="64308" y="139039"/>
                  <a:pt x="69520" y="139039"/>
                </a:cubicBezTo>
                <a:cubicBezTo>
                  <a:pt x="74731" y="139039"/>
                  <a:pt x="78957" y="134814"/>
                  <a:pt x="78957" y="129602"/>
                </a:cubicBezTo>
                <a:lnTo>
                  <a:pt x="78957" y="78957"/>
                </a:lnTo>
                <a:lnTo>
                  <a:pt x="129602" y="78957"/>
                </a:lnTo>
                <a:cubicBezTo>
                  <a:pt x="134814" y="78957"/>
                  <a:pt x="139039" y="74731"/>
                  <a:pt x="139039" y="69520"/>
                </a:cubicBezTo>
                <a:cubicBezTo>
                  <a:pt x="139039" y="64308"/>
                  <a:pt x="134814" y="60082"/>
                  <a:pt x="129602" y="60082"/>
                </a:cubicBezTo>
                <a:close/>
              </a:path>
            </a:pathLst>
          </a:custGeom>
          <a:solidFill>
            <a:schemeClr val="bg1"/>
          </a:solidFill>
          <a:ln w="603" cap="flat">
            <a:noFill/>
            <a:prstDash val="solid"/>
            <a:miter/>
          </a:ln>
        </p:spPr>
        <p:txBody>
          <a:bodyPr rtlCol="0" anchor="ctr"/>
          <a:lstStyle/>
          <a:p>
            <a:endParaRPr lang="en-US" dirty="0"/>
          </a:p>
        </p:txBody>
      </p:sp>
      <p:sp>
        <p:nvSpPr>
          <p:cNvPr id="6" name="Graphic 15">
            <a:extLst>
              <a:ext uri="{FF2B5EF4-FFF2-40B4-BE49-F238E27FC236}">
                <a16:creationId xmlns:a16="http://schemas.microsoft.com/office/drawing/2014/main" id="{BAB9414C-AE69-4648-873E-9CE6B2DF8A71}"/>
              </a:ext>
            </a:extLst>
          </p:cNvPr>
          <p:cNvSpPr/>
          <p:nvPr userDrawn="1"/>
        </p:nvSpPr>
        <p:spPr>
          <a:xfrm>
            <a:off x="11024834" y="2787572"/>
            <a:ext cx="127714" cy="127714"/>
          </a:xfrm>
          <a:custGeom>
            <a:avLst/>
            <a:gdLst>
              <a:gd name="connsiteX0" fmla="*/ 63857 w 127714"/>
              <a:gd name="connsiteY0" fmla="*/ 18874 h 127714"/>
              <a:gd name="connsiteX1" fmla="*/ 108840 w 127714"/>
              <a:gd name="connsiteY1" fmla="*/ 63857 h 127714"/>
              <a:gd name="connsiteX2" fmla="*/ 63857 w 127714"/>
              <a:gd name="connsiteY2" fmla="*/ 108840 h 127714"/>
              <a:gd name="connsiteX3" fmla="*/ 18874 w 127714"/>
              <a:gd name="connsiteY3" fmla="*/ 63857 h 127714"/>
              <a:gd name="connsiteX4" fmla="*/ 63857 w 127714"/>
              <a:gd name="connsiteY4" fmla="*/ 18874 h 127714"/>
              <a:gd name="connsiteX5" fmla="*/ 63857 w 127714"/>
              <a:gd name="connsiteY5" fmla="*/ 0 h 127714"/>
              <a:gd name="connsiteX6" fmla="*/ 0 w 127714"/>
              <a:gd name="connsiteY6" fmla="*/ 63857 h 127714"/>
              <a:gd name="connsiteX7" fmla="*/ 63857 w 127714"/>
              <a:gd name="connsiteY7" fmla="*/ 127714 h 127714"/>
              <a:gd name="connsiteX8" fmla="*/ 127714 w 127714"/>
              <a:gd name="connsiteY8" fmla="*/ 63857 h 127714"/>
              <a:gd name="connsiteX9" fmla="*/ 63857 w 127714"/>
              <a:gd name="connsiteY9" fmla="*/ 0 h 127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7714" h="127714">
                <a:moveTo>
                  <a:pt x="63857" y="18874"/>
                </a:moveTo>
                <a:cubicBezTo>
                  <a:pt x="88700" y="18874"/>
                  <a:pt x="108840" y="39014"/>
                  <a:pt x="108840" y="63857"/>
                </a:cubicBezTo>
                <a:cubicBezTo>
                  <a:pt x="108840" y="88700"/>
                  <a:pt x="88700" y="108840"/>
                  <a:pt x="63857" y="108840"/>
                </a:cubicBezTo>
                <a:cubicBezTo>
                  <a:pt x="39014" y="108840"/>
                  <a:pt x="18874" y="88700"/>
                  <a:pt x="18874" y="63857"/>
                </a:cubicBezTo>
                <a:cubicBezTo>
                  <a:pt x="18898" y="39024"/>
                  <a:pt x="39024" y="18898"/>
                  <a:pt x="63857" y="18874"/>
                </a:cubicBezTo>
                <a:moveTo>
                  <a:pt x="63857" y="0"/>
                </a:moveTo>
                <a:cubicBezTo>
                  <a:pt x="28590" y="0"/>
                  <a:pt x="0" y="28590"/>
                  <a:pt x="0" y="63857"/>
                </a:cubicBezTo>
                <a:cubicBezTo>
                  <a:pt x="0" y="99124"/>
                  <a:pt x="28590" y="127714"/>
                  <a:pt x="63857" y="127714"/>
                </a:cubicBezTo>
                <a:cubicBezTo>
                  <a:pt x="99124" y="127714"/>
                  <a:pt x="127714" y="99124"/>
                  <a:pt x="127714" y="63857"/>
                </a:cubicBezTo>
                <a:cubicBezTo>
                  <a:pt x="127714" y="28590"/>
                  <a:pt x="99124" y="0"/>
                  <a:pt x="63857" y="0"/>
                </a:cubicBezTo>
                <a:close/>
              </a:path>
            </a:pathLst>
          </a:custGeom>
          <a:solidFill>
            <a:schemeClr val="bg1"/>
          </a:solidFill>
          <a:ln w="610" cap="flat">
            <a:noFill/>
            <a:prstDash val="solid"/>
            <a:miter/>
          </a:ln>
        </p:spPr>
        <p:txBody>
          <a:bodyPr rtlCol="0" anchor="ctr"/>
          <a:lstStyle/>
          <a:p>
            <a:endParaRPr lang="en-US" dirty="0"/>
          </a:p>
        </p:txBody>
      </p:sp>
      <p:sp>
        <p:nvSpPr>
          <p:cNvPr id="7" name="Graphic 22">
            <a:extLst>
              <a:ext uri="{FF2B5EF4-FFF2-40B4-BE49-F238E27FC236}">
                <a16:creationId xmlns:a16="http://schemas.microsoft.com/office/drawing/2014/main" id="{3BF75235-4E6E-4184-82A5-EE6FE7993BBC}"/>
              </a:ext>
            </a:extLst>
          </p:cNvPr>
          <p:cNvSpPr/>
          <p:nvPr userDrawn="1"/>
        </p:nvSpPr>
        <p:spPr>
          <a:xfrm>
            <a:off x="1261869" y="2633448"/>
            <a:ext cx="151536" cy="151536"/>
          </a:xfrm>
          <a:custGeom>
            <a:avLst/>
            <a:gdLst>
              <a:gd name="connsiteX0" fmla="*/ 141251 w 151536"/>
              <a:gd name="connsiteY0" fmla="*/ 65483 h 151536"/>
              <a:gd name="connsiteX1" fmla="*/ 86053 w 151536"/>
              <a:gd name="connsiteY1" fmla="*/ 65483 h 151536"/>
              <a:gd name="connsiteX2" fmla="*/ 86053 w 151536"/>
              <a:gd name="connsiteY2" fmla="*/ 10285 h 151536"/>
              <a:gd name="connsiteX3" fmla="*/ 75768 w 151536"/>
              <a:gd name="connsiteY3" fmla="*/ 0 h 151536"/>
              <a:gd name="connsiteX4" fmla="*/ 65483 w 151536"/>
              <a:gd name="connsiteY4" fmla="*/ 10285 h 151536"/>
              <a:gd name="connsiteX5" fmla="*/ 65483 w 151536"/>
              <a:gd name="connsiteY5" fmla="*/ 65483 h 151536"/>
              <a:gd name="connsiteX6" fmla="*/ 10285 w 151536"/>
              <a:gd name="connsiteY6" fmla="*/ 65483 h 151536"/>
              <a:gd name="connsiteX7" fmla="*/ 0 w 151536"/>
              <a:gd name="connsiteY7" fmla="*/ 75768 h 151536"/>
              <a:gd name="connsiteX8" fmla="*/ 10285 w 151536"/>
              <a:gd name="connsiteY8" fmla="*/ 86053 h 151536"/>
              <a:gd name="connsiteX9" fmla="*/ 65483 w 151536"/>
              <a:gd name="connsiteY9" fmla="*/ 86053 h 151536"/>
              <a:gd name="connsiteX10" fmla="*/ 65483 w 151536"/>
              <a:gd name="connsiteY10" fmla="*/ 141251 h 151536"/>
              <a:gd name="connsiteX11" fmla="*/ 75768 w 151536"/>
              <a:gd name="connsiteY11" fmla="*/ 151536 h 151536"/>
              <a:gd name="connsiteX12" fmla="*/ 86053 w 151536"/>
              <a:gd name="connsiteY12" fmla="*/ 141251 h 151536"/>
              <a:gd name="connsiteX13" fmla="*/ 86053 w 151536"/>
              <a:gd name="connsiteY13" fmla="*/ 86053 h 151536"/>
              <a:gd name="connsiteX14" fmla="*/ 141251 w 151536"/>
              <a:gd name="connsiteY14" fmla="*/ 86053 h 151536"/>
              <a:gd name="connsiteX15" fmla="*/ 151536 w 151536"/>
              <a:gd name="connsiteY15" fmla="*/ 75768 h 151536"/>
              <a:gd name="connsiteX16" fmla="*/ 141251 w 151536"/>
              <a:gd name="connsiteY16" fmla="*/ 65483 h 151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51536" h="151536">
                <a:moveTo>
                  <a:pt x="141251" y="65483"/>
                </a:moveTo>
                <a:lnTo>
                  <a:pt x="86053" y="65483"/>
                </a:lnTo>
                <a:lnTo>
                  <a:pt x="86053" y="10285"/>
                </a:lnTo>
                <a:cubicBezTo>
                  <a:pt x="86053" y="4605"/>
                  <a:pt x="81448" y="0"/>
                  <a:pt x="75768" y="0"/>
                </a:cubicBezTo>
                <a:cubicBezTo>
                  <a:pt x="70088" y="0"/>
                  <a:pt x="65483" y="4605"/>
                  <a:pt x="65483" y="10285"/>
                </a:cubicBezTo>
                <a:lnTo>
                  <a:pt x="65483" y="65483"/>
                </a:lnTo>
                <a:lnTo>
                  <a:pt x="10285" y="65483"/>
                </a:lnTo>
                <a:cubicBezTo>
                  <a:pt x="4605" y="65483"/>
                  <a:pt x="0" y="70088"/>
                  <a:pt x="0" y="75768"/>
                </a:cubicBezTo>
                <a:cubicBezTo>
                  <a:pt x="0" y="81448"/>
                  <a:pt x="4605" y="86053"/>
                  <a:pt x="10285" y="86053"/>
                </a:cubicBezTo>
                <a:lnTo>
                  <a:pt x="65483" y="86053"/>
                </a:lnTo>
                <a:lnTo>
                  <a:pt x="65483" y="141251"/>
                </a:lnTo>
                <a:cubicBezTo>
                  <a:pt x="65483" y="146931"/>
                  <a:pt x="70088" y="151536"/>
                  <a:pt x="75768" y="151536"/>
                </a:cubicBezTo>
                <a:cubicBezTo>
                  <a:pt x="81448" y="151536"/>
                  <a:pt x="86053" y="146931"/>
                  <a:pt x="86053" y="141251"/>
                </a:cubicBezTo>
                <a:lnTo>
                  <a:pt x="86053" y="86053"/>
                </a:lnTo>
                <a:lnTo>
                  <a:pt x="141251" y="86053"/>
                </a:lnTo>
                <a:cubicBezTo>
                  <a:pt x="146931" y="86053"/>
                  <a:pt x="151536" y="81448"/>
                  <a:pt x="151536" y="75768"/>
                </a:cubicBezTo>
                <a:cubicBezTo>
                  <a:pt x="151536" y="70088"/>
                  <a:pt x="146931" y="65483"/>
                  <a:pt x="141251" y="65483"/>
                </a:cubicBezTo>
                <a:close/>
              </a:path>
            </a:pathLst>
          </a:custGeom>
          <a:solidFill>
            <a:schemeClr val="bg1"/>
          </a:solidFill>
          <a:ln w="646" cap="flat">
            <a:noFill/>
            <a:prstDash val="solid"/>
            <a:miter/>
          </a:ln>
        </p:spPr>
        <p:txBody>
          <a:bodyPr rtlCol="0" anchor="ctr"/>
          <a:lstStyle/>
          <a:p>
            <a:endParaRPr lang="en-US" dirty="0"/>
          </a:p>
        </p:txBody>
      </p:sp>
      <p:sp>
        <p:nvSpPr>
          <p:cNvPr id="11" name="Graphic 21">
            <a:extLst>
              <a:ext uri="{FF2B5EF4-FFF2-40B4-BE49-F238E27FC236}">
                <a16:creationId xmlns:a16="http://schemas.microsoft.com/office/drawing/2014/main" id="{E66FE37C-2F4B-42DA-BFF6-92DD00BDC49B}"/>
              </a:ext>
            </a:extLst>
          </p:cNvPr>
          <p:cNvSpPr/>
          <p:nvPr userDrawn="1"/>
        </p:nvSpPr>
        <p:spPr>
          <a:xfrm>
            <a:off x="1064053" y="3083338"/>
            <a:ext cx="95759" cy="95759"/>
          </a:xfrm>
          <a:custGeom>
            <a:avLst/>
            <a:gdLst>
              <a:gd name="connsiteX0" fmla="*/ 95759 w 95759"/>
              <a:gd name="connsiteY0" fmla="*/ 47880 h 95759"/>
              <a:gd name="connsiteX1" fmla="*/ 47880 w 95759"/>
              <a:gd name="connsiteY1" fmla="*/ 95759 h 95759"/>
              <a:gd name="connsiteX2" fmla="*/ 0 w 95759"/>
              <a:gd name="connsiteY2" fmla="*/ 47880 h 95759"/>
              <a:gd name="connsiteX3" fmla="*/ 47880 w 95759"/>
              <a:gd name="connsiteY3" fmla="*/ 0 h 95759"/>
              <a:gd name="connsiteX4" fmla="*/ 95759 w 95759"/>
              <a:gd name="connsiteY4" fmla="*/ 47880 h 9575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759" h="95759">
                <a:moveTo>
                  <a:pt x="95759" y="47880"/>
                </a:moveTo>
                <a:cubicBezTo>
                  <a:pt x="95759" y="74323"/>
                  <a:pt x="74323" y="95759"/>
                  <a:pt x="47880" y="95759"/>
                </a:cubicBezTo>
                <a:cubicBezTo>
                  <a:pt x="21436" y="95759"/>
                  <a:pt x="0" y="74323"/>
                  <a:pt x="0" y="47880"/>
                </a:cubicBezTo>
                <a:cubicBezTo>
                  <a:pt x="0" y="21436"/>
                  <a:pt x="21436" y="0"/>
                  <a:pt x="47880" y="0"/>
                </a:cubicBezTo>
                <a:cubicBezTo>
                  <a:pt x="74323" y="0"/>
                  <a:pt x="95759" y="21436"/>
                  <a:pt x="95759" y="47880"/>
                </a:cubicBezTo>
                <a:close/>
              </a:path>
            </a:pathLst>
          </a:custGeom>
          <a:solidFill>
            <a:schemeClr val="bg1"/>
          </a:solidFill>
          <a:ln w="469" cap="flat">
            <a:noFill/>
            <a:prstDash val="solid"/>
            <a:miter/>
          </a:ln>
        </p:spPr>
        <p:txBody>
          <a:bodyPr rtlCol="0" anchor="ctr"/>
          <a:lstStyle/>
          <a:p>
            <a:endParaRPr lang="en-US" dirty="0"/>
          </a:p>
        </p:txBody>
      </p:sp>
      <p:sp>
        <p:nvSpPr>
          <p:cNvPr id="13" name="Graphic 23">
            <a:extLst>
              <a:ext uri="{FF2B5EF4-FFF2-40B4-BE49-F238E27FC236}">
                <a16:creationId xmlns:a16="http://schemas.microsoft.com/office/drawing/2014/main" id="{DDD38822-731A-48DA-A8A0-FBBAF7A6D65D}"/>
              </a:ext>
            </a:extLst>
          </p:cNvPr>
          <p:cNvSpPr/>
          <p:nvPr userDrawn="1"/>
        </p:nvSpPr>
        <p:spPr>
          <a:xfrm>
            <a:off x="1413405" y="3492870"/>
            <a:ext cx="108625" cy="108625"/>
          </a:xfrm>
          <a:custGeom>
            <a:avLst/>
            <a:gdLst>
              <a:gd name="connsiteX0" fmla="*/ 54313 w 108625"/>
              <a:gd name="connsiteY0" fmla="*/ 16053 h 108625"/>
              <a:gd name="connsiteX1" fmla="*/ 92572 w 108625"/>
              <a:gd name="connsiteY1" fmla="*/ 54313 h 108625"/>
              <a:gd name="connsiteX2" fmla="*/ 54313 w 108625"/>
              <a:gd name="connsiteY2" fmla="*/ 92572 h 108625"/>
              <a:gd name="connsiteX3" fmla="*/ 16053 w 108625"/>
              <a:gd name="connsiteY3" fmla="*/ 54313 h 108625"/>
              <a:gd name="connsiteX4" fmla="*/ 54313 w 108625"/>
              <a:gd name="connsiteY4" fmla="*/ 16053 h 108625"/>
              <a:gd name="connsiteX5" fmla="*/ 54313 w 108625"/>
              <a:gd name="connsiteY5" fmla="*/ 0 h 108625"/>
              <a:gd name="connsiteX6" fmla="*/ 0 w 108625"/>
              <a:gd name="connsiteY6" fmla="*/ 54313 h 108625"/>
              <a:gd name="connsiteX7" fmla="*/ 54313 w 108625"/>
              <a:gd name="connsiteY7" fmla="*/ 108625 h 108625"/>
              <a:gd name="connsiteX8" fmla="*/ 108625 w 108625"/>
              <a:gd name="connsiteY8" fmla="*/ 54313 h 108625"/>
              <a:gd name="connsiteX9" fmla="*/ 54313 w 108625"/>
              <a:gd name="connsiteY9" fmla="*/ 0 h 1086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08625" h="108625">
                <a:moveTo>
                  <a:pt x="54313" y="16053"/>
                </a:moveTo>
                <a:cubicBezTo>
                  <a:pt x="75442" y="16053"/>
                  <a:pt x="92572" y="33182"/>
                  <a:pt x="92572" y="54313"/>
                </a:cubicBezTo>
                <a:cubicBezTo>
                  <a:pt x="92572" y="75442"/>
                  <a:pt x="75442" y="92572"/>
                  <a:pt x="54313" y="92572"/>
                </a:cubicBezTo>
                <a:cubicBezTo>
                  <a:pt x="33182" y="92572"/>
                  <a:pt x="16053" y="75442"/>
                  <a:pt x="16053" y="54313"/>
                </a:cubicBezTo>
                <a:cubicBezTo>
                  <a:pt x="16074" y="33191"/>
                  <a:pt x="33191" y="16074"/>
                  <a:pt x="54313" y="16053"/>
                </a:cubicBezTo>
                <a:moveTo>
                  <a:pt x="54313" y="0"/>
                </a:moveTo>
                <a:cubicBezTo>
                  <a:pt x="24317" y="0"/>
                  <a:pt x="0" y="24317"/>
                  <a:pt x="0" y="54313"/>
                </a:cubicBezTo>
                <a:cubicBezTo>
                  <a:pt x="0" y="84309"/>
                  <a:pt x="24317" y="108625"/>
                  <a:pt x="54313" y="108625"/>
                </a:cubicBezTo>
                <a:cubicBezTo>
                  <a:pt x="84309" y="108625"/>
                  <a:pt x="108625" y="84309"/>
                  <a:pt x="108625" y="54313"/>
                </a:cubicBezTo>
                <a:cubicBezTo>
                  <a:pt x="108625" y="24317"/>
                  <a:pt x="84309" y="0"/>
                  <a:pt x="54313" y="0"/>
                </a:cubicBezTo>
                <a:close/>
              </a:path>
            </a:pathLst>
          </a:custGeom>
          <a:solidFill>
            <a:schemeClr val="bg1"/>
          </a:solidFill>
          <a:ln w="516" cap="flat">
            <a:noFill/>
            <a:prstDash val="solid"/>
            <a:miter/>
          </a:ln>
        </p:spPr>
        <p:txBody>
          <a:bodyPr rtlCol="0" anchor="ctr"/>
          <a:lstStyle/>
          <a:p>
            <a:endParaRPr lang="en-US" dirty="0"/>
          </a:p>
        </p:txBody>
      </p:sp>
    </p:spTree>
    <p:extLst>
      <p:ext uri="{BB962C8B-B14F-4D97-AF65-F5344CB8AC3E}">
        <p14:creationId xmlns:p14="http://schemas.microsoft.com/office/powerpoint/2010/main" val="34424820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96CF8C-1EA0-4E47-AC60-CAC3B80A3C5D}"/>
              </a:ext>
            </a:extLst>
          </p:cNvPr>
          <p:cNvSpPr>
            <a:spLocks noGrp="1"/>
          </p:cNvSpPr>
          <p:nvPr>
            <p:ph type="title"/>
          </p:nvPr>
        </p:nvSpPr>
        <p:spPr/>
        <p:txBody>
          <a:bodyPr/>
          <a:lstStyle>
            <a:lvl1pPr>
              <a:defRPr sz="54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628CABF8-19D8-4F3C-994F-4D35EC7A2C3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a:extLst>
              <a:ext uri="{FF2B5EF4-FFF2-40B4-BE49-F238E27FC236}">
                <a16:creationId xmlns:a16="http://schemas.microsoft.com/office/drawing/2014/main" id="{5266FD4D-815A-431C-ADEF-DE6F236F617F}"/>
              </a:ext>
            </a:extLst>
          </p:cNvPr>
          <p:cNvSpPr>
            <a:spLocks noGrp="1"/>
          </p:cNvSpPr>
          <p:nvPr>
            <p:ph type="sldNum" sz="quarter" idx="12"/>
          </p:nvPr>
        </p:nvSpPr>
        <p:spPr/>
        <p:txBody>
          <a:bodyPr/>
          <a:lstStyle/>
          <a:p>
            <a:fld id="{D8DA9DAA-006C-4F4B-980E-E3DF019B24E2}" type="slidenum">
              <a:rPr lang="en-US" smtClean="0"/>
              <a:t>‹#›</a:t>
            </a:fld>
            <a:endParaRPr lang="en-US" dirty="0"/>
          </a:p>
        </p:txBody>
      </p:sp>
      <p:cxnSp>
        <p:nvCxnSpPr>
          <p:cNvPr id="7" name="Straight Connector 6">
            <a:extLst>
              <a:ext uri="{FF2B5EF4-FFF2-40B4-BE49-F238E27FC236}">
                <a16:creationId xmlns:a16="http://schemas.microsoft.com/office/drawing/2014/main" id="{5C05CAAB-DBA2-4548-AD5F-01BB97FBB207}"/>
              </a:ext>
            </a:extLst>
          </p:cNvPr>
          <p:cNvCxnSpPr>
            <a:cxnSpLocks/>
          </p:cNvCxnSpPr>
          <p:nvPr/>
        </p:nvCxnSpPr>
        <p:spPr>
          <a:xfrm>
            <a:off x="715890" y="356812"/>
            <a:ext cx="0" cy="6492875"/>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217450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3_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640AAD-80AF-40E7-BE3F-43D32FC68ED4}"/>
              </a:ext>
            </a:extLst>
          </p:cNvPr>
          <p:cNvSpPr>
            <a:spLocks noGrp="1"/>
          </p:cNvSpPr>
          <p:nvPr>
            <p:ph type="ctrTitle"/>
          </p:nvPr>
        </p:nvSpPr>
        <p:spPr>
          <a:xfrm>
            <a:off x="6391656" y="841248"/>
            <a:ext cx="4434840" cy="3236976"/>
          </a:xfrm>
        </p:spPr>
        <p:txBody>
          <a:bodyPr anchor="b"/>
          <a:lstStyle>
            <a:lvl1pPr algn="l">
              <a:lnSpc>
                <a:spcPct val="110000"/>
              </a:lnSpc>
              <a:spcBef>
                <a:spcPts val="1000"/>
              </a:spcBef>
              <a:defRPr sz="3600" b="0" i="0" cap="none" baseline="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EC80FBD9-0977-4B2B-9318-30774BB0947C}"/>
              </a:ext>
            </a:extLst>
          </p:cNvPr>
          <p:cNvSpPr>
            <a:spLocks noGrp="1"/>
          </p:cNvSpPr>
          <p:nvPr>
            <p:ph type="subTitle" idx="1"/>
          </p:nvPr>
        </p:nvSpPr>
        <p:spPr>
          <a:xfrm>
            <a:off x="6391655" y="4498848"/>
            <a:ext cx="4434835" cy="510474"/>
          </a:xfrm>
        </p:spPr>
        <p:txBody>
          <a:bodyPr/>
          <a:lstStyle>
            <a:lvl1pPr marL="0" indent="0" algn="l">
              <a:lnSpc>
                <a:spcPct val="110000"/>
              </a:lnSpc>
              <a:buNone/>
              <a:defRPr sz="1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a:extLst>
              <a:ext uri="{FF2B5EF4-FFF2-40B4-BE49-F238E27FC236}">
                <a16:creationId xmlns:a16="http://schemas.microsoft.com/office/drawing/2014/main" id="{7F8C2A2A-62DB-40C0-8AE7-CB9B98649BB1}"/>
              </a:ext>
            </a:extLst>
          </p:cNvPr>
          <p:cNvSpPr>
            <a:spLocks noGrp="1"/>
          </p:cNvSpPr>
          <p:nvPr>
            <p:ph type="ftr" sz="quarter" idx="11"/>
          </p:nvPr>
        </p:nvSpPr>
        <p:spPr>
          <a:xfrm rot="16200000">
            <a:off x="9811512" y="1591056"/>
            <a:ext cx="3547872" cy="365125"/>
          </a:xfrm>
        </p:spPr>
        <p:txBody>
          <a:bodyPr/>
          <a:lstStyle>
            <a:lvl1pPr>
              <a:defRPr>
                <a:solidFill>
                  <a:schemeClr val="accent2"/>
                </a:solidFill>
              </a:defRPr>
            </a:lvl1pPr>
          </a:lstStyle>
          <a:p>
            <a:r>
              <a:rPr lang="en-US" dirty="0"/>
              <a:t>Presentation Title</a:t>
            </a:r>
          </a:p>
        </p:txBody>
      </p:sp>
      <p:sp>
        <p:nvSpPr>
          <p:cNvPr id="6" name="Slide Number Placeholder 5">
            <a:extLst>
              <a:ext uri="{FF2B5EF4-FFF2-40B4-BE49-F238E27FC236}">
                <a16:creationId xmlns:a16="http://schemas.microsoft.com/office/drawing/2014/main" id="{A401EAA4-F44C-4C1F-B8E3-1A3005300F50}"/>
              </a:ext>
            </a:extLst>
          </p:cNvPr>
          <p:cNvSpPr>
            <a:spLocks noGrp="1"/>
          </p:cNvSpPr>
          <p:nvPr>
            <p:ph type="sldNum" sz="quarter" idx="12"/>
          </p:nvPr>
        </p:nvSpPr>
        <p:spPr/>
        <p:txBody>
          <a:bodyPr/>
          <a:lstStyle>
            <a:lvl1pPr>
              <a:defRPr>
                <a:solidFill>
                  <a:schemeClr val="accent2"/>
                </a:solidFill>
              </a:defRPr>
            </a:lvl1pPr>
          </a:lstStyle>
          <a:p>
            <a:fld id="{D8DA9DAA-006C-4F4B-980E-E3DF019B24E2}" type="slidenum">
              <a:rPr lang="en-US" smtClean="0"/>
              <a:pPr/>
              <a:t>‹#›</a:t>
            </a:fld>
            <a:endParaRPr lang="en-US" dirty="0"/>
          </a:p>
        </p:txBody>
      </p:sp>
      <p:cxnSp>
        <p:nvCxnSpPr>
          <p:cNvPr id="7" name="Straight Connector 6">
            <a:extLst>
              <a:ext uri="{FF2B5EF4-FFF2-40B4-BE49-F238E27FC236}">
                <a16:creationId xmlns:a16="http://schemas.microsoft.com/office/drawing/2014/main" id="{6939C974-0ED4-4915-BBF7-1FB00C18AD45}"/>
              </a:ext>
            </a:extLst>
          </p:cNvPr>
          <p:cNvCxnSpPr>
            <a:cxnSpLocks/>
          </p:cNvCxnSpPr>
          <p:nvPr userDrawn="1"/>
        </p:nvCxnSpPr>
        <p:spPr>
          <a:xfrm>
            <a:off x="11586162" y="3619272"/>
            <a:ext cx="0" cy="3238728"/>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515930B2-E36D-4D05-A6B3-CA1BF61D50CC}"/>
              </a:ext>
            </a:extLst>
          </p:cNvPr>
          <p:cNvSpPr/>
          <p:nvPr userDrawn="1"/>
        </p:nvSpPr>
        <p:spPr>
          <a:xfrm>
            <a:off x="0" y="0"/>
            <a:ext cx="5779911" cy="6858000"/>
          </a:xfrm>
          <a:prstGeom prst="rect">
            <a:avLst/>
          </a:prstGeom>
          <a:gradFill flip="none" rotWithShape="1">
            <a:gsLst>
              <a:gs pos="100000">
                <a:schemeClr val="accent4"/>
              </a:gs>
              <a:gs pos="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Picture Placeholder 12">
            <a:extLst>
              <a:ext uri="{FF2B5EF4-FFF2-40B4-BE49-F238E27FC236}">
                <a16:creationId xmlns:a16="http://schemas.microsoft.com/office/drawing/2014/main" id="{9CEC7E0F-60E8-418B-978D-C607C82E97F7}"/>
              </a:ext>
            </a:extLst>
          </p:cNvPr>
          <p:cNvSpPr>
            <a:spLocks noGrp="1"/>
          </p:cNvSpPr>
          <p:nvPr>
            <p:ph type="pic" sz="quarter" idx="13"/>
          </p:nvPr>
        </p:nvSpPr>
        <p:spPr>
          <a:xfrm>
            <a:off x="283464" y="301752"/>
            <a:ext cx="5221224" cy="6263640"/>
          </a:xfrm>
        </p:spPr>
        <p:txBody>
          <a:bodyPr anchor="ctr"/>
          <a:lstStyle>
            <a:lvl1pPr algn="ctr">
              <a:buNone/>
              <a:defRPr>
                <a:solidFill>
                  <a:schemeClr val="bg1"/>
                </a:solidFill>
              </a:defRPr>
            </a:lvl1pPr>
          </a:lstStyle>
          <a:p>
            <a:r>
              <a:rPr lang="en-US"/>
              <a:t>Click icon to add picture</a:t>
            </a:r>
            <a:endParaRPr lang="en-US" dirty="0"/>
          </a:p>
        </p:txBody>
      </p:sp>
    </p:spTree>
    <p:extLst>
      <p:ext uri="{BB962C8B-B14F-4D97-AF65-F5344CB8AC3E}">
        <p14:creationId xmlns:p14="http://schemas.microsoft.com/office/powerpoint/2010/main" val="12990486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3_Title and Content">
    <p:bg>
      <p:bgPr>
        <a:gradFill>
          <a:gsLst>
            <a:gs pos="100000">
              <a:schemeClr val="accent4"/>
            </a:gs>
            <a:gs pos="0">
              <a:schemeClr val="accent2"/>
            </a:gs>
          </a:gsLst>
          <a:lin ang="189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96CF8C-1EA0-4E47-AC60-CAC3B80A3C5D}"/>
              </a:ext>
            </a:extLst>
          </p:cNvPr>
          <p:cNvSpPr>
            <a:spLocks noGrp="1"/>
          </p:cNvSpPr>
          <p:nvPr>
            <p:ph type="title" hasCustomPrompt="1"/>
          </p:nvPr>
        </p:nvSpPr>
        <p:spPr>
          <a:xfrm>
            <a:off x="576072" y="365125"/>
            <a:ext cx="10771632" cy="1325563"/>
          </a:xfrm>
        </p:spPr>
        <p:txBody>
          <a:bodyPr/>
          <a:lstStyle>
            <a:lvl1pPr>
              <a:defRPr sz="5400" b="1" cap="all" baseline="0">
                <a:solidFill>
                  <a:schemeClr val="bg1"/>
                </a:solidFill>
              </a:defRPr>
            </a:lvl1pPr>
          </a:lstStyle>
          <a:p>
            <a:r>
              <a:rPr lang="en-US" dirty="0"/>
              <a:t>Title</a:t>
            </a:r>
          </a:p>
        </p:txBody>
      </p:sp>
      <p:sp>
        <p:nvSpPr>
          <p:cNvPr id="3" name="Content Placeholder 2">
            <a:extLst>
              <a:ext uri="{FF2B5EF4-FFF2-40B4-BE49-F238E27FC236}">
                <a16:creationId xmlns:a16="http://schemas.microsoft.com/office/drawing/2014/main" id="{628CABF8-19D8-4F3C-994F-4D35EC7A2C3E}"/>
              </a:ext>
            </a:extLst>
          </p:cNvPr>
          <p:cNvSpPr>
            <a:spLocks noGrp="1"/>
          </p:cNvSpPr>
          <p:nvPr>
            <p:ph idx="1"/>
          </p:nvPr>
        </p:nvSpPr>
        <p:spPr>
          <a:xfrm>
            <a:off x="576072" y="1825625"/>
            <a:ext cx="10771632" cy="4351338"/>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097BB2D-4E2C-4490-A2A3-4B68BCC5D2F9}"/>
              </a:ext>
            </a:extLst>
          </p:cNvPr>
          <p:cNvSpPr>
            <a:spLocks noGrp="1"/>
          </p:cNvSpPr>
          <p:nvPr>
            <p:ph type="dt" sz="half" idx="10"/>
          </p:nvPr>
        </p:nvSpPr>
        <p:spPr>
          <a:xfrm>
            <a:off x="658368" y="6356350"/>
            <a:ext cx="2743200" cy="365125"/>
          </a:xfrm>
        </p:spPr>
        <p:txBody>
          <a:bodyPr/>
          <a:lstStyle>
            <a:lvl1pPr>
              <a:defRPr>
                <a:solidFill>
                  <a:schemeClr val="bg1"/>
                </a:solidFill>
              </a:defRPr>
            </a:lvl1pPr>
          </a:lstStyle>
          <a:p>
            <a:r>
              <a:rPr lang="en-US" dirty="0"/>
              <a:t>9/3/20XX</a:t>
            </a:r>
          </a:p>
        </p:txBody>
      </p:sp>
      <p:sp>
        <p:nvSpPr>
          <p:cNvPr id="5" name="Footer Placeholder 4">
            <a:extLst>
              <a:ext uri="{FF2B5EF4-FFF2-40B4-BE49-F238E27FC236}">
                <a16:creationId xmlns:a16="http://schemas.microsoft.com/office/drawing/2014/main" id="{6140F15D-DD72-46D5-BF0F-F5064710700E}"/>
              </a:ext>
            </a:extLst>
          </p:cNvPr>
          <p:cNvSpPr>
            <a:spLocks noGrp="1"/>
          </p:cNvSpPr>
          <p:nvPr>
            <p:ph type="ftr" sz="quarter" idx="11"/>
          </p:nvPr>
        </p:nvSpPr>
        <p:spPr>
          <a:xfrm>
            <a:off x="8503920" y="841248"/>
            <a:ext cx="3630168" cy="365125"/>
          </a:xfrm>
        </p:spPr>
        <p:txBody>
          <a:bodyPr/>
          <a:lstStyle>
            <a:lvl1pPr>
              <a:defRPr>
                <a:solidFill>
                  <a:schemeClr val="bg1"/>
                </a:solidFill>
              </a:defRPr>
            </a:lvl1pPr>
          </a:lstStyle>
          <a:p>
            <a:r>
              <a:rPr lang="en-US" dirty="0"/>
              <a:t>Presentation Title</a:t>
            </a:r>
          </a:p>
        </p:txBody>
      </p:sp>
      <p:sp>
        <p:nvSpPr>
          <p:cNvPr id="6" name="Slide Number Placeholder 5">
            <a:extLst>
              <a:ext uri="{FF2B5EF4-FFF2-40B4-BE49-F238E27FC236}">
                <a16:creationId xmlns:a16="http://schemas.microsoft.com/office/drawing/2014/main" id="{5266FD4D-815A-431C-ADEF-DE6F236F617F}"/>
              </a:ext>
            </a:extLst>
          </p:cNvPr>
          <p:cNvSpPr>
            <a:spLocks noGrp="1"/>
          </p:cNvSpPr>
          <p:nvPr>
            <p:ph type="sldNum" sz="quarter" idx="12"/>
          </p:nvPr>
        </p:nvSpPr>
        <p:spPr/>
        <p:txBody>
          <a:bodyPr/>
          <a:lstStyle>
            <a:lvl1pPr>
              <a:defRPr>
                <a:solidFill>
                  <a:schemeClr val="bg1"/>
                </a:solidFill>
              </a:defRPr>
            </a:lvl1pPr>
          </a:lstStyle>
          <a:p>
            <a:fld id="{D8DA9DAA-006C-4F4B-980E-E3DF019B24E2}" type="slidenum">
              <a:rPr lang="en-US" smtClean="0"/>
              <a:pPr/>
              <a:t>‹#›</a:t>
            </a:fld>
            <a:endParaRPr lang="en-US" dirty="0"/>
          </a:p>
        </p:txBody>
      </p:sp>
      <p:sp>
        <p:nvSpPr>
          <p:cNvPr id="9" name="Graphic 22">
            <a:extLst>
              <a:ext uri="{FF2B5EF4-FFF2-40B4-BE49-F238E27FC236}">
                <a16:creationId xmlns:a16="http://schemas.microsoft.com/office/drawing/2014/main" id="{4EADA2ED-8A8C-4D17-8798-F26BF3B4CE25}"/>
              </a:ext>
            </a:extLst>
          </p:cNvPr>
          <p:cNvSpPr/>
          <p:nvPr userDrawn="1"/>
        </p:nvSpPr>
        <p:spPr>
          <a:xfrm>
            <a:off x="11202264" y="344083"/>
            <a:ext cx="151536" cy="151536"/>
          </a:xfrm>
          <a:custGeom>
            <a:avLst/>
            <a:gdLst>
              <a:gd name="connsiteX0" fmla="*/ 141251 w 151536"/>
              <a:gd name="connsiteY0" fmla="*/ 65483 h 151536"/>
              <a:gd name="connsiteX1" fmla="*/ 86053 w 151536"/>
              <a:gd name="connsiteY1" fmla="*/ 65483 h 151536"/>
              <a:gd name="connsiteX2" fmla="*/ 86053 w 151536"/>
              <a:gd name="connsiteY2" fmla="*/ 10285 h 151536"/>
              <a:gd name="connsiteX3" fmla="*/ 75768 w 151536"/>
              <a:gd name="connsiteY3" fmla="*/ 0 h 151536"/>
              <a:gd name="connsiteX4" fmla="*/ 65483 w 151536"/>
              <a:gd name="connsiteY4" fmla="*/ 10285 h 151536"/>
              <a:gd name="connsiteX5" fmla="*/ 65483 w 151536"/>
              <a:gd name="connsiteY5" fmla="*/ 65483 h 151536"/>
              <a:gd name="connsiteX6" fmla="*/ 10285 w 151536"/>
              <a:gd name="connsiteY6" fmla="*/ 65483 h 151536"/>
              <a:gd name="connsiteX7" fmla="*/ 0 w 151536"/>
              <a:gd name="connsiteY7" fmla="*/ 75768 h 151536"/>
              <a:gd name="connsiteX8" fmla="*/ 10285 w 151536"/>
              <a:gd name="connsiteY8" fmla="*/ 86053 h 151536"/>
              <a:gd name="connsiteX9" fmla="*/ 65483 w 151536"/>
              <a:gd name="connsiteY9" fmla="*/ 86053 h 151536"/>
              <a:gd name="connsiteX10" fmla="*/ 65483 w 151536"/>
              <a:gd name="connsiteY10" fmla="*/ 141251 h 151536"/>
              <a:gd name="connsiteX11" fmla="*/ 75768 w 151536"/>
              <a:gd name="connsiteY11" fmla="*/ 151536 h 151536"/>
              <a:gd name="connsiteX12" fmla="*/ 86053 w 151536"/>
              <a:gd name="connsiteY12" fmla="*/ 141251 h 151536"/>
              <a:gd name="connsiteX13" fmla="*/ 86053 w 151536"/>
              <a:gd name="connsiteY13" fmla="*/ 86053 h 151536"/>
              <a:gd name="connsiteX14" fmla="*/ 141251 w 151536"/>
              <a:gd name="connsiteY14" fmla="*/ 86053 h 151536"/>
              <a:gd name="connsiteX15" fmla="*/ 151536 w 151536"/>
              <a:gd name="connsiteY15" fmla="*/ 75768 h 151536"/>
              <a:gd name="connsiteX16" fmla="*/ 141251 w 151536"/>
              <a:gd name="connsiteY16" fmla="*/ 65483 h 151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51536" h="151536">
                <a:moveTo>
                  <a:pt x="141251" y="65483"/>
                </a:moveTo>
                <a:lnTo>
                  <a:pt x="86053" y="65483"/>
                </a:lnTo>
                <a:lnTo>
                  <a:pt x="86053" y="10285"/>
                </a:lnTo>
                <a:cubicBezTo>
                  <a:pt x="86053" y="4605"/>
                  <a:pt x="81448" y="0"/>
                  <a:pt x="75768" y="0"/>
                </a:cubicBezTo>
                <a:cubicBezTo>
                  <a:pt x="70088" y="0"/>
                  <a:pt x="65483" y="4605"/>
                  <a:pt x="65483" y="10285"/>
                </a:cubicBezTo>
                <a:lnTo>
                  <a:pt x="65483" y="65483"/>
                </a:lnTo>
                <a:lnTo>
                  <a:pt x="10285" y="65483"/>
                </a:lnTo>
                <a:cubicBezTo>
                  <a:pt x="4605" y="65483"/>
                  <a:pt x="0" y="70088"/>
                  <a:pt x="0" y="75768"/>
                </a:cubicBezTo>
                <a:cubicBezTo>
                  <a:pt x="0" y="81448"/>
                  <a:pt x="4605" y="86053"/>
                  <a:pt x="10285" y="86053"/>
                </a:cubicBezTo>
                <a:lnTo>
                  <a:pt x="65483" y="86053"/>
                </a:lnTo>
                <a:lnTo>
                  <a:pt x="65483" y="141251"/>
                </a:lnTo>
                <a:cubicBezTo>
                  <a:pt x="65483" y="146931"/>
                  <a:pt x="70088" y="151536"/>
                  <a:pt x="75768" y="151536"/>
                </a:cubicBezTo>
                <a:cubicBezTo>
                  <a:pt x="81448" y="151536"/>
                  <a:pt x="86053" y="146931"/>
                  <a:pt x="86053" y="141251"/>
                </a:cubicBezTo>
                <a:lnTo>
                  <a:pt x="86053" y="86053"/>
                </a:lnTo>
                <a:lnTo>
                  <a:pt x="141251" y="86053"/>
                </a:lnTo>
                <a:cubicBezTo>
                  <a:pt x="146931" y="86053"/>
                  <a:pt x="151536" y="81448"/>
                  <a:pt x="151536" y="75768"/>
                </a:cubicBezTo>
                <a:cubicBezTo>
                  <a:pt x="151536" y="70088"/>
                  <a:pt x="146931" y="65483"/>
                  <a:pt x="141251" y="65483"/>
                </a:cubicBezTo>
                <a:close/>
              </a:path>
            </a:pathLst>
          </a:custGeom>
          <a:solidFill>
            <a:schemeClr val="bg1"/>
          </a:solidFill>
          <a:ln w="646" cap="flat">
            <a:noFill/>
            <a:prstDash val="solid"/>
            <a:miter/>
          </a:ln>
        </p:spPr>
        <p:txBody>
          <a:bodyPr rtlCol="0" anchor="ctr"/>
          <a:lstStyle/>
          <a:p>
            <a:endParaRPr lang="en-US" dirty="0"/>
          </a:p>
        </p:txBody>
      </p:sp>
      <p:sp>
        <p:nvSpPr>
          <p:cNvPr id="11" name="Graphic 23">
            <a:extLst>
              <a:ext uri="{FF2B5EF4-FFF2-40B4-BE49-F238E27FC236}">
                <a16:creationId xmlns:a16="http://schemas.microsoft.com/office/drawing/2014/main" id="{54AB3A25-6605-4446-9E53-ACEECD25E27B}"/>
              </a:ext>
            </a:extLst>
          </p:cNvPr>
          <p:cNvSpPr/>
          <p:nvPr userDrawn="1"/>
        </p:nvSpPr>
        <p:spPr>
          <a:xfrm>
            <a:off x="11563141" y="590910"/>
            <a:ext cx="108625" cy="108625"/>
          </a:xfrm>
          <a:custGeom>
            <a:avLst/>
            <a:gdLst>
              <a:gd name="connsiteX0" fmla="*/ 54313 w 108625"/>
              <a:gd name="connsiteY0" fmla="*/ 16053 h 108625"/>
              <a:gd name="connsiteX1" fmla="*/ 92572 w 108625"/>
              <a:gd name="connsiteY1" fmla="*/ 54313 h 108625"/>
              <a:gd name="connsiteX2" fmla="*/ 54313 w 108625"/>
              <a:gd name="connsiteY2" fmla="*/ 92572 h 108625"/>
              <a:gd name="connsiteX3" fmla="*/ 16053 w 108625"/>
              <a:gd name="connsiteY3" fmla="*/ 54313 h 108625"/>
              <a:gd name="connsiteX4" fmla="*/ 54313 w 108625"/>
              <a:gd name="connsiteY4" fmla="*/ 16053 h 108625"/>
              <a:gd name="connsiteX5" fmla="*/ 54313 w 108625"/>
              <a:gd name="connsiteY5" fmla="*/ 0 h 108625"/>
              <a:gd name="connsiteX6" fmla="*/ 0 w 108625"/>
              <a:gd name="connsiteY6" fmla="*/ 54313 h 108625"/>
              <a:gd name="connsiteX7" fmla="*/ 54313 w 108625"/>
              <a:gd name="connsiteY7" fmla="*/ 108625 h 108625"/>
              <a:gd name="connsiteX8" fmla="*/ 108625 w 108625"/>
              <a:gd name="connsiteY8" fmla="*/ 54313 h 108625"/>
              <a:gd name="connsiteX9" fmla="*/ 54313 w 108625"/>
              <a:gd name="connsiteY9" fmla="*/ 0 h 1086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08625" h="108625">
                <a:moveTo>
                  <a:pt x="54313" y="16053"/>
                </a:moveTo>
                <a:cubicBezTo>
                  <a:pt x="75442" y="16053"/>
                  <a:pt x="92572" y="33182"/>
                  <a:pt x="92572" y="54313"/>
                </a:cubicBezTo>
                <a:cubicBezTo>
                  <a:pt x="92572" y="75442"/>
                  <a:pt x="75442" y="92572"/>
                  <a:pt x="54313" y="92572"/>
                </a:cubicBezTo>
                <a:cubicBezTo>
                  <a:pt x="33182" y="92572"/>
                  <a:pt x="16053" y="75442"/>
                  <a:pt x="16053" y="54313"/>
                </a:cubicBezTo>
                <a:cubicBezTo>
                  <a:pt x="16074" y="33191"/>
                  <a:pt x="33191" y="16074"/>
                  <a:pt x="54313" y="16053"/>
                </a:cubicBezTo>
                <a:moveTo>
                  <a:pt x="54313" y="0"/>
                </a:moveTo>
                <a:cubicBezTo>
                  <a:pt x="24317" y="0"/>
                  <a:pt x="0" y="24317"/>
                  <a:pt x="0" y="54313"/>
                </a:cubicBezTo>
                <a:cubicBezTo>
                  <a:pt x="0" y="84309"/>
                  <a:pt x="24317" y="108625"/>
                  <a:pt x="54313" y="108625"/>
                </a:cubicBezTo>
                <a:cubicBezTo>
                  <a:pt x="84309" y="108625"/>
                  <a:pt x="108625" y="84309"/>
                  <a:pt x="108625" y="54313"/>
                </a:cubicBezTo>
                <a:cubicBezTo>
                  <a:pt x="108625" y="24317"/>
                  <a:pt x="84309" y="0"/>
                  <a:pt x="54313" y="0"/>
                </a:cubicBezTo>
                <a:close/>
              </a:path>
            </a:pathLst>
          </a:custGeom>
          <a:solidFill>
            <a:schemeClr val="bg1"/>
          </a:solidFill>
          <a:ln w="516" cap="flat">
            <a:noFill/>
            <a:prstDash val="solid"/>
            <a:miter/>
          </a:ln>
        </p:spPr>
        <p:txBody>
          <a:bodyPr rtlCol="0" anchor="ctr"/>
          <a:lstStyle/>
          <a:p>
            <a:endParaRPr lang="en-US" dirty="0"/>
          </a:p>
        </p:txBody>
      </p:sp>
    </p:spTree>
    <p:extLst>
      <p:ext uri="{BB962C8B-B14F-4D97-AF65-F5344CB8AC3E}">
        <p14:creationId xmlns:p14="http://schemas.microsoft.com/office/powerpoint/2010/main" val="1222635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257166-6921-4546-BA2C-99E464681F4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95B9122-6371-4049-B57A-33DED7DA2F76}"/>
              </a:ext>
            </a:extLst>
          </p:cNvPr>
          <p:cNvSpPr>
            <a:spLocks noGrp="1"/>
          </p:cNvSpPr>
          <p:nvPr>
            <p:ph sz="half" idx="1"/>
          </p:nvPr>
        </p:nvSpPr>
        <p:spPr>
          <a:xfrm>
            <a:off x="1444752" y="1825625"/>
            <a:ext cx="4553712" cy="4351338"/>
          </a:xfrm>
        </p:spPr>
        <p:txBody>
          <a:bodyPr>
            <a:normAutofit/>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BA14555D-0753-4312-A26B-2338813F9BB1}"/>
              </a:ext>
            </a:extLst>
          </p:cNvPr>
          <p:cNvSpPr>
            <a:spLocks noGrp="1"/>
          </p:cNvSpPr>
          <p:nvPr>
            <p:ph sz="half" idx="2"/>
          </p:nvPr>
        </p:nvSpPr>
        <p:spPr>
          <a:xfrm>
            <a:off x="6784848" y="1825625"/>
            <a:ext cx="4553712" cy="4351338"/>
          </a:xfrm>
        </p:spPr>
        <p:txBody>
          <a:bodyPr>
            <a:normAutofit/>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8" name="Straight Connector 7">
            <a:extLst>
              <a:ext uri="{FF2B5EF4-FFF2-40B4-BE49-F238E27FC236}">
                <a16:creationId xmlns:a16="http://schemas.microsoft.com/office/drawing/2014/main" id="{3FB7E8F4-3FB3-45AB-A381-9093CA95AAEE}"/>
              </a:ext>
            </a:extLst>
          </p:cNvPr>
          <p:cNvCxnSpPr>
            <a:cxnSpLocks/>
          </p:cNvCxnSpPr>
          <p:nvPr/>
        </p:nvCxnSpPr>
        <p:spPr>
          <a:xfrm>
            <a:off x="715890" y="356812"/>
            <a:ext cx="0" cy="6492875"/>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
        <p:nvSpPr>
          <p:cNvPr id="10" name="Graphic 15">
            <a:extLst>
              <a:ext uri="{FF2B5EF4-FFF2-40B4-BE49-F238E27FC236}">
                <a16:creationId xmlns:a16="http://schemas.microsoft.com/office/drawing/2014/main" id="{D8685329-C6A1-4CB4-8AAE-150D0341F6A2}"/>
              </a:ext>
            </a:extLst>
          </p:cNvPr>
          <p:cNvSpPr/>
          <p:nvPr userDrawn="1"/>
        </p:nvSpPr>
        <p:spPr>
          <a:xfrm>
            <a:off x="10508317" y="492206"/>
            <a:ext cx="139039" cy="139039"/>
          </a:xfrm>
          <a:custGeom>
            <a:avLst/>
            <a:gdLst>
              <a:gd name="connsiteX0" fmla="*/ 129602 w 139039"/>
              <a:gd name="connsiteY0" fmla="*/ 60082 h 139039"/>
              <a:gd name="connsiteX1" fmla="*/ 78957 w 139039"/>
              <a:gd name="connsiteY1" fmla="*/ 60082 h 139039"/>
              <a:gd name="connsiteX2" fmla="*/ 78957 w 139039"/>
              <a:gd name="connsiteY2" fmla="*/ 9437 h 139039"/>
              <a:gd name="connsiteX3" fmla="*/ 69520 w 139039"/>
              <a:gd name="connsiteY3" fmla="*/ 0 h 139039"/>
              <a:gd name="connsiteX4" fmla="*/ 60082 w 139039"/>
              <a:gd name="connsiteY4" fmla="*/ 9437 h 139039"/>
              <a:gd name="connsiteX5" fmla="*/ 60082 w 139039"/>
              <a:gd name="connsiteY5" fmla="*/ 60082 h 139039"/>
              <a:gd name="connsiteX6" fmla="*/ 9437 w 139039"/>
              <a:gd name="connsiteY6" fmla="*/ 60082 h 139039"/>
              <a:gd name="connsiteX7" fmla="*/ 0 w 139039"/>
              <a:gd name="connsiteY7" fmla="*/ 69520 h 139039"/>
              <a:gd name="connsiteX8" fmla="*/ 9437 w 139039"/>
              <a:gd name="connsiteY8" fmla="*/ 78957 h 139039"/>
              <a:gd name="connsiteX9" fmla="*/ 60082 w 139039"/>
              <a:gd name="connsiteY9" fmla="*/ 78957 h 139039"/>
              <a:gd name="connsiteX10" fmla="*/ 60082 w 139039"/>
              <a:gd name="connsiteY10" fmla="*/ 129602 h 139039"/>
              <a:gd name="connsiteX11" fmla="*/ 69520 w 139039"/>
              <a:gd name="connsiteY11" fmla="*/ 139039 h 139039"/>
              <a:gd name="connsiteX12" fmla="*/ 78957 w 139039"/>
              <a:gd name="connsiteY12" fmla="*/ 129602 h 139039"/>
              <a:gd name="connsiteX13" fmla="*/ 78957 w 139039"/>
              <a:gd name="connsiteY13" fmla="*/ 78957 h 139039"/>
              <a:gd name="connsiteX14" fmla="*/ 129602 w 139039"/>
              <a:gd name="connsiteY14" fmla="*/ 78957 h 139039"/>
              <a:gd name="connsiteX15" fmla="*/ 139039 w 139039"/>
              <a:gd name="connsiteY15" fmla="*/ 69520 h 139039"/>
              <a:gd name="connsiteX16" fmla="*/ 129602 w 139039"/>
              <a:gd name="connsiteY16" fmla="*/ 60082 h 1390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39039" h="139039">
                <a:moveTo>
                  <a:pt x="129602" y="60082"/>
                </a:moveTo>
                <a:lnTo>
                  <a:pt x="78957" y="60082"/>
                </a:lnTo>
                <a:lnTo>
                  <a:pt x="78957" y="9437"/>
                </a:lnTo>
                <a:cubicBezTo>
                  <a:pt x="78957" y="4225"/>
                  <a:pt x="74731" y="0"/>
                  <a:pt x="69520" y="0"/>
                </a:cubicBezTo>
                <a:cubicBezTo>
                  <a:pt x="64308" y="0"/>
                  <a:pt x="60082" y="4225"/>
                  <a:pt x="60082" y="9437"/>
                </a:cubicBezTo>
                <a:lnTo>
                  <a:pt x="60082" y="60082"/>
                </a:lnTo>
                <a:lnTo>
                  <a:pt x="9437" y="60082"/>
                </a:lnTo>
                <a:cubicBezTo>
                  <a:pt x="4225" y="60082"/>
                  <a:pt x="0" y="64308"/>
                  <a:pt x="0" y="69520"/>
                </a:cubicBezTo>
                <a:cubicBezTo>
                  <a:pt x="0" y="74731"/>
                  <a:pt x="4225" y="78957"/>
                  <a:pt x="9437" y="78957"/>
                </a:cubicBezTo>
                <a:lnTo>
                  <a:pt x="60082" y="78957"/>
                </a:lnTo>
                <a:lnTo>
                  <a:pt x="60082" y="129602"/>
                </a:lnTo>
                <a:cubicBezTo>
                  <a:pt x="60082" y="134814"/>
                  <a:pt x="64308" y="139039"/>
                  <a:pt x="69520" y="139039"/>
                </a:cubicBezTo>
                <a:cubicBezTo>
                  <a:pt x="74731" y="139039"/>
                  <a:pt x="78957" y="134814"/>
                  <a:pt x="78957" y="129602"/>
                </a:cubicBezTo>
                <a:lnTo>
                  <a:pt x="78957" y="78957"/>
                </a:lnTo>
                <a:lnTo>
                  <a:pt x="129602" y="78957"/>
                </a:lnTo>
                <a:cubicBezTo>
                  <a:pt x="134814" y="78957"/>
                  <a:pt x="139039" y="74731"/>
                  <a:pt x="139039" y="69520"/>
                </a:cubicBezTo>
                <a:cubicBezTo>
                  <a:pt x="139039" y="64308"/>
                  <a:pt x="134814" y="60082"/>
                  <a:pt x="129602" y="60082"/>
                </a:cubicBezTo>
                <a:close/>
              </a:path>
            </a:pathLst>
          </a:custGeom>
          <a:solidFill>
            <a:schemeClr val="accent2"/>
          </a:solidFill>
          <a:ln w="603" cap="flat">
            <a:noFill/>
            <a:prstDash val="solid"/>
            <a:miter/>
          </a:ln>
        </p:spPr>
        <p:txBody>
          <a:bodyPr rtlCol="0" anchor="ctr"/>
          <a:lstStyle/>
          <a:p>
            <a:endParaRPr lang="en-US" dirty="0"/>
          </a:p>
        </p:txBody>
      </p:sp>
      <p:sp>
        <p:nvSpPr>
          <p:cNvPr id="12" name="Graphic 16">
            <a:extLst>
              <a:ext uri="{FF2B5EF4-FFF2-40B4-BE49-F238E27FC236}">
                <a16:creationId xmlns:a16="http://schemas.microsoft.com/office/drawing/2014/main" id="{83CE1DAA-30A3-41AE-8AE1-A7EE5C48A6F3}"/>
              </a:ext>
            </a:extLst>
          </p:cNvPr>
          <p:cNvSpPr/>
          <p:nvPr userDrawn="1"/>
        </p:nvSpPr>
        <p:spPr>
          <a:xfrm>
            <a:off x="11477944" y="1055581"/>
            <a:ext cx="127714" cy="127714"/>
          </a:xfrm>
          <a:custGeom>
            <a:avLst/>
            <a:gdLst>
              <a:gd name="connsiteX0" fmla="*/ 63857 w 127714"/>
              <a:gd name="connsiteY0" fmla="*/ 18874 h 127714"/>
              <a:gd name="connsiteX1" fmla="*/ 108840 w 127714"/>
              <a:gd name="connsiteY1" fmla="*/ 63857 h 127714"/>
              <a:gd name="connsiteX2" fmla="*/ 63857 w 127714"/>
              <a:gd name="connsiteY2" fmla="*/ 108840 h 127714"/>
              <a:gd name="connsiteX3" fmla="*/ 18874 w 127714"/>
              <a:gd name="connsiteY3" fmla="*/ 63857 h 127714"/>
              <a:gd name="connsiteX4" fmla="*/ 63857 w 127714"/>
              <a:gd name="connsiteY4" fmla="*/ 18874 h 127714"/>
              <a:gd name="connsiteX5" fmla="*/ 63857 w 127714"/>
              <a:gd name="connsiteY5" fmla="*/ 0 h 127714"/>
              <a:gd name="connsiteX6" fmla="*/ 0 w 127714"/>
              <a:gd name="connsiteY6" fmla="*/ 63857 h 127714"/>
              <a:gd name="connsiteX7" fmla="*/ 63857 w 127714"/>
              <a:gd name="connsiteY7" fmla="*/ 127714 h 127714"/>
              <a:gd name="connsiteX8" fmla="*/ 127714 w 127714"/>
              <a:gd name="connsiteY8" fmla="*/ 63857 h 127714"/>
              <a:gd name="connsiteX9" fmla="*/ 63857 w 127714"/>
              <a:gd name="connsiteY9" fmla="*/ 0 h 127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7714" h="127714">
                <a:moveTo>
                  <a:pt x="63857" y="18874"/>
                </a:moveTo>
                <a:cubicBezTo>
                  <a:pt x="88700" y="18874"/>
                  <a:pt x="108840" y="39014"/>
                  <a:pt x="108840" y="63857"/>
                </a:cubicBezTo>
                <a:cubicBezTo>
                  <a:pt x="108840" y="88700"/>
                  <a:pt x="88700" y="108840"/>
                  <a:pt x="63857" y="108840"/>
                </a:cubicBezTo>
                <a:cubicBezTo>
                  <a:pt x="39014" y="108840"/>
                  <a:pt x="18874" y="88700"/>
                  <a:pt x="18874" y="63857"/>
                </a:cubicBezTo>
                <a:cubicBezTo>
                  <a:pt x="18898" y="39024"/>
                  <a:pt x="39024" y="18898"/>
                  <a:pt x="63857" y="18874"/>
                </a:cubicBezTo>
                <a:moveTo>
                  <a:pt x="63857" y="0"/>
                </a:moveTo>
                <a:cubicBezTo>
                  <a:pt x="28590" y="0"/>
                  <a:pt x="0" y="28590"/>
                  <a:pt x="0" y="63857"/>
                </a:cubicBezTo>
                <a:cubicBezTo>
                  <a:pt x="0" y="99124"/>
                  <a:pt x="28590" y="127714"/>
                  <a:pt x="63857" y="127714"/>
                </a:cubicBezTo>
                <a:cubicBezTo>
                  <a:pt x="99124" y="127714"/>
                  <a:pt x="127714" y="99124"/>
                  <a:pt x="127714" y="63857"/>
                </a:cubicBezTo>
                <a:cubicBezTo>
                  <a:pt x="127714" y="28590"/>
                  <a:pt x="99124" y="0"/>
                  <a:pt x="63857" y="0"/>
                </a:cubicBezTo>
                <a:close/>
              </a:path>
            </a:pathLst>
          </a:custGeom>
          <a:solidFill>
            <a:schemeClr val="accent2"/>
          </a:solidFill>
          <a:ln w="610" cap="flat">
            <a:noFill/>
            <a:prstDash val="solid"/>
            <a:miter/>
          </a:ln>
        </p:spPr>
        <p:txBody>
          <a:bodyPr rtlCol="0" anchor="ctr"/>
          <a:lstStyle/>
          <a:p>
            <a:endParaRPr lang="en-US" dirty="0"/>
          </a:p>
        </p:txBody>
      </p:sp>
      <p:sp>
        <p:nvSpPr>
          <p:cNvPr id="14" name="Graphic 14">
            <a:extLst>
              <a:ext uri="{FF2B5EF4-FFF2-40B4-BE49-F238E27FC236}">
                <a16:creationId xmlns:a16="http://schemas.microsoft.com/office/drawing/2014/main" id="{065162DD-7ACB-4F9C-90DD-24C743035892}"/>
              </a:ext>
            </a:extLst>
          </p:cNvPr>
          <p:cNvSpPr/>
          <p:nvPr userDrawn="1"/>
        </p:nvSpPr>
        <p:spPr>
          <a:xfrm>
            <a:off x="11241555" y="446637"/>
            <a:ext cx="91138" cy="91138"/>
          </a:xfrm>
          <a:custGeom>
            <a:avLst/>
            <a:gdLst>
              <a:gd name="connsiteX0" fmla="*/ 91138 w 91138"/>
              <a:gd name="connsiteY0" fmla="*/ 45569 h 91138"/>
              <a:gd name="connsiteX1" fmla="*/ 45569 w 91138"/>
              <a:gd name="connsiteY1" fmla="*/ 91138 h 91138"/>
              <a:gd name="connsiteX2" fmla="*/ 0 w 91138"/>
              <a:gd name="connsiteY2" fmla="*/ 45569 h 91138"/>
              <a:gd name="connsiteX3" fmla="*/ 45569 w 91138"/>
              <a:gd name="connsiteY3" fmla="*/ 0 h 91138"/>
              <a:gd name="connsiteX4" fmla="*/ 91138 w 91138"/>
              <a:gd name="connsiteY4" fmla="*/ 45569 h 911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138" h="91138">
                <a:moveTo>
                  <a:pt x="91138" y="45569"/>
                </a:moveTo>
                <a:cubicBezTo>
                  <a:pt x="91138" y="70736"/>
                  <a:pt x="70736" y="91138"/>
                  <a:pt x="45569" y="91138"/>
                </a:cubicBezTo>
                <a:cubicBezTo>
                  <a:pt x="20402" y="91138"/>
                  <a:pt x="0" y="70736"/>
                  <a:pt x="0" y="45569"/>
                </a:cubicBezTo>
                <a:cubicBezTo>
                  <a:pt x="0" y="20402"/>
                  <a:pt x="20402" y="0"/>
                  <a:pt x="45569" y="0"/>
                </a:cubicBezTo>
                <a:cubicBezTo>
                  <a:pt x="70736" y="0"/>
                  <a:pt x="91138" y="20402"/>
                  <a:pt x="91138" y="45569"/>
                </a:cubicBezTo>
                <a:close/>
              </a:path>
            </a:pathLst>
          </a:custGeom>
          <a:solidFill>
            <a:schemeClr val="accent2"/>
          </a:solidFill>
          <a:ln w="422" cap="flat">
            <a:noFill/>
            <a:prstDash val="solid"/>
            <a:miter/>
          </a:ln>
        </p:spPr>
        <p:txBody>
          <a:bodyPr rtlCol="0" anchor="ctr"/>
          <a:lstStyle/>
          <a:p>
            <a:endParaRPr lang="en-US" dirty="0"/>
          </a:p>
        </p:txBody>
      </p:sp>
    </p:spTree>
    <p:extLst>
      <p:ext uri="{BB962C8B-B14F-4D97-AF65-F5344CB8AC3E}">
        <p14:creationId xmlns:p14="http://schemas.microsoft.com/office/powerpoint/2010/main" val="12052880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FDA4224-F4E4-47A4-ACF7-2317493908A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1679907-DC49-4B86-A34C-C97DBC26A93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5DBC8A0-34FC-4B6E-B42B-A721267D890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b="1" i="0" cap="all" spc="100" baseline="0">
                <a:solidFill>
                  <a:schemeClr val="tx1">
                    <a:tint val="75000"/>
                  </a:schemeClr>
                </a:solidFill>
              </a:defRPr>
            </a:lvl1pPr>
          </a:lstStyle>
          <a:p>
            <a:r>
              <a:rPr lang="en-US" dirty="0"/>
              <a:t>9/3/20XX</a:t>
            </a:r>
          </a:p>
        </p:txBody>
      </p:sp>
      <p:sp>
        <p:nvSpPr>
          <p:cNvPr id="5" name="Footer Placeholder 4">
            <a:extLst>
              <a:ext uri="{FF2B5EF4-FFF2-40B4-BE49-F238E27FC236}">
                <a16:creationId xmlns:a16="http://schemas.microsoft.com/office/drawing/2014/main" id="{609AC0B6-4CC4-4E41-8A4D-F62E17F2857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b="1" i="0" cap="all" spc="100" baseline="0">
                <a:solidFill>
                  <a:schemeClr val="tx1">
                    <a:tint val="75000"/>
                  </a:schemeClr>
                </a:solidFill>
              </a:defRPr>
            </a:lvl1pPr>
          </a:lstStyle>
          <a:p>
            <a:r>
              <a:rPr lang="en-US" dirty="0"/>
              <a:t>Presentation Title</a:t>
            </a:r>
          </a:p>
        </p:txBody>
      </p:sp>
      <p:sp>
        <p:nvSpPr>
          <p:cNvPr id="6" name="Slide Number Placeholder 5">
            <a:extLst>
              <a:ext uri="{FF2B5EF4-FFF2-40B4-BE49-F238E27FC236}">
                <a16:creationId xmlns:a16="http://schemas.microsoft.com/office/drawing/2014/main" id="{F6C0E9BD-90BD-46AE-8A0D-06796ADB760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b="1" i="0" cap="all" spc="100" baseline="0">
                <a:solidFill>
                  <a:schemeClr val="tx1">
                    <a:tint val="75000"/>
                  </a:schemeClr>
                </a:solidFill>
              </a:defRPr>
            </a:lvl1pPr>
          </a:lstStyle>
          <a:p>
            <a:fld id="{D8DA9DAA-006C-4F4B-980E-E3DF019B24E2}" type="slidenum">
              <a:rPr lang="en-US" smtClean="0"/>
              <a:t>‹#›</a:t>
            </a:fld>
            <a:endParaRPr lang="en-US" dirty="0"/>
          </a:p>
        </p:txBody>
      </p:sp>
    </p:spTree>
    <p:extLst>
      <p:ext uri="{BB962C8B-B14F-4D97-AF65-F5344CB8AC3E}">
        <p14:creationId xmlns:p14="http://schemas.microsoft.com/office/powerpoint/2010/main" val="1999713800"/>
      </p:ext>
    </p:extLst>
  </p:cSld>
  <p:clrMap bg1="lt1" tx1="dk1" bg2="lt2" tx2="dk2" accent1="accent1" accent2="accent2" accent3="accent3" accent4="accent4" accent5="accent5" accent6="accent6" hlink="hlink" folHlink="folHlink"/>
  <p:sldLayoutIdLst>
    <p:sldLayoutId id="2147483697" r:id="rId1"/>
    <p:sldLayoutId id="2147483708" r:id="rId2"/>
    <p:sldLayoutId id="2147483717" r:id="rId3"/>
    <p:sldLayoutId id="2147483710" r:id="rId4"/>
    <p:sldLayoutId id="2147483709" r:id="rId5"/>
    <p:sldLayoutId id="2147483698" r:id="rId6"/>
    <p:sldLayoutId id="2147483713" r:id="rId7"/>
    <p:sldLayoutId id="2147483712" r:id="rId8"/>
    <p:sldLayoutId id="2147483700" r:id="rId9"/>
    <p:sldLayoutId id="2147483701" r:id="rId10"/>
    <p:sldLayoutId id="2147483716" r:id="rId11"/>
    <p:sldLayoutId id="2147483714" r:id="rId12"/>
    <p:sldLayoutId id="2147483715" r:id="rId13"/>
    <p:sldLayoutId id="2147483702" r:id="rId14"/>
    <p:sldLayoutId id="2147483703" r:id="rId15"/>
    <p:sldLayoutId id="2147483704" r:id="rId16"/>
    <p:sldLayoutId id="2147483705" r:id="rId17"/>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A9968B-2619-4F71-AB00-4C493E120805}"/>
              </a:ext>
            </a:extLst>
          </p:cNvPr>
          <p:cNvSpPr>
            <a:spLocks noGrp="1"/>
          </p:cNvSpPr>
          <p:nvPr>
            <p:ph type="ctrTitle"/>
          </p:nvPr>
        </p:nvSpPr>
        <p:spPr/>
        <p:txBody>
          <a:bodyPr/>
          <a:lstStyle/>
          <a:p>
            <a:r>
              <a:rPr lang="en-US" sz="5400" spc="400" dirty="0">
                <a:solidFill>
                  <a:schemeClr val="bg1"/>
                </a:solidFill>
              </a:rPr>
              <a:t>Why Preach?</a:t>
            </a:r>
            <a:endParaRPr lang="en-US" dirty="0"/>
          </a:p>
        </p:txBody>
      </p:sp>
      <p:sp>
        <p:nvSpPr>
          <p:cNvPr id="3" name="Subtitle 2">
            <a:extLst>
              <a:ext uri="{FF2B5EF4-FFF2-40B4-BE49-F238E27FC236}">
                <a16:creationId xmlns:a16="http://schemas.microsoft.com/office/drawing/2014/main" id="{A5F14073-9F68-4B7E-A576-26899D58C7A9}"/>
              </a:ext>
            </a:extLst>
          </p:cNvPr>
          <p:cNvSpPr>
            <a:spLocks noGrp="1"/>
          </p:cNvSpPr>
          <p:nvPr>
            <p:ph type="subTitle" idx="1"/>
          </p:nvPr>
        </p:nvSpPr>
        <p:spPr/>
        <p:txBody>
          <a:bodyPr/>
          <a:lstStyle/>
          <a:p>
            <a:r>
              <a:rPr lang="en-US" sz="2800" b="1" dirty="0">
                <a:solidFill>
                  <a:schemeClr val="bg1"/>
                </a:solidFill>
              </a:rPr>
              <a:t>Romans 1:14-17</a:t>
            </a:r>
          </a:p>
        </p:txBody>
      </p:sp>
    </p:spTree>
    <p:extLst>
      <p:ext uri="{BB962C8B-B14F-4D97-AF65-F5344CB8AC3E}">
        <p14:creationId xmlns:p14="http://schemas.microsoft.com/office/powerpoint/2010/main" val="1147698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0115FF41-AFA4-4D25-AB42-AB034F4B4FEC}"/>
              </a:ext>
            </a:extLst>
          </p:cNvPr>
          <p:cNvSpPr>
            <a:spLocks noGrp="1"/>
          </p:cNvSpPr>
          <p:nvPr>
            <p:ph type="title"/>
          </p:nvPr>
        </p:nvSpPr>
        <p:spPr>
          <a:xfrm>
            <a:off x="652272" y="621792"/>
            <a:ext cx="8741110" cy="1179576"/>
          </a:xfrm>
        </p:spPr>
        <p:txBody>
          <a:bodyPr>
            <a:normAutofit/>
          </a:bodyPr>
          <a:lstStyle/>
          <a:p>
            <a:r>
              <a:rPr lang="en-US" sz="5400" b="1" dirty="0"/>
              <a:t>To impart hope!</a:t>
            </a:r>
            <a:endParaRPr lang="en-US" b="1" dirty="0"/>
          </a:p>
        </p:txBody>
      </p:sp>
      <p:sp>
        <p:nvSpPr>
          <p:cNvPr id="4" name="Content Placeholder 3">
            <a:extLst>
              <a:ext uri="{FF2B5EF4-FFF2-40B4-BE49-F238E27FC236}">
                <a16:creationId xmlns:a16="http://schemas.microsoft.com/office/drawing/2014/main" id="{B0881FA9-F3B0-4912-B0E1-352094195C30}"/>
              </a:ext>
            </a:extLst>
          </p:cNvPr>
          <p:cNvSpPr>
            <a:spLocks noGrp="1"/>
          </p:cNvSpPr>
          <p:nvPr>
            <p:ph idx="1"/>
          </p:nvPr>
        </p:nvSpPr>
        <p:spPr>
          <a:xfrm>
            <a:off x="850392" y="2119745"/>
            <a:ext cx="10884408" cy="4052455"/>
          </a:xfrm>
        </p:spPr>
        <p:txBody>
          <a:bodyPr>
            <a:normAutofit/>
          </a:bodyPr>
          <a:lstStyle/>
          <a:p>
            <a:pPr marL="457200" indent="-457200">
              <a:spcBef>
                <a:spcPts val="1200"/>
              </a:spcBef>
              <a:buFont typeface="Arial" panose="020B0604020202020204" pitchFamily="34" charset="0"/>
              <a:buChar char="•"/>
            </a:pPr>
            <a:r>
              <a:rPr lang="en-US" sz="3200" dirty="0"/>
              <a:t>We live in a world without hope. (Ephesians 2:11-13)</a:t>
            </a:r>
          </a:p>
          <a:p>
            <a:pPr marL="457200" indent="-457200">
              <a:spcBef>
                <a:spcPts val="1200"/>
              </a:spcBef>
              <a:buFont typeface="Arial" panose="020B0604020202020204" pitchFamily="34" charset="0"/>
              <a:buChar char="•"/>
            </a:pPr>
            <a:r>
              <a:rPr lang="en-US" sz="3200" dirty="0"/>
              <a:t>The good news gives hope. (Colossians 1:23)</a:t>
            </a:r>
          </a:p>
          <a:p>
            <a:pPr marL="457200" indent="-457200">
              <a:spcBef>
                <a:spcPts val="1200"/>
              </a:spcBef>
              <a:buFont typeface="Arial" panose="020B0604020202020204" pitchFamily="34" charset="0"/>
              <a:buChar char="•"/>
            </a:pPr>
            <a:r>
              <a:rPr lang="en-US" sz="3200" dirty="0"/>
              <a:t>We’ve got to hold onto ours! (Hebrews 6:9-11, 19)</a:t>
            </a:r>
          </a:p>
          <a:p>
            <a:pPr marL="457200" indent="-457200">
              <a:spcBef>
                <a:spcPts val="1200"/>
              </a:spcBef>
              <a:buFont typeface="Arial" panose="020B0604020202020204" pitchFamily="34" charset="0"/>
              <a:buChar char="•"/>
            </a:pPr>
            <a:r>
              <a:rPr lang="en-US" sz="3200" dirty="0"/>
              <a:t>Looking to the end! (Ephesians 1:18; Colossians 1:27) </a:t>
            </a:r>
          </a:p>
        </p:txBody>
      </p:sp>
      <p:sp>
        <p:nvSpPr>
          <p:cNvPr id="9" name="Date Placeholder 8">
            <a:extLst>
              <a:ext uri="{FF2B5EF4-FFF2-40B4-BE49-F238E27FC236}">
                <a16:creationId xmlns:a16="http://schemas.microsoft.com/office/drawing/2014/main" id="{D45C472E-4078-40A0-83A2-652E8356EDCB}"/>
              </a:ext>
            </a:extLst>
          </p:cNvPr>
          <p:cNvSpPr>
            <a:spLocks noGrp="1"/>
          </p:cNvSpPr>
          <p:nvPr>
            <p:ph type="dt" sz="half" idx="10"/>
          </p:nvPr>
        </p:nvSpPr>
        <p:spPr/>
        <p:txBody>
          <a:bodyPr/>
          <a:lstStyle/>
          <a:p>
            <a:r>
              <a:rPr lang="en-US" dirty="0"/>
              <a:t>8/15/21</a:t>
            </a:r>
          </a:p>
        </p:txBody>
      </p:sp>
      <p:sp>
        <p:nvSpPr>
          <p:cNvPr id="10" name="Footer Placeholder 9">
            <a:extLst>
              <a:ext uri="{FF2B5EF4-FFF2-40B4-BE49-F238E27FC236}">
                <a16:creationId xmlns:a16="http://schemas.microsoft.com/office/drawing/2014/main" id="{A8C7C3A0-5E78-49C8-B8D4-F3DF62B2BC93}"/>
              </a:ext>
            </a:extLst>
          </p:cNvPr>
          <p:cNvSpPr>
            <a:spLocks noGrp="1"/>
          </p:cNvSpPr>
          <p:nvPr>
            <p:ph type="ftr" sz="quarter" idx="11"/>
          </p:nvPr>
        </p:nvSpPr>
        <p:spPr/>
        <p:txBody>
          <a:bodyPr/>
          <a:lstStyle/>
          <a:p>
            <a:r>
              <a:rPr lang="en-US" sz="1800" dirty="0"/>
              <a:t>Why preach?</a:t>
            </a:r>
          </a:p>
        </p:txBody>
      </p:sp>
      <p:sp>
        <p:nvSpPr>
          <p:cNvPr id="11" name="Slide Number Placeholder 10">
            <a:extLst>
              <a:ext uri="{FF2B5EF4-FFF2-40B4-BE49-F238E27FC236}">
                <a16:creationId xmlns:a16="http://schemas.microsoft.com/office/drawing/2014/main" id="{56AE2454-CE9A-4A6B-AB5A-349E0D967654}"/>
              </a:ext>
            </a:extLst>
          </p:cNvPr>
          <p:cNvSpPr>
            <a:spLocks noGrp="1"/>
          </p:cNvSpPr>
          <p:nvPr>
            <p:ph type="sldNum" sz="quarter" idx="12"/>
          </p:nvPr>
        </p:nvSpPr>
        <p:spPr/>
        <p:txBody>
          <a:bodyPr/>
          <a:lstStyle/>
          <a:p>
            <a:fld id="{D8DA9DAA-006C-4F4B-980E-E3DF019B24E2}" type="slidenum">
              <a:rPr lang="en-US" smtClean="0"/>
              <a:pPr/>
              <a:t>10</a:t>
            </a:fld>
            <a:endParaRPr lang="en-US" dirty="0"/>
          </a:p>
        </p:txBody>
      </p:sp>
    </p:spTree>
    <p:extLst>
      <p:ext uri="{BB962C8B-B14F-4D97-AF65-F5344CB8AC3E}">
        <p14:creationId xmlns:p14="http://schemas.microsoft.com/office/powerpoint/2010/main" val="20713890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fade">
                                      <p:cBhvr>
                                        <p:cTn id="22"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0115FF41-AFA4-4D25-AB42-AB034F4B4FEC}"/>
              </a:ext>
            </a:extLst>
          </p:cNvPr>
          <p:cNvSpPr>
            <a:spLocks noGrp="1"/>
          </p:cNvSpPr>
          <p:nvPr>
            <p:ph type="title"/>
          </p:nvPr>
        </p:nvSpPr>
        <p:spPr>
          <a:xfrm>
            <a:off x="652272" y="621792"/>
            <a:ext cx="8741110" cy="1179576"/>
          </a:xfrm>
        </p:spPr>
        <p:txBody>
          <a:bodyPr>
            <a:normAutofit/>
          </a:bodyPr>
          <a:lstStyle/>
          <a:p>
            <a:r>
              <a:rPr lang="en-US" sz="5400" b="1" dirty="0"/>
              <a:t>To save souls</a:t>
            </a:r>
            <a:endParaRPr lang="en-US" b="1" dirty="0"/>
          </a:p>
        </p:txBody>
      </p:sp>
      <p:sp>
        <p:nvSpPr>
          <p:cNvPr id="4" name="Content Placeholder 3">
            <a:extLst>
              <a:ext uri="{FF2B5EF4-FFF2-40B4-BE49-F238E27FC236}">
                <a16:creationId xmlns:a16="http://schemas.microsoft.com/office/drawing/2014/main" id="{B0881FA9-F3B0-4912-B0E1-352094195C30}"/>
              </a:ext>
            </a:extLst>
          </p:cNvPr>
          <p:cNvSpPr>
            <a:spLocks noGrp="1"/>
          </p:cNvSpPr>
          <p:nvPr>
            <p:ph idx="1"/>
          </p:nvPr>
        </p:nvSpPr>
        <p:spPr>
          <a:xfrm>
            <a:off x="850392" y="2119745"/>
            <a:ext cx="10732008" cy="4052455"/>
          </a:xfrm>
        </p:spPr>
        <p:txBody>
          <a:bodyPr>
            <a:normAutofit/>
          </a:bodyPr>
          <a:lstStyle/>
          <a:p>
            <a:pPr marL="457200" indent="-457200">
              <a:spcBef>
                <a:spcPts val="1200"/>
              </a:spcBef>
              <a:buFont typeface="Arial" panose="020B0604020202020204" pitchFamily="34" charset="0"/>
              <a:buChar char="•"/>
            </a:pPr>
            <a:r>
              <a:rPr lang="en-US" sz="3200" dirty="0"/>
              <a:t>Begins with conviction of sin (John 16:8)</a:t>
            </a:r>
          </a:p>
          <a:p>
            <a:pPr marL="457200" indent="-457200">
              <a:spcBef>
                <a:spcPts val="1200"/>
              </a:spcBef>
              <a:buFont typeface="Arial" panose="020B0604020202020204" pitchFamily="34" charset="0"/>
              <a:buChar char="•"/>
            </a:pPr>
            <a:r>
              <a:rPr lang="en-US" sz="3200" dirty="0"/>
              <a:t>Based on faith (Romans 10:17)</a:t>
            </a:r>
          </a:p>
          <a:p>
            <a:pPr marL="457200" indent="-457200">
              <a:spcBef>
                <a:spcPts val="1200"/>
              </a:spcBef>
              <a:buFont typeface="Arial" panose="020B0604020202020204" pitchFamily="34" charset="0"/>
              <a:buChar char="•"/>
            </a:pPr>
            <a:r>
              <a:rPr lang="en-US" sz="3200" dirty="0"/>
              <a:t>Through the implanted word (James 1:21; 5:20)</a:t>
            </a:r>
          </a:p>
        </p:txBody>
      </p:sp>
      <p:sp>
        <p:nvSpPr>
          <p:cNvPr id="9" name="Date Placeholder 8">
            <a:extLst>
              <a:ext uri="{FF2B5EF4-FFF2-40B4-BE49-F238E27FC236}">
                <a16:creationId xmlns:a16="http://schemas.microsoft.com/office/drawing/2014/main" id="{D45C472E-4078-40A0-83A2-652E8356EDCB}"/>
              </a:ext>
            </a:extLst>
          </p:cNvPr>
          <p:cNvSpPr>
            <a:spLocks noGrp="1"/>
          </p:cNvSpPr>
          <p:nvPr>
            <p:ph type="dt" sz="half" idx="10"/>
          </p:nvPr>
        </p:nvSpPr>
        <p:spPr/>
        <p:txBody>
          <a:bodyPr/>
          <a:lstStyle/>
          <a:p>
            <a:r>
              <a:rPr lang="en-US" dirty="0"/>
              <a:t>8/15/21</a:t>
            </a:r>
          </a:p>
        </p:txBody>
      </p:sp>
      <p:sp>
        <p:nvSpPr>
          <p:cNvPr id="10" name="Footer Placeholder 9">
            <a:extLst>
              <a:ext uri="{FF2B5EF4-FFF2-40B4-BE49-F238E27FC236}">
                <a16:creationId xmlns:a16="http://schemas.microsoft.com/office/drawing/2014/main" id="{A8C7C3A0-5E78-49C8-B8D4-F3DF62B2BC93}"/>
              </a:ext>
            </a:extLst>
          </p:cNvPr>
          <p:cNvSpPr>
            <a:spLocks noGrp="1"/>
          </p:cNvSpPr>
          <p:nvPr>
            <p:ph type="ftr" sz="quarter" idx="11"/>
          </p:nvPr>
        </p:nvSpPr>
        <p:spPr/>
        <p:txBody>
          <a:bodyPr/>
          <a:lstStyle/>
          <a:p>
            <a:r>
              <a:rPr lang="en-US" sz="1800" dirty="0"/>
              <a:t>Why preach?</a:t>
            </a:r>
          </a:p>
        </p:txBody>
      </p:sp>
      <p:sp>
        <p:nvSpPr>
          <p:cNvPr id="11" name="Slide Number Placeholder 10">
            <a:extLst>
              <a:ext uri="{FF2B5EF4-FFF2-40B4-BE49-F238E27FC236}">
                <a16:creationId xmlns:a16="http://schemas.microsoft.com/office/drawing/2014/main" id="{56AE2454-CE9A-4A6B-AB5A-349E0D967654}"/>
              </a:ext>
            </a:extLst>
          </p:cNvPr>
          <p:cNvSpPr>
            <a:spLocks noGrp="1"/>
          </p:cNvSpPr>
          <p:nvPr>
            <p:ph type="sldNum" sz="quarter" idx="12"/>
          </p:nvPr>
        </p:nvSpPr>
        <p:spPr/>
        <p:txBody>
          <a:bodyPr/>
          <a:lstStyle/>
          <a:p>
            <a:fld id="{D8DA9DAA-006C-4F4B-980E-E3DF019B24E2}" type="slidenum">
              <a:rPr lang="en-US" smtClean="0"/>
              <a:pPr/>
              <a:t>11</a:t>
            </a:fld>
            <a:endParaRPr lang="en-US" dirty="0"/>
          </a:p>
        </p:txBody>
      </p:sp>
    </p:spTree>
    <p:extLst>
      <p:ext uri="{BB962C8B-B14F-4D97-AF65-F5344CB8AC3E}">
        <p14:creationId xmlns:p14="http://schemas.microsoft.com/office/powerpoint/2010/main" val="36595510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0115FF41-AFA4-4D25-AB42-AB034F4B4FEC}"/>
              </a:ext>
            </a:extLst>
          </p:cNvPr>
          <p:cNvSpPr>
            <a:spLocks noGrp="1"/>
          </p:cNvSpPr>
          <p:nvPr>
            <p:ph type="title"/>
          </p:nvPr>
        </p:nvSpPr>
        <p:spPr>
          <a:xfrm>
            <a:off x="652272" y="621792"/>
            <a:ext cx="8741110" cy="1179576"/>
          </a:xfrm>
        </p:spPr>
        <p:txBody>
          <a:bodyPr>
            <a:normAutofit fontScale="90000"/>
          </a:bodyPr>
          <a:lstStyle/>
          <a:p>
            <a:r>
              <a:rPr lang="en-US" sz="5400" b="1" dirty="0"/>
              <a:t>Because People Can Change</a:t>
            </a:r>
            <a:endParaRPr lang="en-US" b="1" dirty="0"/>
          </a:p>
        </p:txBody>
      </p:sp>
      <p:sp>
        <p:nvSpPr>
          <p:cNvPr id="4" name="Content Placeholder 3">
            <a:extLst>
              <a:ext uri="{FF2B5EF4-FFF2-40B4-BE49-F238E27FC236}">
                <a16:creationId xmlns:a16="http://schemas.microsoft.com/office/drawing/2014/main" id="{B0881FA9-F3B0-4912-B0E1-352094195C30}"/>
              </a:ext>
            </a:extLst>
          </p:cNvPr>
          <p:cNvSpPr>
            <a:spLocks noGrp="1"/>
          </p:cNvSpPr>
          <p:nvPr>
            <p:ph idx="1"/>
          </p:nvPr>
        </p:nvSpPr>
        <p:spPr>
          <a:xfrm>
            <a:off x="850392" y="2119745"/>
            <a:ext cx="10503408" cy="4052455"/>
          </a:xfrm>
        </p:spPr>
        <p:txBody>
          <a:bodyPr>
            <a:normAutofit/>
          </a:bodyPr>
          <a:lstStyle/>
          <a:p>
            <a:pPr marL="457200" indent="-457200">
              <a:spcBef>
                <a:spcPts val="1200"/>
              </a:spcBef>
              <a:buFont typeface="Arial" panose="020B0604020202020204" pitchFamily="34" charset="0"/>
              <a:buChar char="•"/>
            </a:pPr>
            <a:r>
              <a:rPr lang="en-US" sz="3200" dirty="0"/>
              <a:t>Calvinism teaches that people can’t change - God’s word teaches otherwise! (Acts 10:34-35)</a:t>
            </a:r>
          </a:p>
          <a:p>
            <a:pPr marL="457200" indent="-457200">
              <a:spcBef>
                <a:spcPts val="1200"/>
              </a:spcBef>
              <a:buFont typeface="Arial" panose="020B0604020202020204" pitchFamily="34" charset="0"/>
              <a:buChar char="•"/>
            </a:pPr>
            <a:r>
              <a:rPr lang="en-US" sz="3200" dirty="0"/>
              <a:t>Paul reminds us that all can change. </a:t>
            </a:r>
            <a:br>
              <a:rPr lang="en-US" sz="3200" dirty="0"/>
            </a:br>
            <a:r>
              <a:rPr lang="en-US" sz="3200" dirty="0"/>
              <a:t>(1 Timothy 1:12-15)</a:t>
            </a:r>
          </a:p>
          <a:p>
            <a:pPr marL="457200" indent="-457200">
              <a:spcBef>
                <a:spcPts val="1200"/>
              </a:spcBef>
              <a:buFont typeface="Arial" panose="020B0604020202020204" pitchFamily="34" charset="0"/>
              <a:buChar char="•"/>
            </a:pPr>
            <a:r>
              <a:rPr lang="en-US" sz="3200" dirty="0"/>
              <a:t>Seed </a:t>
            </a:r>
            <a:r>
              <a:rPr lang="en-US" sz="3200" dirty="0" err="1"/>
              <a:t>sowers</a:t>
            </a:r>
            <a:r>
              <a:rPr lang="en-US" sz="3200" dirty="0"/>
              <a:t> not soil testers. (Matthew 13:18-23; </a:t>
            </a:r>
            <a:br>
              <a:rPr lang="en-US" sz="3200" dirty="0"/>
            </a:br>
            <a:r>
              <a:rPr lang="en-US" sz="3200" dirty="0"/>
              <a:t>1 Corinthians 3:5-7)</a:t>
            </a:r>
          </a:p>
        </p:txBody>
      </p:sp>
      <p:sp>
        <p:nvSpPr>
          <p:cNvPr id="9" name="Date Placeholder 8">
            <a:extLst>
              <a:ext uri="{FF2B5EF4-FFF2-40B4-BE49-F238E27FC236}">
                <a16:creationId xmlns:a16="http://schemas.microsoft.com/office/drawing/2014/main" id="{D45C472E-4078-40A0-83A2-652E8356EDCB}"/>
              </a:ext>
            </a:extLst>
          </p:cNvPr>
          <p:cNvSpPr>
            <a:spLocks noGrp="1"/>
          </p:cNvSpPr>
          <p:nvPr>
            <p:ph type="dt" sz="half" idx="10"/>
          </p:nvPr>
        </p:nvSpPr>
        <p:spPr/>
        <p:txBody>
          <a:bodyPr/>
          <a:lstStyle/>
          <a:p>
            <a:r>
              <a:rPr lang="en-US" dirty="0"/>
              <a:t>8/15/21</a:t>
            </a:r>
          </a:p>
        </p:txBody>
      </p:sp>
      <p:sp>
        <p:nvSpPr>
          <p:cNvPr id="10" name="Footer Placeholder 9">
            <a:extLst>
              <a:ext uri="{FF2B5EF4-FFF2-40B4-BE49-F238E27FC236}">
                <a16:creationId xmlns:a16="http://schemas.microsoft.com/office/drawing/2014/main" id="{A8C7C3A0-5E78-49C8-B8D4-F3DF62B2BC93}"/>
              </a:ext>
            </a:extLst>
          </p:cNvPr>
          <p:cNvSpPr>
            <a:spLocks noGrp="1"/>
          </p:cNvSpPr>
          <p:nvPr>
            <p:ph type="ftr" sz="quarter" idx="11"/>
          </p:nvPr>
        </p:nvSpPr>
        <p:spPr/>
        <p:txBody>
          <a:bodyPr/>
          <a:lstStyle/>
          <a:p>
            <a:r>
              <a:rPr lang="en-US" sz="1800" dirty="0"/>
              <a:t>Why preach?</a:t>
            </a:r>
          </a:p>
        </p:txBody>
      </p:sp>
      <p:sp>
        <p:nvSpPr>
          <p:cNvPr id="11" name="Slide Number Placeholder 10">
            <a:extLst>
              <a:ext uri="{FF2B5EF4-FFF2-40B4-BE49-F238E27FC236}">
                <a16:creationId xmlns:a16="http://schemas.microsoft.com/office/drawing/2014/main" id="{56AE2454-CE9A-4A6B-AB5A-349E0D967654}"/>
              </a:ext>
            </a:extLst>
          </p:cNvPr>
          <p:cNvSpPr>
            <a:spLocks noGrp="1"/>
          </p:cNvSpPr>
          <p:nvPr>
            <p:ph type="sldNum" sz="quarter" idx="12"/>
          </p:nvPr>
        </p:nvSpPr>
        <p:spPr/>
        <p:txBody>
          <a:bodyPr/>
          <a:lstStyle/>
          <a:p>
            <a:fld id="{D8DA9DAA-006C-4F4B-980E-E3DF019B24E2}" type="slidenum">
              <a:rPr lang="en-US" smtClean="0"/>
              <a:pPr/>
              <a:t>2</a:t>
            </a:fld>
            <a:endParaRPr lang="en-US" dirty="0"/>
          </a:p>
        </p:txBody>
      </p:sp>
    </p:spTree>
    <p:extLst>
      <p:ext uri="{BB962C8B-B14F-4D97-AF65-F5344CB8AC3E}">
        <p14:creationId xmlns:p14="http://schemas.microsoft.com/office/powerpoint/2010/main" val="32634589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0115FF41-AFA4-4D25-AB42-AB034F4B4FEC}"/>
              </a:ext>
            </a:extLst>
          </p:cNvPr>
          <p:cNvSpPr>
            <a:spLocks noGrp="1"/>
          </p:cNvSpPr>
          <p:nvPr>
            <p:ph type="title"/>
          </p:nvPr>
        </p:nvSpPr>
        <p:spPr>
          <a:xfrm>
            <a:off x="652272" y="621792"/>
            <a:ext cx="8741110" cy="1179576"/>
          </a:xfrm>
        </p:spPr>
        <p:txBody>
          <a:bodyPr>
            <a:normAutofit/>
          </a:bodyPr>
          <a:lstStyle/>
          <a:p>
            <a:r>
              <a:rPr lang="en-US" sz="5400" b="1" dirty="0"/>
              <a:t>To </a:t>
            </a:r>
            <a:r>
              <a:rPr lang="en-US" b="1" dirty="0"/>
              <a:t>change live</a:t>
            </a:r>
            <a:r>
              <a:rPr lang="en-US" sz="5400" b="1" dirty="0"/>
              <a:t>s</a:t>
            </a:r>
            <a:endParaRPr lang="en-US" b="1" dirty="0"/>
          </a:p>
        </p:txBody>
      </p:sp>
      <p:sp>
        <p:nvSpPr>
          <p:cNvPr id="4" name="Content Placeholder 3">
            <a:extLst>
              <a:ext uri="{FF2B5EF4-FFF2-40B4-BE49-F238E27FC236}">
                <a16:creationId xmlns:a16="http://schemas.microsoft.com/office/drawing/2014/main" id="{B0881FA9-F3B0-4912-B0E1-352094195C30}"/>
              </a:ext>
            </a:extLst>
          </p:cNvPr>
          <p:cNvSpPr>
            <a:spLocks noGrp="1"/>
          </p:cNvSpPr>
          <p:nvPr>
            <p:ph idx="1"/>
          </p:nvPr>
        </p:nvSpPr>
        <p:spPr>
          <a:xfrm>
            <a:off x="850392" y="2119745"/>
            <a:ext cx="10732008" cy="4052455"/>
          </a:xfrm>
        </p:spPr>
        <p:txBody>
          <a:bodyPr>
            <a:normAutofit/>
          </a:bodyPr>
          <a:lstStyle/>
          <a:p>
            <a:pPr marL="457200" indent="-457200">
              <a:spcBef>
                <a:spcPts val="1200"/>
              </a:spcBef>
              <a:buFont typeface="Arial" panose="020B0604020202020204" pitchFamily="34" charset="0"/>
              <a:buChar char="•"/>
            </a:pPr>
            <a:r>
              <a:rPr lang="en-US" sz="3200" dirty="0"/>
              <a:t>Not conformed, but transformed. (Romans 12:1-2)</a:t>
            </a:r>
          </a:p>
          <a:p>
            <a:pPr marL="457200" indent="-457200">
              <a:spcBef>
                <a:spcPts val="1200"/>
              </a:spcBef>
              <a:buFont typeface="Arial" panose="020B0604020202020204" pitchFamily="34" charset="0"/>
              <a:buChar char="•"/>
            </a:pPr>
            <a:r>
              <a:rPr lang="en-US" sz="3200" dirty="0"/>
              <a:t>No longer for self (1 Peter 4:1-3)</a:t>
            </a:r>
          </a:p>
          <a:p>
            <a:pPr marL="457200" indent="-457200">
              <a:spcBef>
                <a:spcPts val="1200"/>
              </a:spcBef>
              <a:buFont typeface="Arial" panose="020B0604020202020204" pitchFamily="34" charset="0"/>
              <a:buChar char="•"/>
            </a:pPr>
            <a:r>
              <a:rPr lang="en-US" sz="3200" dirty="0"/>
              <a:t>To exhort to shed the </a:t>
            </a:r>
            <a:r>
              <a:rPr lang="en-US" sz="3200" i="1" dirty="0"/>
              <a:t>“old self”, </a:t>
            </a:r>
            <a:r>
              <a:rPr lang="en-US" sz="3200" dirty="0"/>
              <a:t>put on the </a:t>
            </a:r>
            <a:r>
              <a:rPr lang="en-US" sz="3200" i="1" dirty="0"/>
              <a:t>“new self”</a:t>
            </a:r>
            <a:r>
              <a:rPr lang="en-US" sz="3200" dirty="0"/>
              <a:t> and learn to “adorn the doctrine”. </a:t>
            </a:r>
            <a:br>
              <a:rPr lang="en-US" sz="3200" dirty="0"/>
            </a:br>
            <a:r>
              <a:rPr lang="en-US" sz="3200" dirty="0"/>
              <a:t>(Colossians 3:5-12; Titus 2:10)</a:t>
            </a:r>
          </a:p>
          <a:p>
            <a:pPr marL="457200" indent="-457200">
              <a:spcBef>
                <a:spcPts val="1200"/>
              </a:spcBef>
              <a:buFont typeface="Arial" panose="020B0604020202020204" pitchFamily="34" charset="0"/>
              <a:buChar char="•"/>
            </a:pPr>
            <a:r>
              <a:rPr lang="en-US" sz="3200" dirty="0"/>
              <a:t>By the power of God. (Romans 1:16; 1 Cor. 1:30)</a:t>
            </a:r>
          </a:p>
        </p:txBody>
      </p:sp>
      <p:sp>
        <p:nvSpPr>
          <p:cNvPr id="9" name="Date Placeholder 8">
            <a:extLst>
              <a:ext uri="{FF2B5EF4-FFF2-40B4-BE49-F238E27FC236}">
                <a16:creationId xmlns:a16="http://schemas.microsoft.com/office/drawing/2014/main" id="{D45C472E-4078-40A0-83A2-652E8356EDCB}"/>
              </a:ext>
            </a:extLst>
          </p:cNvPr>
          <p:cNvSpPr>
            <a:spLocks noGrp="1"/>
          </p:cNvSpPr>
          <p:nvPr>
            <p:ph type="dt" sz="half" idx="10"/>
          </p:nvPr>
        </p:nvSpPr>
        <p:spPr/>
        <p:txBody>
          <a:bodyPr/>
          <a:lstStyle/>
          <a:p>
            <a:r>
              <a:rPr lang="en-US" dirty="0"/>
              <a:t>8/15/21</a:t>
            </a:r>
          </a:p>
        </p:txBody>
      </p:sp>
      <p:sp>
        <p:nvSpPr>
          <p:cNvPr id="10" name="Footer Placeholder 9">
            <a:extLst>
              <a:ext uri="{FF2B5EF4-FFF2-40B4-BE49-F238E27FC236}">
                <a16:creationId xmlns:a16="http://schemas.microsoft.com/office/drawing/2014/main" id="{A8C7C3A0-5E78-49C8-B8D4-F3DF62B2BC93}"/>
              </a:ext>
            </a:extLst>
          </p:cNvPr>
          <p:cNvSpPr>
            <a:spLocks noGrp="1"/>
          </p:cNvSpPr>
          <p:nvPr>
            <p:ph type="ftr" sz="quarter" idx="11"/>
          </p:nvPr>
        </p:nvSpPr>
        <p:spPr/>
        <p:txBody>
          <a:bodyPr/>
          <a:lstStyle/>
          <a:p>
            <a:r>
              <a:rPr lang="en-US" sz="1800" dirty="0"/>
              <a:t>Why preach?</a:t>
            </a:r>
          </a:p>
        </p:txBody>
      </p:sp>
      <p:sp>
        <p:nvSpPr>
          <p:cNvPr id="11" name="Slide Number Placeholder 10">
            <a:extLst>
              <a:ext uri="{FF2B5EF4-FFF2-40B4-BE49-F238E27FC236}">
                <a16:creationId xmlns:a16="http://schemas.microsoft.com/office/drawing/2014/main" id="{56AE2454-CE9A-4A6B-AB5A-349E0D967654}"/>
              </a:ext>
            </a:extLst>
          </p:cNvPr>
          <p:cNvSpPr>
            <a:spLocks noGrp="1"/>
          </p:cNvSpPr>
          <p:nvPr>
            <p:ph type="sldNum" sz="quarter" idx="12"/>
          </p:nvPr>
        </p:nvSpPr>
        <p:spPr/>
        <p:txBody>
          <a:bodyPr/>
          <a:lstStyle/>
          <a:p>
            <a:fld id="{D8DA9DAA-006C-4F4B-980E-E3DF019B24E2}" type="slidenum">
              <a:rPr lang="en-US" smtClean="0"/>
              <a:pPr/>
              <a:t>3</a:t>
            </a:fld>
            <a:endParaRPr lang="en-US" dirty="0"/>
          </a:p>
        </p:txBody>
      </p:sp>
    </p:spTree>
    <p:extLst>
      <p:ext uri="{BB962C8B-B14F-4D97-AF65-F5344CB8AC3E}">
        <p14:creationId xmlns:p14="http://schemas.microsoft.com/office/powerpoint/2010/main" val="13100987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fade">
                                      <p:cBhvr>
                                        <p:cTn id="22"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0115FF41-AFA4-4D25-AB42-AB034F4B4FEC}"/>
              </a:ext>
            </a:extLst>
          </p:cNvPr>
          <p:cNvSpPr>
            <a:spLocks noGrp="1"/>
          </p:cNvSpPr>
          <p:nvPr>
            <p:ph type="title"/>
          </p:nvPr>
        </p:nvSpPr>
        <p:spPr>
          <a:xfrm>
            <a:off x="652272" y="621792"/>
            <a:ext cx="11265408" cy="1179576"/>
          </a:xfrm>
        </p:spPr>
        <p:txBody>
          <a:bodyPr>
            <a:normAutofit fontScale="90000"/>
          </a:bodyPr>
          <a:lstStyle/>
          <a:p>
            <a:r>
              <a:rPr lang="en-US" sz="5400" b="1" dirty="0"/>
              <a:t>Because of The Consequences Of Sin</a:t>
            </a:r>
            <a:endParaRPr lang="en-US" b="1" dirty="0"/>
          </a:p>
        </p:txBody>
      </p:sp>
      <p:sp>
        <p:nvSpPr>
          <p:cNvPr id="4" name="Content Placeholder 3">
            <a:extLst>
              <a:ext uri="{FF2B5EF4-FFF2-40B4-BE49-F238E27FC236}">
                <a16:creationId xmlns:a16="http://schemas.microsoft.com/office/drawing/2014/main" id="{B0881FA9-F3B0-4912-B0E1-352094195C30}"/>
              </a:ext>
            </a:extLst>
          </p:cNvPr>
          <p:cNvSpPr>
            <a:spLocks noGrp="1"/>
          </p:cNvSpPr>
          <p:nvPr>
            <p:ph idx="1"/>
          </p:nvPr>
        </p:nvSpPr>
        <p:spPr>
          <a:xfrm>
            <a:off x="850392" y="2119745"/>
            <a:ext cx="10503408" cy="4052455"/>
          </a:xfrm>
        </p:spPr>
        <p:txBody>
          <a:bodyPr>
            <a:normAutofit/>
          </a:bodyPr>
          <a:lstStyle/>
          <a:p>
            <a:pPr marL="457200" indent="-457200">
              <a:buFont typeface="Arial" panose="020B0604020202020204" pitchFamily="34" charset="0"/>
              <a:buChar char="•"/>
            </a:pPr>
            <a:r>
              <a:rPr lang="en-US" sz="3200" b="1" dirty="0"/>
              <a:t>Eternal death and separation from God. </a:t>
            </a:r>
            <a:br>
              <a:rPr lang="en-US" sz="3200" dirty="0"/>
            </a:br>
            <a:r>
              <a:rPr lang="en-US" sz="3200" dirty="0"/>
              <a:t>(Romans 6:23; 2 Thessalonians 1:9; Matthew 13:42; 25:30; James 5:20)</a:t>
            </a:r>
          </a:p>
        </p:txBody>
      </p:sp>
      <p:sp>
        <p:nvSpPr>
          <p:cNvPr id="9" name="Date Placeholder 8">
            <a:extLst>
              <a:ext uri="{FF2B5EF4-FFF2-40B4-BE49-F238E27FC236}">
                <a16:creationId xmlns:a16="http://schemas.microsoft.com/office/drawing/2014/main" id="{D45C472E-4078-40A0-83A2-652E8356EDCB}"/>
              </a:ext>
            </a:extLst>
          </p:cNvPr>
          <p:cNvSpPr>
            <a:spLocks noGrp="1"/>
          </p:cNvSpPr>
          <p:nvPr>
            <p:ph type="dt" sz="half" idx="10"/>
          </p:nvPr>
        </p:nvSpPr>
        <p:spPr/>
        <p:txBody>
          <a:bodyPr/>
          <a:lstStyle/>
          <a:p>
            <a:r>
              <a:rPr lang="en-US" dirty="0"/>
              <a:t>8/15/21</a:t>
            </a:r>
          </a:p>
        </p:txBody>
      </p:sp>
      <p:sp>
        <p:nvSpPr>
          <p:cNvPr id="10" name="Footer Placeholder 9">
            <a:extLst>
              <a:ext uri="{FF2B5EF4-FFF2-40B4-BE49-F238E27FC236}">
                <a16:creationId xmlns:a16="http://schemas.microsoft.com/office/drawing/2014/main" id="{A8C7C3A0-5E78-49C8-B8D4-F3DF62B2BC93}"/>
              </a:ext>
            </a:extLst>
          </p:cNvPr>
          <p:cNvSpPr>
            <a:spLocks noGrp="1"/>
          </p:cNvSpPr>
          <p:nvPr>
            <p:ph type="ftr" sz="quarter" idx="11"/>
          </p:nvPr>
        </p:nvSpPr>
        <p:spPr/>
        <p:txBody>
          <a:bodyPr/>
          <a:lstStyle/>
          <a:p>
            <a:r>
              <a:rPr lang="en-US" sz="1800" dirty="0"/>
              <a:t>Why preach?</a:t>
            </a:r>
          </a:p>
        </p:txBody>
      </p:sp>
      <p:sp>
        <p:nvSpPr>
          <p:cNvPr id="11" name="Slide Number Placeholder 10">
            <a:extLst>
              <a:ext uri="{FF2B5EF4-FFF2-40B4-BE49-F238E27FC236}">
                <a16:creationId xmlns:a16="http://schemas.microsoft.com/office/drawing/2014/main" id="{56AE2454-CE9A-4A6B-AB5A-349E0D967654}"/>
              </a:ext>
            </a:extLst>
          </p:cNvPr>
          <p:cNvSpPr>
            <a:spLocks noGrp="1"/>
          </p:cNvSpPr>
          <p:nvPr>
            <p:ph type="sldNum" sz="quarter" idx="12"/>
          </p:nvPr>
        </p:nvSpPr>
        <p:spPr/>
        <p:txBody>
          <a:bodyPr/>
          <a:lstStyle/>
          <a:p>
            <a:fld id="{D8DA9DAA-006C-4F4B-980E-E3DF019B24E2}" type="slidenum">
              <a:rPr lang="en-US" smtClean="0"/>
              <a:pPr/>
              <a:t>4</a:t>
            </a:fld>
            <a:endParaRPr lang="en-US" dirty="0"/>
          </a:p>
        </p:txBody>
      </p:sp>
    </p:spTree>
    <p:extLst>
      <p:ext uri="{BB962C8B-B14F-4D97-AF65-F5344CB8AC3E}">
        <p14:creationId xmlns:p14="http://schemas.microsoft.com/office/powerpoint/2010/main" val="18036337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0115FF41-AFA4-4D25-AB42-AB034F4B4FEC}"/>
              </a:ext>
            </a:extLst>
          </p:cNvPr>
          <p:cNvSpPr>
            <a:spLocks noGrp="1"/>
          </p:cNvSpPr>
          <p:nvPr>
            <p:ph type="title"/>
          </p:nvPr>
        </p:nvSpPr>
        <p:spPr>
          <a:xfrm>
            <a:off x="652272" y="621792"/>
            <a:ext cx="11265408" cy="1179576"/>
          </a:xfrm>
        </p:spPr>
        <p:txBody>
          <a:bodyPr>
            <a:normAutofit/>
          </a:bodyPr>
          <a:lstStyle/>
          <a:p>
            <a:r>
              <a:rPr lang="en-US" sz="5400" b="1" dirty="0"/>
              <a:t>Because those who stand can fall</a:t>
            </a:r>
            <a:endParaRPr lang="en-US" b="1" dirty="0"/>
          </a:p>
        </p:txBody>
      </p:sp>
      <p:sp>
        <p:nvSpPr>
          <p:cNvPr id="4" name="Content Placeholder 3">
            <a:extLst>
              <a:ext uri="{FF2B5EF4-FFF2-40B4-BE49-F238E27FC236}">
                <a16:creationId xmlns:a16="http://schemas.microsoft.com/office/drawing/2014/main" id="{B0881FA9-F3B0-4912-B0E1-352094195C30}"/>
              </a:ext>
            </a:extLst>
          </p:cNvPr>
          <p:cNvSpPr>
            <a:spLocks noGrp="1"/>
          </p:cNvSpPr>
          <p:nvPr>
            <p:ph idx="1"/>
          </p:nvPr>
        </p:nvSpPr>
        <p:spPr>
          <a:xfrm>
            <a:off x="850392" y="2119745"/>
            <a:ext cx="10777728" cy="4052455"/>
          </a:xfrm>
        </p:spPr>
        <p:txBody>
          <a:bodyPr>
            <a:normAutofit/>
          </a:bodyPr>
          <a:lstStyle/>
          <a:p>
            <a:pPr marL="457200" indent="-457200">
              <a:buFont typeface="Arial" panose="020B0604020202020204" pitchFamily="34" charset="0"/>
              <a:buChar char="•"/>
            </a:pPr>
            <a:r>
              <a:rPr lang="en-US" sz="3200" dirty="0"/>
              <a:t>There’s a reason to be concerned. </a:t>
            </a:r>
            <a:br>
              <a:rPr lang="en-US" sz="3200" dirty="0"/>
            </a:br>
            <a:r>
              <a:rPr lang="en-US" sz="3200" dirty="0"/>
              <a:t>(1 Corinthians 10:12-13)</a:t>
            </a:r>
          </a:p>
          <a:p>
            <a:pPr marL="457200" indent="-457200">
              <a:buFont typeface="Arial" panose="020B0604020202020204" pitchFamily="34" charset="0"/>
              <a:buChar char="•"/>
            </a:pPr>
            <a:r>
              <a:rPr lang="en-US" sz="3200" dirty="0"/>
              <a:t>We can again become “</a:t>
            </a:r>
            <a:r>
              <a:rPr lang="en-US" sz="3200" i="1" dirty="0"/>
              <a:t>entangled</a:t>
            </a:r>
            <a:r>
              <a:rPr lang="en-US" sz="3200" dirty="0"/>
              <a:t>”. (2 Peter 2:20-22)</a:t>
            </a:r>
          </a:p>
          <a:p>
            <a:pPr marL="457200" indent="-457200">
              <a:buFont typeface="Arial" panose="020B0604020202020204" pitchFamily="34" charset="0"/>
              <a:buChar char="•"/>
            </a:pPr>
            <a:r>
              <a:rPr lang="en-US" sz="3200" dirty="0"/>
              <a:t>We must keep pressing forward and not turn back. (Philippians 2:12-13; Acts 7:39; Galatians 4:9)</a:t>
            </a:r>
          </a:p>
        </p:txBody>
      </p:sp>
      <p:sp>
        <p:nvSpPr>
          <p:cNvPr id="9" name="Date Placeholder 8">
            <a:extLst>
              <a:ext uri="{FF2B5EF4-FFF2-40B4-BE49-F238E27FC236}">
                <a16:creationId xmlns:a16="http://schemas.microsoft.com/office/drawing/2014/main" id="{D45C472E-4078-40A0-83A2-652E8356EDCB}"/>
              </a:ext>
            </a:extLst>
          </p:cNvPr>
          <p:cNvSpPr>
            <a:spLocks noGrp="1"/>
          </p:cNvSpPr>
          <p:nvPr>
            <p:ph type="dt" sz="half" idx="10"/>
          </p:nvPr>
        </p:nvSpPr>
        <p:spPr/>
        <p:txBody>
          <a:bodyPr/>
          <a:lstStyle/>
          <a:p>
            <a:r>
              <a:rPr lang="en-US" dirty="0"/>
              <a:t>8/15/21</a:t>
            </a:r>
          </a:p>
        </p:txBody>
      </p:sp>
      <p:sp>
        <p:nvSpPr>
          <p:cNvPr id="10" name="Footer Placeholder 9">
            <a:extLst>
              <a:ext uri="{FF2B5EF4-FFF2-40B4-BE49-F238E27FC236}">
                <a16:creationId xmlns:a16="http://schemas.microsoft.com/office/drawing/2014/main" id="{A8C7C3A0-5E78-49C8-B8D4-F3DF62B2BC93}"/>
              </a:ext>
            </a:extLst>
          </p:cNvPr>
          <p:cNvSpPr>
            <a:spLocks noGrp="1"/>
          </p:cNvSpPr>
          <p:nvPr>
            <p:ph type="ftr" sz="quarter" idx="11"/>
          </p:nvPr>
        </p:nvSpPr>
        <p:spPr/>
        <p:txBody>
          <a:bodyPr/>
          <a:lstStyle/>
          <a:p>
            <a:r>
              <a:rPr lang="en-US" sz="1800" dirty="0"/>
              <a:t>Why preach?</a:t>
            </a:r>
          </a:p>
        </p:txBody>
      </p:sp>
      <p:sp>
        <p:nvSpPr>
          <p:cNvPr id="11" name="Slide Number Placeholder 10">
            <a:extLst>
              <a:ext uri="{FF2B5EF4-FFF2-40B4-BE49-F238E27FC236}">
                <a16:creationId xmlns:a16="http://schemas.microsoft.com/office/drawing/2014/main" id="{56AE2454-CE9A-4A6B-AB5A-349E0D967654}"/>
              </a:ext>
            </a:extLst>
          </p:cNvPr>
          <p:cNvSpPr>
            <a:spLocks noGrp="1"/>
          </p:cNvSpPr>
          <p:nvPr>
            <p:ph type="sldNum" sz="quarter" idx="12"/>
          </p:nvPr>
        </p:nvSpPr>
        <p:spPr/>
        <p:txBody>
          <a:bodyPr/>
          <a:lstStyle/>
          <a:p>
            <a:fld id="{D8DA9DAA-006C-4F4B-980E-E3DF019B24E2}" type="slidenum">
              <a:rPr lang="en-US" smtClean="0"/>
              <a:pPr/>
              <a:t>5</a:t>
            </a:fld>
            <a:endParaRPr lang="en-US" dirty="0"/>
          </a:p>
        </p:txBody>
      </p:sp>
    </p:spTree>
    <p:extLst>
      <p:ext uri="{BB962C8B-B14F-4D97-AF65-F5344CB8AC3E}">
        <p14:creationId xmlns:p14="http://schemas.microsoft.com/office/powerpoint/2010/main" val="16056262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0115FF41-AFA4-4D25-AB42-AB034F4B4FEC}"/>
              </a:ext>
            </a:extLst>
          </p:cNvPr>
          <p:cNvSpPr>
            <a:spLocks noGrp="1"/>
          </p:cNvSpPr>
          <p:nvPr>
            <p:ph type="title"/>
          </p:nvPr>
        </p:nvSpPr>
        <p:spPr>
          <a:xfrm>
            <a:off x="652272" y="621792"/>
            <a:ext cx="8741110" cy="1179576"/>
          </a:xfrm>
        </p:spPr>
        <p:txBody>
          <a:bodyPr>
            <a:normAutofit/>
          </a:bodyPr>
          <a:lstStyle/>
          <a:p>
            <a:r>
              <a:rPr lang="en-US" sz="5400" b="1" dirty="0"/>
              <a:t>To promote truth</a:t>
            </a:r>
            <a:endParaRPr lang="en-US" b="1" dirty="0"/>
          </a:p>
        </p:txBody>
      </p:sp>
      <p:sp>
        <p:nvSpPr>
          <p:cNvPr id="4" name="Content Placeholder 3">
            <a:extLst>
              <a:ext uri="{FF2B5EF4-FFF2-40B4-BE49-F238E27FC236}">
                <a16:creationId xmlns:a16="http://schemas.microsoft.com/office/drawing/2014/main" id="{B0881FA9-F3B0-4912-B0E1-352094195C30}"/>
              </a:ext>
            </a:extLst>
          </p:cNvPr>
          <p:cNvSpPr>
            <a:spLocks noGrp="1"/>
          </p:cNvSpPr>
          <p:nvPr>
            <p:ph idx="1"/>
          </p:nvPr>
        </p:nvSpPr>
        <p:spPr>
          <a:xfrm>
            <a:off x="850392" y="2119745"/>
            <a:ext cx="10579608" cy="4052455"/>
          </a:xfrm>
        </p:spPr>
        <p:txBody>
          <a:bodyPr>
            <a:normAutofit/>
          </a:bodyPr>
          <a:lstStyle/>
          <a:p>
            <a:pPr marL="457200" indent="-457200">
              <a:spcBef>
                <a:spcPts val="1200"/>
              </a:spcBef>
              <a:buFont typeface="Arial" panose="020B0604020202020204" pitchFamily="34" charset="0"/>
              <a:buChar char="•"/>
            </a:pPr>
            <a:r>
              <a:rPr lang="en-US" sz="3200" dirty="0"/>
              <a:t>Combatting relativism. (John 18:38)</a:t>
            </a:r>
          </a:p>
          <a:p>
            <a:pPr marL="457200" indent="-457200">
              <a:spcBef>
                <a:spcPts val="1200"/>
              </a:spcBef>
              <a:buFont typeface="Arial" panose="020B0604020202020204" pitchFamily="34" charset="0"/>
              <a:buChar char="•"/>
            </a:pPr>
            <a:r>
              <a:rPr lang="en-US" sz="3200" dirty="0"/>
              <a:t>Duty of the Lord’s bondservant. (2 Timothy 2:24-26)</a:t>
            </a:r>
          </a:p>
          <a:p>
            <a:pPr marL="457200" indent="-457200">
              <a:spcBef>
                <a:spcPts val="1200"/>
              </a:spcBef>
              <a:buFont typeface="Arial" panose="020B0604020202020204" pitchFamily="34" charset="0"/>
              <a:buChar char="•"/>
            </a:pPr>
            <a:r>
              <a:rPr lang="en-US" sz="3200" dirty="0"/>
              <a:t>We’re to support, uphold and defend the truth. </a:t>
            </a:r>
            <a:br>
              <a:rPr lang="en-US" sz="3200" dirty="0"/>
            </a:br>
            <a:r>
              <a:rPr lang="en-US" sz="3200" dirty="0"/>
              <a:t>(1 Timothy 3:15; Philippians 1:16)</a:t>
            </a:r>
          </a:p>
          <a:p>
            <a:pPr marL="457200" indent="-457200">
              <a:spcBef>
                <a:spcPts val="1200"/>
              </a:spcBef>
              <a:buFont typeface="Arial" panose="020B0604020202020204" pitchFamily="34" charset="0"/>
              <a:buChar char="•"/>
            </a:pPr>
            <a:r>
              <a:rPr lang="en-US" sz="3200" dirty="0"/>
              <a:t>If we fail… (Isaiah 59:14-15; 2 Corinthians 13:8)</a:t>
            </a:r>
          </a:p>
        </p:txBody>
      </p:sp>
      <p:sp>
        <p:nvSpPr>
          <p:cNvPr id="9" name="Date Placeholder 8">
            <a:extLst>
              <a:ext uri="{FF2B5EF4-FFF2-40B4-BE49-F238E27FC236}">
                <a16:creationId xmlns:a16="http://schemas.microsoft.com/office/drawing/2014/main" id="{D45C472E-4078-40A0-83A2-652E8356EDCB}"/>
              </a:ext>
            </a:extLst>
          </p:cNvPr>
          <p:cNvSpPr>
            <a:spLocks noGrp="1"/>
          </p:cNvSpPr>
          <p:nvPr>
            <p:ph type="dt" sz="half" idx="10"/>
          </p:nvPr>
        </p:nvSpPr>
        <p:spPr/>
        <p:txBody>
          <a:bodyPr/>
          <a:lstStyle/>
          <a:p>
            <a:r>
              <a:rPr lang="en-US" dirty="0"/>
              <a:t>8/15/21</a:t>
            </a:r>
          </a:p>
        </p:txBody>
      </p:sp>
      <p:sp>
        <p:nvSpPr>
          <p:cNvPr id="10" name="Footer Placeholder 9">
            <a:extLst>
              <a:ext uri="{FF2B5EF4-FFF2-40B4-BE49-F238E27FC236}">
                <a16:creationId xmlns:a16="http://schemas.microsoft.com/office/drawing/2014/main" id="{A8C7C3A0-5E78-49C8-B8D4-F3DF62B2BC93}"/>
              </a:ext>
            </a:extLst>
          </p:cNvPr>
          <p:cNvSpPr>
            <a:spLocks noGrp="1"/>
          </p:cNvSpPr>
          <p:nvPr>
            <p:ph type="ftr" sz="quarter" idx="11"/>
          </p:nvPr>
        </p:nvSpPr>
        <p:spPr/>
        <p:txBody>
          <a:bodyPr/>
          <a:lstStyle/>
          <a:p>
            <a:r>
              <a:rPr lang="en-US" sz="1800" dirty="0"/>
              <a:t>Why preach?</a:t>
            </a:r>
          </a:p>
        </p:txBody>
      </p:sp>
      <p:sp>
        <p:nvSpPr>
          <p:cNvPr id="11" name="Slide Number Placeholder 10">
            <a:extLst>
              <a:ext uri="{FF2B5EF4-FFF2-40B4-BE49-F238E27FC236}">
                <a16:creationId xmlns:a16="http://schemas.microsoft.com/office/drawing/2014/main" id="{56AE2454-CE9A-4A6B-AB5A-349E0D967654}"/>
              </a:ext>
            </a:extLst>
          </p:cNvPr>
          <p:cNvSpPr>
            <a:spLocks noGrp="1"/>
          </p:cNvSpPr>
          <p:nvPr>
            <p:ph type="sldNum" sz="quarter" idx="12"/>
          </p:nvPr>
        </p:nvSpPr>
        <p:spPr/>
        <p:txBody>
          <a:bodyPr/>
          <a:lstStyle/>
          <a:p>
            <a:fld id="{D8DA9DAA-006C-4F4B-980E-E3DF019B24E2}" type="slidenum">
              <a:rPr lang="en-US" smtClean="0"/>
              <a:pPr/>
              <a:t>6</a:t>
            </a:fld>
            <a:endParaRPr lang="en-US" dirty="0"/>
          </a:p>
        </p:txBody>
      </p:sp>
    </p:spTree>
    <p:extLst>
      <p:ext uri="{BB962C8B-B14F-4D97-AF65-F5344CB8AC3E}">
        <p14:creationId xmlns:p14="http://schemas.microsoft.com/office/powerpoint/2010/main" val="6497255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fade">
                                      <p:cBhvr>
                                        <p:cTn id="22"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0115FF41-AFA4-4D25-AB42-AB034F4B4FEC}"/>
              </a:ext>
            </a:extLst>
          </p:cNvPr>
          <p:cNvSpPr>
            <a:spLocks noGrp="1"/>
          </p:cNvSpPr>
          <p:nvPr>
            <p:ph type="title"/>
          </p:nvPr>
        </p:nvSpPr>
        <p:spPr>
          <a:xfrm>
            <a:off x="652272" y="621792"/>
            <a:ext cx="8741110" cy="1179576"/>
          </a:xfrm>
        </p:spPr>
        <p:txBody>
          <a:bodyPr>
            <a:normAutofit/>
          </a:bodyPr>
          <a:lstStyle/>
          <a:p>
            <a:r>
              <a:rPr lang="en-US" sz="5400" b="1" dirty="0"/>
              <a:t>To declare good news!</a:t>
            </a:r>
            <a:endParaRPr lang="en-US" b="1" dirty="0"/>
          </a:p>
        </p:txBody>
      </p:sp>
      <p:sp>
        <p:nvSpPr>
          <p:cNvPr id="4" name="Content Placeholder 3">
            <a:extLst>
              <a:ext uri="{FF2B5EF4-FFF2-40B4-BE49-F238E27FC236}">
                <a16:creationId xmlns:a16="http://schemas.microsoft.com/office/drawing/2014/main" id="{B0881FA9-F3B0-4912-B0E1-352094195C30}"/>
              </a:ext>
            </a:extLst>
          </p:cNvPr>
          <p:cNvSpPr>
            <a:spLocks noGrp="1"/>
          </p:cNvSpPr>
          <p:nvPr>
            <p:ph idx="1"/>
          </p:nvPr>
        </p:nvSpPr>
        <p:spPr>
          <a:xfrm>
            <a:off x="850392" y="2119745"/>
            <a:ext cx="10732008" cy="4052455"/>
          </a:xfrm>
        </p:spPr>
        <p:txBody>
          <a:bodyPr>
            <a:normAutofit/>
          </a:bodyPr>
          <a:lstStyle/>
          <a:p>
            <a:pPr marL="457200" indent="-457200">
              <a:spcBef>
                <a:spcPts val="1200"/>
              </a:spcBef>
              <a:buFont typeface="Arial" panose="020B0604020202020204" pitchFamily="34" charset="0"/>
              <a:buChar char="•"/>
            </a:pPr>
            <a:r>
              <a:rPr lang="en-US" sz="3200" dirty="0"/>
              <a:t>We need good news! (Romans 10:11-15; Isaiah 52:7)</a:t>
            </a:r>
          </a:p>
          <a:p>
            <a:pPr marL="457200" indent="-457200">
              <a:spcBef>
                <a:spcPts val="1200"/>
              </a:spcBef>
              <a:buFont typeface="Arial" panose="020B0604020202020204" pitchFamily="34" charset="0"/>
              <a:buChar char="•"/>
            </a:pPr>
            <a:r>
              <a:rPr lang="en-US" sz="3200" dirty="0"/>
              <a:t>Are we </a:t>
            </a:r>
            <a:r>
              <a:rPr lang="en-US" sz="3200" i="1" dirty="0"/>
              <a:t>“doing right”</a:t>
            </a:r>
            <a:r>
              <a:rPr lang="en-US" sz="3200" dirty="0"/>
              <a:t>?</a:t>
            </a:r>
            <a:r>
              <a:rPr lang="en-US" sz="3200" i="1" dirty="0"/>
              <a:t> </a:t>
            </a:r>
            <a:r>
              <a:rPr lang="en-US" sz="3200" dirty="0"/>
              <a:t>(2 Kings 7:9)</a:t>
            </a:r>
          </a:p>
          <a:p>
            <a:pPr marL="457200" indent="-457200">
              <a:spcBef>
                <a:spcPts val="1200"/>
              </a:spcBef>
              <a:buFont typeface="Arial" panose="020B0604020202020204" pitchFamily="34" charset="0"/>
              <a:buChar char="•"/>
            </a:pPr>
            <a:r>
              <a:rPr lang="en-US" sz="3200" dirty="0"/>
              <a:t>Are we “eager”? (Romans 1:15-16)</a:t>
            </a:r>
          </a:p>
        </p:txBody>
      </p:sp>
      <p:sp>
        <p:nvSpPr>
          <p:cNvPr id="9" name="Date Placeholder 8">
            <a:extLst>
              <a:ext uri="{FF2B5EF4-FFF2-40B4-BE49-F238E27FC236}">
                <a16:creationId xmlns:a16="http://schemas.microsoft.com/office/drawing/2014/main" id="{D45C472E-4078-40A0-83A2-652E8356EDCB}"/>
              </a:ext>
            </a:extLst>
          </p:cNvPr>
          <p:cNvSpPr>
            <a:spLocks noGrp="1"/>
          </p:cNvSpPr>
          <p:nvPr>
            <p:ph type="dt" sz="half" idx="10"/>
          </p:nvPr>
        </p:nvSpPr>
        <p:spPr/>
        <p:txBody>
          <a:bodyPr/>
          <a:lstStyle/>
          <a:p>
            <a:r>
              <a:rPr lang="en-US" dirty="0"/>
              <a:t>8/15/21</a:t>
            </a:r>
          </a:p>
        </p:txBody>
      </p:sp>
      <p:sp>
        <p:nvSpPr>
          <p:cNvPr id="10" name="Footer Placeholder 9">
            <a:extLst>
              <a:ext uri="{FF2B5EF4-FFF2-40B4-BE49-F238E27FC236}">
                <a16:creationId xmlns:a16="http://schemas.microsoft.com/office/drawing/2014/main" id="{A8C7C3A0-5E78-49C8-B8D4-F3DF62B2BC93}"/>
              </a:ext>
            </a:extLst>
          </p:cNvPr>
          <p:cNvSpPr>
            <a:spLocks noGrp="1"/>
          </p:cNvSpPr>
          <p:nvPr>
            <p:ph type="ftr" sz="quarter" idx="11"/>
          </p:nvPr>
        </p:nvSpPr>
        <p:spPr/>
        <p:txBody>
          <a:bodyPr/>
          <a:lstStyle/>
          <a:p>
            <a:r>
              <a:rPr lang="en-US" sz="1800" dirty="0"/>
              <a:t>Why preach?</a:t>
            </a:r>
          </a:p>
        </p:txBody>
      </p:sp>
      <p:sp>
        <p:nvSpPr>
          <p:cNvPr id="11" name="Slide Number Placeholder 10">
            <a:extLst>
              <a:ext uri="{FF2B5EF4-FFF2-40B4-BE49-F238E27FC236}">
                <a16:creationId xmlns:a16="http://schemas.microsoft.com/office/drawing/2014/main" id="{56AE2454-CE9A-4A6B-AB5A-349E0D967654}"/>
              </a:ext>
            </a:extLst>
          </p:cNvPr>
          <p:cNvSpPr>
            <a:spLocks noGrp="1"/>
          </p:cNvSpPr>
          <p:nvPr>
            <p:ph type="sldNum" sz="quarter" idx="12"/>
          </p:nvPr>
        </p:nvSpPr>
        <p:spPr/>
        <p:txBody>
          <a:bodyPr/>
          <a:lstStyle/>
          <a:p>
            <a:fld id="{D8DA9DAA-006C-4F4B-980E-E3DF019B24E2}" type="slidenum">
              <a:rPr lang="en-US" smtClean="0"/>
              <a:pPr/>
              <a:t>7</a:t>
            </a:fld>
            <a:endParaRPr lang="en-US" dirty="0"/>
          </a:p>
        </p:txBody>
      </p:sp>
    </p:spTree>
    <p:extLst>
      <p:ext uri="{BB962C8B-B14F-4D97-AF65-F5344CB8AC3E}">
        <p14:creationId xmlns:p14="http://schemas.microsoft.com/office/powerpoint/2010/main" val="16993534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0115FF41-AFA4-4D25-AB42-AB034F4B4FEC}"/>
              </a:ext>
            </a:extLst>
          </p:cNvPr>
          <p:cNvSpPr>
            <a:spLocks noGrp="1"/>
          </p:cNvSpPr>
          <p:nvPr>
            <p:ph type="title"/>
          </p:nvPr>
        </p:nvSpPr>
        <p:spPr>
          <a:xfrm>
            <a:off x="652272" y="621792"/>
            <a:ext cx="8741110" cy="1179576"/>
          </a:xfrm>
        </p:spPr>
        <p:txBody>
          <a:bodyPr>
            <a:normAutofit/>
          </a:bodyPr>
          <a:lstStyle/>
          <a:p>
            <a:r>
              <a:rPr lang="en-US" sz="5400" b="1" dirty="0"/>
              <a:t>To </a:t>
            </a:r>
            <a:r>
              <a:rPr lang="en-US" b="1" dirty="0"/>
              <a:t>remind and encourage</a:t>
            </a:r>
          </a:p>
        </p:txBody>
      </p:sp>
      <p:sp>
        <p:nvSpPr>
          <p:cNvPr id="4" name="Content Placeholder 3">
            <a:extLst>
              <a:ext uri="{FF2B5EF4-FFF2-40B4-BE49-F238E27FC236}">
                <a16:creationId xmlns:a16="http://schemas.microsoft.com/office/drawing/2014/main" id="{B0881FA9-F3B0-4912-B0E1-352094195C30}"/>
              </a:ext>
            </a:extLst>
          </p:cNvPr>
          <p:cNvSpPr>
            <a:spLocks noGrp="1"/>
          </p:cNvSpPr>
          <p:nvPr>
            <p:ph idx="1"/>
          </p:nvPr>
        </p:nvSpPr>
        <p:spPr>
          <a:xfrm>
            <a:off x="850392" y="2119745"/>
            <a:ext cx="10732008" cy="4052455"/>
          </a:xfrm>
        </p:spPr>
        <p:txBody>
          <a:bodyPr>
            <a:normAutofit/>
          </a:bodyPr>
          <a:lstStyle/>
          <a:p>
            <a:pPr marL="457200" indent="-457200">
              <a:spcBef>
                <a:spcPts val="1200"/>
              </a:spcBef>
              <a:buFont typeface="Arial" panose="020B0604020202020204" pitchFamily="34" charset="0"/>
              <a:buChar char="•"/>
            </a:pPr>
            <a:r>
              <a:rPr lang="en-US" sz="3200" dirty="0"/>
              <a:t>Excel still more! (1 Thessalonians 4:1)</a:t>
            </a:r>
          </a:p>
          <a:p>
            <a:pPr marL="457200" indent="-457200">
              <a:spcBef>
                <a:spcPts val="1200"/>
              </a:spcBef>
              <a:buFont typeface="Arial" panose="020B0604020202020204" pitchFamily="34" charset="0"/>
              <a:buChar char="•"/>
            </a:pPr>
            <a:r>
              <a:rPr lang="en-US" sz="3200" dirty="0"/>
              <a:t>To be able to call to mind (2 Peter 1:12-15; 3:1-2)</a:t>
            </a:r>
          </a:p>
        </p:txBody>
      </p:sp>
      <p:sp>
        <p:nvSpPr>
          <p:cNvPr id="9" name="Date Placeholder 8">
            <a:extLst>
              <a:ext uri="{FF2B5EF4-FFF2-40B4-BE49-F238E27FC236}">
                <a16:creationId xmlns:a16="http://schemas.microsoft.com/office/drawing/2014/main" id="{D45C472E-4078-40A0-83A2-652E8356EDCB}"/>
              </a:ext>
            </a:extLst>
          </p:cNvPr>
          <p:cNvSpPr>
            <a:spLocks noGrp="1"/>
          </p:cNvSpPr>
          <p:nvPr>
            <p:ph type="dt" sz="half" idx="10"/>
          </p:nvPr>
        </p:nvSpPr>
        <p:spPr/>
        <p:txBody>
          <a:bodyPr/>
          <a:lstStyle/>
          <a:p>
            <a:r>
              <a:rPr lang="en-US" dirty="0"/>
              <a:t>8/15/21</a:t>
            </a:r>
          </a:p>
        </p:txBody>
      </p:sp>
      <p:sp>
        <p:nvSpPr>
          <p:cNvPr id="10" name="Footer Placeholder 9">
            <a:extLst>
              <a:ext uri="{FF2B5EF4-FFF2-40B4-BE49-F238E27FC236}">
                <a16:creationId xmlns:a16="http://schemas.microsoft.com/office/drawing/2014/main" id="{A8C7C3A0-5E78-49C8-B8D4-F3DF62B2BC93}"/>
              </a:ext>
            </a:extLst>
          </p:cNvPr>
          <p:cNvSpPr>
            <a:spLocks noGrp="1"/>
          </p:cNvSpPr>
          <p:nvPr>
            <p:ph type="ftr" sz="quarter" idx="11"/>
          </p:nvPr>
        </p:nvSpPr>
        <p:spPr/>
        <p:txBody>
          <a:bodyPr/>
          <a:lstStyle/>
          <a:p>
            <a:r>
              <a:rPr lang="en-US" sz="1800" dirty="0"/>
              <a:t>Why preach?</a:t>
            </a:r>
          </a:p>
        </p:txBody>
      </p:sp>
      <p:sp>
        <p:nvSpPr>
          <p:cNvPr id="11" name="Slide Number Placeholder 10">
            <a:extLst>
              <a:ext uri="{FF2B5EF4-FFF2-40B4-BE49-F238E27FC236}">
                <a16:creationId xmlns:a16="http://schemas.microsoft.com/office/drawing/2014/main" id="{56AE2454-CE9A-4A6B-AB5A-349E0D967654}"/>
              </a:ext>
            </a:extLst>
          </p:cNvPr>
          <p:cNvSpPr>
            <a:spLocks noGrp="1"/>
          </p:cNvSpPr>
          <p:nvPr>
            <p:ph type="sldNum" sz="quarter" idx="12"/>
          </p:nvPr>
        </p:nvSpPr>
        <p:spPr/>
        <p:txBody>
          <a:bodyPr/>
          <a:lstStyle/>
          <a:p>
            <a:fld id="{D8DA9DAA-006C-4F4B-980E-E3DF019B24E2}" type="slidenum">
              <a:rPr lang="en-US" smtClean="0"/>
              <a:pPr/>
              <a:t>8</a:t>
            </a:fld>
            <a:endParaRPr lang="en-US" dirty="0"/>
          </a:p>
        </p:txBody>
      </p:sp>
    </p:spTree>
    <p:extLst>
      <p:ext uri="{BB962C8B-B14F-4D97-AF65-F5344CB8AC3E}">
        <p14:creationId xmlns:p14="http://schemas.microsoft.com/office/powerpoint/2010/main" val="32242321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0115FF41-AFA4-4D25-AB42-AB034F4B4FEC}"/>
              </a:ext>
            </a:extLst>
          </p:cNvPr>
          <p:cNvSpPr>
            <a:spLocks noGrp="1"/>
          </p:cNvSpPr>
          <p:nvPr>
            <p:ph type="title"/>
          </p:nvPr>
        </p:nvSpPr>
        <p:spPr>
          <a:xfrm>
            <a:off x="652272" y="621792"/>
            <a:ext cx="8741110" cy="1179576"/>
          </a:xfrm>
        </p:spPr>
        <p:txBody>
          <a:bodyPr>
            <a:normAutofit/>
          </a:bodyPr>
          <a:lstStyle/>
          <a:p>
            <a:r>
              <a:rPr lang="en-US" sz="5400" b="1" dirty="0"/>
              <a:t>To promote</a:t>
            </a:r>
            <a:r>
              <a:rPr lang="en-US" b="1" dirty="0"/>
              <a:t> endurance</a:t>
            </a:r>
          </a:p>
        </p:txBody>
      </p:sp>
      <p:sp>
        <p:nvSpPr>
          <p:cNvPr id="4" name="Content Placeholder 3">
            <a:extLst>
              <a:ext uri="{FF2B5EF4-FFF2-40B4-BE49-F238E27FC236}">
                <a16:creationId xmlns:a16="http://schemas.microsoft.com/office/drawing/2014/main" id="{B0881FA9-F3B0-4912-B0E1-352094195C30}"/>
              </a:ext>
            </a:extLst>
          </p:cNvPr>
          <p:cNvSpPr>
            <a:spLocks noGrp="1"/>
          </p:cNvSpPr>
          <p:nvPr>
            <p:ph idx="1"/>
          </p:nvPr>
        </p:nvSpPr>
        <p:spPr>
          <a:xfrm>
            <a:off x="850392" y="2119745"/>
            <a:ext cx="10732008" cy="4052455"/>
          </a:xfrm>
        </p:spPr>
        <p:txBody>
          <a:bodyPr>
            <a:normAutofit/>
          </a:bodyPr>
          <a:lstStyle/>
          <a:p>
            <a:pPr marL="457200" indent="-457200">
              <a:spcBef>
                <a:spcPts val="1200"/>
              </a:spcBef>
              <a:buFont typeface="Arial" panose="020B0604020202020204" pitchFamily="34" charset="0"/>
              <a:buChar char="•"/>
            </a:pPr>
            <a:r>
              <a:rPr lang="en-US" sz="3200" dirty="0"/>
              <a:t>Through which we gain our lives. (Luke 21:19)</a:t>
            </a:r>
          </a:p>
          <a:p>
            <a:pPr marL="457200" indent="-457200">
              <a:spcBef>
                <a:spcPts val="1200"/>
              </a:spcBef>
              <a:buFont typeface="Arial" panose="020B0604020202020204" pitchFamily="34" charset="0"/>
              <a:buChar char="•"/>
            </a:pPr>
            <a:r>
              <a:rPr lang="en-US" sz="3200" dirty="0"/>
              <a:t>Acknowledging the temptation to grow weary and quit. (2 Corinthians 6:4)</a:t>
            </a:r>
          </a:p>
          <a:p>
            <a:pPr marL="457200" indent="-457200">
              <a:spcBef>
                <a:spcPts val="1200"/>
              </a:spcBef>
              <a:buFont typeface="Arial" panose="020B0604020202020204" pitchFamily="34" charset="0"/>
              <a:buChar char="•"/>
            </a:pPr>
            <a:r>
              <a:rPr lang="en-US" sz="3200" dirty="0"/>
              <a:t>Keep running! (Hebrews 12:1-2)</a:t>
            </a:r>
          </a:p>
        </p:txBody>
      </p:sp>
      <p:sp>
        <p:nvSpPr>
          <p:cNvPr id="9" name="Date Placeholder 8">
            <a:extLst>
              <a:ext uri="{FF2B5EF4-FFF2-40B4-BE49-F238E27FC236}">
                <a16:creationId xmlns:a16="http://schemas.microsoft.com/office/drawing/2014/main" id="{D45C472E-4078-40A0-83A2-652E8356EDCB}"/>
              </a:ext>
            </a:extLst>
          </p:cNvPr>
          <p:cNvSpPr>
            <a:spLocks noGrp="1"/>
          </p:cNvSpPr>
          <p:nvPr>
            <p:ph type="dt" sz="half" idx="10"/>
          </p:nvPr>
        </p:nvSpPr>
        <p:spPr/>
        <p:txBody>
          <a:bodyPr/>
          <a:lstStyle/>
          <a:p>
            <a:r>
              <a:rPr lang="en-US" dirty="0"/>
              <a:t>8/15/21</a:t>
            </a:r>
          </a:p>
        </p:txBody>
      </p:sp>
      <p:sp>
        <p:nvSpPr>
          <p:cNvPr id="10" name="Footer Placeholder 9">
            <a:extLst>
              <a:ext uri="{FF2B5EF4-FFF2-40B4-BE49-F238E27FC236}">
                <a16:creationId xmlns:a16="http://schemas.microsoft.com/office/drawing/2014/main" id="{A8C7C3A0-5E78-49C8-B8D4-F3DF62B2BC93}"/>
              </a:ext>
            </a:extLst>
          </p:cNvPr>
          <p:cNvSpPr>
            <a:spLocks noGrp="1"/>
          </p:cNvSpPr>
          <p:nvPr>
            <p:ph type="ftr" sz="quarter" idx="11"/>
          </p:nvPr>
        </p:nvSpPr>
        <p:spPr/>
        <p:txBody>
          <a:bodyPr/>
          <a:lstStyle/>
          <a:p>
            <a:r>
              <a:rPr lang="en-US" sz="1800" dirty="0"/>
              <a:t>Why preach?</a:t>
            </a:r>
          </a:p>
        </p:txBody>
      </p:sp>
      <p:sp>
        <p:nvSpPr>
          <p:cNvPr id="11" name="Slide Number Placeholder 10">
            <a:extLst>
              <a:ext uri="{FF2B5EF4-FFF2-40B4-BE49-F238E27FC236}">
                <a16:creationId xmlns:a16="http://schemas.microsoft.com/office/drawing/2014/main" id="{56AE2454-CE9A-4A6B-AB5A-349E0D967654}"/>
              </a:ext>
            </a:extLst>
          </p:cNvPr>
          <p:cNvSpPr>
            <a:spLocks noGrp="1"/>
          </p:cNvSpPr>
          <p:nvPr>
            <p:ph type="sldNum" sz="quarter" idx="12"/>
          </p:nvPr>
        </p:nvSpPr>
        <p:spPr/>
        <p:txBody>
          <a:bodyPr/>
          <a:lstStyle/>
          <a:p>
            <a:fld id="{D8DA9DAA-006C-4F4B-980E-E3DF019B24E2}" type="slidenum">
              <a:rPr lang="en-US" smtClean="0"/>
              <a:pPr/>
              <a:t>9</a:t>
            </a:fld>
            <a:endParaRPr lang="en-US" dirty="0"/>
          </a:p>
        </p:txBody>
      </p:sp>
    </p:spTree>
    <p:extLst>
      <p:ext uri="{BB962C8B-B14F-4D97-AF65-F5344CB8AC3E}">
        <p14:creationId xmlns:p14="http://schemas.microsoft.com/office/powerpoint/2010/main" val="4185610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theme/theme1.xml><?xml version="1.0" encoding="utf-8"?>
<a:theme xmlns:a="http://schemas.openxmlformats.org/drawingml/2006/main" name="GradientUnivers">
  <a:themeElements>
    <a:clrScheme name="Gradient">
      <a:dk1>
        <a:sysClr val="windowText" lastClr="000000"/>
      </a:dk1>
      <a:lt1>
        <a:sysClr val="window" lastClr="FFFFFF"/>
      </a:lt1>
      <a:dk2>
        <a:srgbClr val="10013F"/>
      </a:dk2>
      <a:lt2>
        <a:srgbClr val="F2F0FF"/>
      </a:lt2>
      <a:accent1>
        <a:srgbClr val="814DFF"/>
      </a:accent1>
      <a:accent2>
        <a:srgbClr val="243FFF"/>
      </a:accent2>
      <a:accent3>
        <a:srgbClr val="FF83B6"/>
      </a:accent3>
      <a:accent4>
        <a:srgbClr val="FF9022"/>
      </a:accent4>
      <a:accent5>
        <a:srgbClr val="FF1F85"/>
      </a:accent5>
      <a:accent6>
        <a:srgbClr val="1A98FF"/>
      </a:accent6>
      <a:hlink>
        <a:srgbClr val="0563C1"/>
      </a:hlink>
      <a:folHlink>
        <a:srgbClr val="954F72"/>
      </a:folHlink>
    </a:clrScheme>
    <a:fontScheme name="Univers">
      <a:majorFont>
        <a:latin typeface="Univers"/>
        <a:ea typeface=""/>
        <a:cs typeface=""/>
      </a:majorFont>
      <a:minorFont>
        <a:latin typeface="Univers"/>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GradientUnivers" id="{605F9078-86F9-4258-A3E1-F8EFF02AE8CC}" vid="{4848699B-BB01-41E3-9EC4-3D97DFE5292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tatus xmlns="71af3243-3dd4-4a8d-8c0d-dd76da1f02a5">Not started</Status>
    <MediaServiceKeyPoints xmlns="71af3243-3dd4-4a8d-8c0d-dd76da1f02a5"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2" ma:contentTypeDescription="Create a new document." ma:contentTypeScope="" ma:versionID="426e97fa315356fffbdcd9876fe988c2">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14b8f0def80e6d70ce3def20c90759ae"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9919F73-B6C2-4A43-95E2-833EC48925FE}">
  <ds:schemaRefs>
    <ds:schemaRef ds:uri="http://schemas.microsoft.com/office/2006/metadata/propertie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16c05727-aa75-4e4a-9b5f-8a80a1165891"/>
    <ds:schemaRef ds:uri="71af3243-3dd4-4a8d-8c0d-dd76da1f02a5"/>
    <ds:schemaRef ds:uri="http://www.w3.org/XML/1998/namespace"/>
    <ds:schemaRef ds:uri="http://purl.org/dc/dcmitype/"/>
  </ds:schemaRefs>
</ds:datastoreItem>
</file>

<file path=customXml/itemProps2.xml><?xml version="1.0" encoding="utf-8"?>
<ds:datastoreItem xmlns:ds="http://schemas.openxmlformats.org/officeDocument/2006/customXml" ds:itemID="{ABC329F5-30EE-4BF7-AA2A-B837B51416B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3C8E00D1-8EA3-4E42-801D-0253E1EAFC2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Galaxy presentation</Template>
  <TotalTime>11617</TotalTime>
  <Words>2088</Words>
  <Application>Microsoft Office PowerPoint</Application>
  <PresentationFormat>Widescreen</PresentationFormat>
  <Paragraphs>169</Paragraphs>
  <Slides>11</Slides>
  <Notes>11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Univers</vt:lpstr>
      <vt:lpstr>GradientUnivers</vt:lpstr>
      <vt:lpstr>Why Preach?</vt:lpstr>
      <vt:lpstr>Because People Can Change</vt:lpstr>
      <vt:lpstr>To change lives</vt:lpstr>
      <vt:lpstr>Because of The Consequences Of Sin</vt:lpstr>
      <vt:lpstr>Because those who stand can fall</vt:lpstr>
      <vt:lpstr>To promote truth</vt:lpstr>
      <vt:lpstr>To declare good news!</vt:lpstr>
      <vt:lpstr>To remind and encourage</vt:lpstr>
      <vt:lpstr>To promote endurance</vt:lpstr>
      <vt:lpstr>To impart hope!</vt:lpstr>
      <vt:lpstr>To save souls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Why Preach?</dc:title>
  <dc:creator>Chris Simmons</dc:creator>
  <cp:lastModifiedBy>Chris Simmons</cp:lastModifiedBy>
  <cp:revision>8</cp:revision>
  <cp:lastPrinted>2021-08-15T21:36:31Z</cp:lastPrinted>
  <dcterms:created xsi:type="dcterms:W3CDTF">2021-08-15T01:11:47Z</dcterms:created>
  <dcterms:modified xsi:type="dcterms:W3CDTF">2023-05-24T15:40:16Z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