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D7C716-3AA4-4CC2-AB68-1E52AF43BE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41BD6-64A5-4EA8-9380-EC927740EC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12ADB-BF6B-4CA9-87B8-41948F4E71C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67B58-D1F7-4FE8-8D2F-0181F7BE58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9B247-32D9-4F1C-9FD2-ED7024D2B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E4EDE-EEAE-46C4-9329-0C996B356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4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2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7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1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1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3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470FCD-4F5C-4459-85D4-CDB0DD5199C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FCD5B37-8834-4A51-B423-4FC17DE85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B639-5B63-4CAF-9D2B-82C682FAB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One God Of All </a:t>
            </a:r>
            <a:br>
              <a:rPr lang="en-US" dirty="0"/>
            </a:br>
            <a:r>
              <a:rPr lang="en-US" dirty="0"/>
              <a:t>Is </a:t>
            </a:r>
            <a:br>
              <a:rPr lang="en-US" dirty="0"/>
            </a:br>
            <a:r>
              <a:rPr lang="en-US" dirty="0"/>
              <a:t>The unknown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78EF9-E348-4368-AF57-409DF0E90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Acts 17:22-31</a:t>
            </a:r>
          </a:p>
        </p:txBody>
      </p:sp>
    </p:spTree>
    <p:extLst>
      <p:ext uri="{BB962C8B-B14F-4D97-AF65-F5344CB8AC3E}">
        <p14:creationId xmlns:p14="http://schemas.microsoft.com/office/powerpoint/2010/main" val="421635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6ACC-0A5C-4B54-B125-A6BC0826B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709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The God of Judgment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73C8A-D8DF-4DB1-881A-9A1A6D46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3164"/>
            <a:ext cx="11028218" cy="50292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Acts 17:31,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“because He has fixed a day in which He will judge the world in righteousness through a Man whom He has appointed, having furnished proof to all men by raising Him from the dead.”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Accounts will be settled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... (Matthew 18:23-24)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…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Individually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 (2 Corinthians 10:5)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We have an appointment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 (Hebrews 9:27)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It’s our choice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whether to receive “</a:t>
            </a: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the kindness (or) severity of God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”. (Romans 11:22)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Motivation to prepare &amp; persuade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 (2 Corinthians 5:6-15)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58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“Athens… the city full of idols”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1565-7738-4722-876C-39834F66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057400"/>
            <a:ext cx="10453255" cy="441306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Acts 17:16, Paul reaction? 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“His spirit was being </a:t>
            </a:r>
            <a:r>
              <a:rPr lang="en-US" sz="3600" b="1" i="1" u="sng" dirty="0">
                <a:solidFill>
                  <a:schemeClr val="accent2">
                    <a:lumMod val="50000"/>
                  </a:schemeClr>
                </a:solidFill>
              </a:rPr>
              <a:t>provoked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. “</a:t>
            </a:r>
            <a:r>
              <a:rPr lang="en-US" sz="3600" b="1" u="sng" dirty="0">
                <a:solidFill>
                  <a:schemeClr val="accent2">
                    <a:lumMod val="50000"/>
                  </a:schemeClr>
                </a:solidFill>
              </a:rPr>
              <a:t>Exasperated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(Strong)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; “</a:t>
            </a:r>
            <a:r>
              <a:rPr lang="en-US" sz="3600" b="1" u="sng" dirty="0">
                <a:solidFill>
                  <a:schemeClr val="accent2">
                    <a:lumMod val="50000"/>
                  </a:schemeClr>
                </a:solidFill>
              </a:rPr>
              <a:t>Irritated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(Thayer)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Paul responded with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</a:rPr>
              <a:t>“reason”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(vs. 17) which to this audience was a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</a:rPr>
              <a:t>“new teaching”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and were 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</a:rPr>
              <a:t>“strange things”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(vs. 19-20). 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We need skill in such reasoning, which simply takes study and practice. (1 Peter 3:15)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2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Athens… the city full of idols”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1565-7738-4722-876C-39834F66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5520" cy="441306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Paul recognized that (vs. 22-23):</a:t>
            </a:r>
          </a:p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They were 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</a:rPr>
              <a:t>“very religious”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They were </a:t>
            </a:r>
            <a:r>
              <a:rPr lang="en-US" sz="4000" b="1" i="1" dirty="0">
                <a:solidFill>
                  <a:schemeClr val="accent2">
                    <a:lumMod val="50000"/>
                  </a:schemeClr>
                </a:solidFill>
              </a:rPr>
              <a:t>“ignorant”</a:t>
            </a:r>
            <a:r>
              <a:rPr lang="en-US" sz="40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did not know the one true God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99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“unknown God”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of today’s world.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54EB58-2116-46FD-AB64-7B6D5D0CE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419" y="3221145"/>
            <a:ext cx="6840682" cy="324932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B3F0BB-1AD2-42E9-8725-515ED742BE01}"/>
              </a:ext>
            </a:extLst>
          </p:cNvPr>
          <p:cNvSpPr txBox="1">
            <a:spLocks/>
          </p:cNvSpPr>
          <p:nvPr/>
        </p:nvSpPr>
        <p:spPr>
          <a:xfrm>
            <a:off x="1143000" y="2057400"/>
            <a:ext cx="9875520" cy="4413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What Paul taught the Athenians is what the world needs to know today about…</a:t>
            </a:r>
            <a:endParaRPr lang="en-US" sz="4000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9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7091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  <a:t>The God Of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1565-7738-4722-876C-39834F66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45" y="1454728"/>
            <a:ext cx="11028219" cy="5015742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The God who made the world and all things in it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…”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(vs. 24); </a:t>
            </a:r>
          </a:p>
          <a:p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“… seeing He Himself gives to all life and breath and all things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(verse 25); </a:t>
            </a:r>
          </a:p>
          <a:p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and He made from one, every nation of mankind to live on all the face of the earth …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”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(verse 26). 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We must believe that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“He is”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(Hebrews 11:6)  and fight the so-called theory of evolution.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Romans 1:19-20; Isaiah 64:8; Psalms 119:73; 100:3-4; 95:1-7; 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6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2167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  <a:t>The God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1565-7738-4722-876C-39834F66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872" y="2057400"/>
            <a:ext cx="10792691" cy="441306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Acts 17:24-25, “…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since He is </a:t>
            </a: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Lord of heaven and earth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, does not dwell in temples made with hands; neither is He served by human hands, as though He needed anything, since He Himself gives to all life and breath and all things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“Lord”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– “he to whom a person or thing belongs, about which he has the power of deciding” (Thayer). “Supreme in authority” (Strong)</a:t>
            </a:r>
          </a:p>
        </p:txBody>
      </p:sp>
    </p:spTree>
    <p:extLst>
      <p:ext uri="{BB962C8B-B14F-4D97-AF65-F5344CB8AC3E}">
        <p14:creationId xmlns:p14="http://schemas.microsoft.com/office/powerpoint/2010/main" val="315164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49382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  <a:t>The God Of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1565-7738-4722-876C-39834F66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385456"/>
            <a:ext cx="10917382" cy="508501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 “</a:t>
            </a:r>
            <a:r>
              <a:rPr lang="en-US" sz="3600" b="1" i="1" dirty="0">
                <a:solidFill>
                  <a:schemeClr val="accent2">
                    <a:lumMod val="50000"/>
                  </a:schemeClr>
                </a:solidFill>
              </a:rPr>
              <a:t>Lord of heaven and earth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” does not need us to sustain Him, but we need Him, to seek Him and submit to Him.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This is the application of the truth that God is the God of all creation. Psalms 119:73; 100:3-4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God has the right to rule and given that authority to His Son. Matthew 28:18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 effect of this truth seen in 1 Peter 3:15</a:t>
            </a:r>
          </a:p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The application seen in Matthew 7:21-23</a:t>
            </a:r>
          </a:p>
        </p:txBody>
      </p:sp>
    </p:spTree>
    <p:extLst>
      <p:ext uri="{BB962C8B-B14F-4D97-AF65-F5344CB8AC3E}">
        <p14:creationId xmlns:p14="http://schemas.microsoft.com/office/powerpoint/2010/main" val="9101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9F18-C78A-4F35-A47C-EF34BD52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7549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The God Of Our spirits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51565-7738-4722-876C-39834F663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164" y="1631853"/>
            <a:ext cx="10834253" cy="4838616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Being then the offspring of God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, we ought not to think that the Godhead is like unto gold, or silver, or stone, graven by art and device of man”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(Acts 17:29).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Man (alone) is created &amp; born in the image of God. 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(Genesis 1:26)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God is the Father of all spirits.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(Hebrews 12:9)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The conflict is between our flesh and spirit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. (Romans 8:5-8; 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Galatians 5:16-17; 1 Thessalonians 4:1-8)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Our spirit will return to our Father who gave it to us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(Ecclesiastes 12:7)</a:t>
            </a:r>
          </a:p>
        </p:txBody>
      </p:sp>
    </p:spTree>
    <p:extLst>
      <p:ext uri="{BB962C8B-B14F-4D97-AF65-F5344CB8AC3E}">
        <p14:creationId xmlns:p14="http://schemas.microsoft.com/office/powerpoint/2010/main" val="190012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6ACC-0A5C-4B54-B125-A6BC0826B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39" y="33250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2">
                    <a:lumMod val="50000"/>
                  </a:schemeClr>
                </a:solidFill>
              </a:rPr>
              <a:t>The God of Forgiveness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73C8A-D8DF-4DB1-881A-9A1A6D46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1" y="1690255"/>
            <a:ext cx="11083637" cy="483523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Acts 17:30,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“Therefore </a:t>
            </a: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having overlooked the times of ignorance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, God </a:t>
            </a:r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</a:rPr>
              <a:t>is now declaring to men that all everywhere should repent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.” 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Man needs salvation and God offers forgiveness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(Romans 3:23; 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Psalms 130:3-4; Ephesians 1:3-7)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God allows man to change his heart and mind – to repent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(Acts 26:18; 1 Thessalonians 1:9-10)</a:t>
            </a:r>
          </a:p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Repentance is demanded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(2 Corinthians 7:10; Luke 13:3) which will bear observable fruit. (Matthew 3:8; 21:28-29)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20923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9501</TotalTime>
  <Words>736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The One God Of All  Is  The unknown God</vt:lpstr>
      <vt:lpstr>“Athens… the city full of idols” </vt:lpstr>
      <vt:lpstr>“Athens… the city full of idols” </vt:lpstr>
      <vt:lpstr>The “unknown God” of today’s world.</vt:lpstr>
      <vt:lpstr>The God Of Creation</vt:lpstr>
      <vt:lpstr>The God Of Authority</vt:lpstr>
      <vt:lpstr>The God Of Authority</vt:lpstr>
      <vt:lpstr>The God Of Our spirits</vt:lpstr>
      <vt:lpstr>The God of Forgiveness </vt:lpstr>
      <vt:lpstr>The God of Judgment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unknown God</dc:title>
  <dc:creator>Chris Simmons</dc:creator>
  <cp:lastModifiedBy>Chris Simmons</cp:lastModifiedBy>
  <cp:revision>18</cp:revision>
  <cp:lastPrinted>2017-12-24T23:57:58Z</cp:lastPrinted>
  <dcterms:created xsi:type="dcterms:W3CDTF">2017-12-24T03:40:19Z</dcterms:created>
  <dcterms:modified xsi:type="dcterms:W3CDTF">2023-08-23T19:03:24Z</dcterms:modified>
</cp:coreProperties>
</file>