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1" autoAdjust="0"/>
    <p:restoredTop sz="86397" autoAdjust="0"/>
  </p:normalViewPr>
  <p:slideViewPr>
    <p:cSldViewPr showGuides="1">
      <p:cViewPr varScale="1">
        <p:scale>
          <a:sx n="59" d="100"/>
          <a:sy n="59" d="100"/>
        </p:scale>
        <p:origin x="300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355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8/13/2023pm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Studies In Psalms 119 - What God's Word Accomplishes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8/13/2023pm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Studies In Psalms 119 - What God's Word Accomplishes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2D5E3-3756-6323-A436-BDD7688B1A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2DE1F-8DED-EC29-D5C2-FE0DB4D95D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119:43</a:t>
            </a:r>
          </a:p>
          <a:p>
            <a:r>
              <a:rPr lang="en-US" sz="1400" i="1" dirty="0"/>
              <a:t>And do not take the word of truth utterly out of my mouth,</a:t>
            </a:r>
          </a:p>
          <a:p>
            <a:r>
              <a:rPr lang="en-US" sz="1400" i="1" dirty="0"/>
              <a:t>For I wait for Your ordinances. 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134308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119:43</a:t>
            </a:r>
          </a:p>
          <a:p>
            <a:r>
              <a:rPr lang="en-US" sz="1400" i="1" dirty="0"/>
              <a:t>And do not take the word of truth utterly out of my mouth,</a:t>
            </a:r>
          </a:p>
          <a:p>
            <a:r>
              <a:rPr lang="en-US" sz="1400" i="1" dirty="0"/>
              <a:t>For I wait for Your ordinances. 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39966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889E1-80D7-02EF-E35B-D3589252DE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D8FA6-EE0C-014A-D31E-B80D780E61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4A401-19AC-2208-0F5C-842EF0718C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36B55-B0A2-05E4-1BB1-43A86B2153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169160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111" indent="-520111">
              <a:buAutoNum type="arabicPeriod"/>
            </a:pPr>
            <a:r>
              <a:rPr lang="en-US" sz="1200" dirty="0"/>
              <a:t>(Psalms 119:11) - </a:t>
            </a:r>
            <a:r>
              <a:rPr lang="en-US" sz="1400" i="1" dirty="0"/>
              <a:t>“Your word I have treasured in my heart, </a:t>
            </a:r>
            <a:r>
              <a:rPr lang="en-US" sz="1400" b="1" i="1" dirty="0"/>
              <a:t>that I may not sin against You</a:t>
            </a:r>
            <a:r>
              <a:rPr lang="en-US" sz="1400" i="1" dirty="0"/>
              <a:t>.”</a:t>
            </a:r>
          </a:p>
          <a:p>
            <a:pPr marL="520111" indent="-520111">
              <a:buAutoNum type="arabicPeriod"/>
            </a:pPr>
            <a:r>
              <a:rPr lang="en-US" sz="1400" dirty="0"/>
              <a:t>(Psalms 119:</a:t>
            </a:r>
            <a:r>
              <a:rPr lang="en-US" sz="1100" dirty="0"/>
              <a:t>105) - </a:t>
            </a:r>
            <a:r>
              <a:rPr lang="en-US" sz="1400" i="1" dirty="0"/>
              <a:t>“Your word is a </a:t>
            </a:r>
            <a:r>
              <a:rPr lang="en-US" sz="1400" b="1" i="1" dirty="0"/>
              <a:t>lamp to my feet and a light to my path</a:t>
            </a:r>
            <a:r>
              <a:rPr lang="en-US" sz="1400" i="1" dirty="0"/>
              <a:t>.”</a:t>
            </a:r>
          </a:p>
          <a:p>
            <a:pPr marL="751271" indent="-751271">
              <a:buFont typeface="+mj-lt"/>
              <a:buAutoNum type="arabicPeriod" startAt="3"/>
            </a:pPr>
            <a:r>
              <a:rPr lang="en-US" sz="1100" dirty="0"/>
              <a:t>(Psalms 119:24) - </a:t>
            </a:r>
            <a:r>
              <a:rPr lang="en-US" sz="1400" i="1" dirty="0"/>
              <a:t>“Your testimonies also are my delight; they are my counselors.”</a:t>
            </a:r>
          </a:p>
          <a:p>
            <a:pPr marL="751271" indent="-751271" defTabSz="1232640">
              <a:buFont typeface="+mj-lt"/>
              <a:buAutoNum type="arabicPeriod" startAt="3"/>
            </a:pPr>
            <a:r>
              <a:rPr lang="en-US" sz="1400" dirty="0"/>
              <a:t>(Psalms 119:37) - </a:t>
            </a:r>
            <a:r>
              <a:rPr lang="en-US" sz="1400" i="1" dirty="0"/>
              <a:t>“Turn away my eyes from looking at vanity, and revive me in Your ways.”</a:t>
            </a:r>
          </a:p>
          <a:p>
            <a:pPr marL="751271" indent="-751271" defTabSz="1232640">
              <a:buFont typeface="+mj-lt"/>
              <a:buAutoNum type="arabicPeriod" startAt="3"/>
            </a:pPr>
            <a:r>
              <a:rPr lang="en-US" sz="1400" i="1" dirty="0"/>
              <a:t>(Psalms 119:92) “If Your law had not been my delight, then I would have perished in my affliction.”</a:t>
            </a:r>
          </a:p>
          <a:p>
            <a:pPr marL="751271" indent="-751271" defTabSz="1232640">
              <a:buFont typeface="+mj-lt"/>
              <a:buAutoNum type="arabicPeriod" startAt="3"/>
            </a:pPr>
            <a:r>
              <a:rPr lang="en-US" sz="1400" dirty="0"/>
              <a:t>Psalms 119:164, “</a:t>
            </a:r>
            <a:r>
              <a:rPr lang="en-US" sz="1400" i="1" dirty="0"/>
              <a:t>Seven times a day I praise You, because of Your righteous ordinances.”</a:t>
            </a:r>
          </a:p>
          <a:p>
            <a:pPr marL="751271" indent="-751271" defTabSz="1232640">
              <a:buFont typeface="+mj-lt"/>
              <a:buAutoNum type="arabicPeriod" startAt="3"/>
            </a:pPr>
            <a:r>
              <a:rPr lang="en-US" sz="1400" dirty="0"/>
              <a:t>Psalms 119:176, </a:t>
            </a:r>
            <a:r>
              <a:rPr lang="en-US" sz="1400" i="1" dirty="0"/>
              <a:t>“I have gone astray like a lost sheep; seek Your servant, for I do not forget Your commandments.”</a:t>
            </a:r>
          </a:p>
          <a:p>
            <a:pPr marL="751271" indent="-751271" defTabSz="1232640">
              <a:buFont typeface="+mj-lt"/>
              <a:buAutoNum type="arabicPeriod" startAt="3"/>
            </a:pPr>
            <a:endParaRPr lang="en-US" sz="1400" i="1" dirty="0"/>
          </a:p>
          <a:p>
            <a:pPr marL="520111" indent="-520111">
              <a:buAutoNum type="arabicPeriod"/>
            </a:pP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190233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119:2, “How blessed are those who observe His testimonies, Who seek Him with all their heart. </a:t>
            </a:r>
          </a:p>
          <a:p>
            <a:r>
              <a:rPr lang="en-US" sz="1400" i="1" dirty="0"/>
              <a:t>Ps 119:10, “With all my heart I have sought You; Do not let me wander from Your commandments. </a:t>
            </a:r>
          </a:p>
          <a:p>
            <a:r>
              <a:rPr lang="en-US" sz="1400" i="1" dirty="0"/>
              <a:t>Ps 119:45, “And I will walk at liberty, For I seek Your precepts.” </a:t>
            </a:r>
          </a:p>
          <a:p>
            <a:endParaRPr lang="en-US" sz="1400" i="1" dirty="0"/>
          </a:p>
          <a:p>
            <a:r>
              <a:rPr lang="en-US" sz="1400" dirty="0"/>
              <a:t>Through the Bible, not through emotions and feelings.</a:t>
            </a:r>
          </a:p>
          <a:p>
            <a:r>
              <a:rPr lang="en-US" sz="1400" i="1" dirty="0" err="1"/>
              <a:t>Jer</a:t>
            </a:r>
            <a:r>
              <a:rPr lang="en-US" sz="1400" i="1" dirty="0"/>
              <a:t> 29:13-14 - 'You will seek Me and find Me when you search for Me with all your heart. </a:t>
            </a:r>
          </a:p>
          <a:p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84982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119:7</a:t>
            </a:r>
          </a:p>
          <a:p>
            <a:r>
              <a:rPr lang="en-US" sz="1400" i="1" dirty="0"/>
              <a:t>I shall give thanks to You with uprightness of heart, When I learn Your righteous judgments. </a:t>
            </a:r>
          </a:p>
          <a:p>
            <a:endParaRPr lang="en-US" sz="1400" i="1" dirty="0"/>
          </a:p>
          <a:p>
            <a:r>
              <a:rPr lang="en-US" sz="1400" i="1" dirty="0"/>
              <a:t>Ps 119:71, 73</a:t>
            </a:r>
          </a:p>
          <a:p>
            <a:r>
              <a:rPr lang="en-US" sz="1400" i="1" dirty="0"/>
              <a:t>It is good for me that I was afflicted, That I may learn Your statutes. </a:t>
            </a:r>
          </a:p>
          <a:p>
            <a:endParaRPr lang="en-US" sz="1400" i="1" dirty="0"/>
          </a:p>
          <a:p>
            <a:r>
              <a:rPr lang="en-US" sz="1400" i="1" dirty="0"/>
              <a:t>Ps 119:33</a:t>
            </a:r>
          </a:p>
          <a:p>
            <a:r>
              <a:rPr lang="en-US" sz="1400" i="1" dirty="0"/>
              <a:t>Teach me, O Lord, the way of Your statutes, And I shall observe it to the end. </a:t>
            </a:r>
          </a:p>
          <a:p>
            <a:r>
              <a:rPr lang="en-US" sz="1400" i="1" dirty="0"/>
              <a:t>“to point out, to show, to direct, to teach, to instruct” (Thayer's Greek Lexicon &amp; Brown Driver &amp; Briggs Hebrew Lexicon)</a:t>
            </a:r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i="1" dirty="0"/>
              <a:t>73 Your hands made me and fashioned me; Give me understanding, that I may learn Your commandments. </a:t>
            </a:r>
          </a:p>
          <a:p>
            <a:r>
              <a:rPr lang="en-US" sz="1400" i="1" dirty="0"/>
              <a:t>NASU</a:t>
            </a:r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303787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119:16</a:t>
            </a:r>
          </a:p>
          <a:p>
            <a:r>
              <a:rPr lang="en-US" sz="1400" i="1" dirty="0"/>
              <a:t>I shall delight in Your statutes; I shall not forget Your word. </a:t>
            </a:r>
          </a:p>
          <a:p>
            <a:endParaRPr lang="en-US" sz="1400" i="1" dirty="0"/>
          </a:p>
          <a:p>
            <a:r>
              <a:rPr lang="en-US" sz="1400" i="1" dirty="0"/>
              <a:t>Ps 119:27</a:t>
            </a:r>
          </a:p>
          <a:p>
            <a:r>
              <a:rPr lang="en-US" sz="1400" i="1" dirty="0"/>
              <a:t>Make me understand the way of Your precepts, So I will meditate on Your wonders. </a:t>
            </a:r>
          </a:p>
          <a:p>
            <a:endParaRPr lang="en-US" sz="1400" i="1" dirty="0"/>
          </a:p>
          <a:p>
            <a:r>
              <a:rPr lang="en-US" sz="1400" i="1" dirty="0"/>
              <a:t>Ps 119:52</a:t>
            </a:r>
          </a:p>
          <a:p>
            <a:r>
              <a:rPr lang="en-US" sz="1400" i="1" dirty="0"/>
              <a:t>I have remembered Your ordinances from of old, O Lord, And comfort myself. </a:t>
            </a:r>
          </a:p>
          <a:p>
            <a:endParaRPr lang="en-US" sz="1400" i="1" dirty="0"/>
          </a:p>
          <a:p>
            <a:r>
              <a:rPr lang="en-US" sz="1400" i="1" dirty="0"/>
              <a:t>Ps 119:55</a:t>
            </a:r>
          </a:p>
          <a:p>
            <a:r>
              <a:rPr lang="en-US" sz="1400" i="1" dirty="0"/>
              <a:t>O Lord, I remember Your name in the night, And keep Your law. </a:t>
            </a:r>
          </a:p>
          <a:p>
            <a:endParaRPr lang="en-US" sz="1400" i="1" dirty="0"/>
          </a:p>
          <a:p>
            <a:r>
              <a:rPr lang="en-US" sz="1400" i="1" dirty="0"/>
              <a:t>Ps 119:176</a:t>
            </a:r>
          </a:p>
          <a:p>
            <a:r>
              <a:rPr lang="en-US" sz="1400" i="1" dirty="0"/>
              <a:t>I have gone astray like a lost sheep; seek Your servant, For I do not forget Your commandments.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406521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119:4</a:t>
            </a:r>
          </a:p>
          <a:p>
            <a:r>
              <a:rPr lang="en-US" sz="1400" i="1" dirty="0"/>
              <a:t> You have ordained Your precepts,</a:t>
            </a:r>
          </a:p>
          <a:p>
            <a:r>
              <a:rPr lang="en-US" sz="1400" i="1" dirty="0"/>
              <a:t>That we should keep them diligently. </a:t>
            </a:r>
          </a:p>
          <a:p>
            <a:endParaRPr lang="en-US" sz="1400" i="1" dirty="0"/>
          </a:p>
          <a:p>
            <a:r>
              <a:rPr lang="en-US" sz="1400" i="1" dirty="0"/>
              <a:t>Keep - to hedge about, guard or protect. Used 24 times in this chapter. </a:t>
            </a:r>
          </a:p>
          <a:p>
            <a:r>
              <a:rPr lang="en-US" sz="1400" i="1" dirty="0"/>
              <a:t>Diligently - vehemently (fervently, passionately) wholly, speedily.</a:t>
            </a:r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200579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/>
              <a:t>Ps 119:59</a:t>
            </a:r>
          </a:p>
          <a:p>
            <a:r>
              <a:rPr lang="en-US" sz="1400" i="1" dirty="0"/>
              <a:t>I considered my ways</a:t>
            </a:r>
          </a:p>
          <a:p>
            <a:r>
              <a:rPr lang="en-US" sz="1400" i="1" dirty="0"/>
              <a:t>And turned my feet to Your testimonies. 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F438-F027-C2AF-98E0-4CAB372384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8/13/2023pm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2BD-A0AC-A7D3-2973-8F20632D4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Studies In Psalms 119 - What God's Word Accomplishes</a:t>
            </a:r>
          </a:p>
        </p:txBody>
      </p:sp>
    </p:spTree>
    <p:extLst>
      <p:ext uri="{BB962C8B-B14F-4D97-AF65-F5344CB8AC3E}">
        <p14:creationId xmlns:p14="http://schemas.microsoft.com/office/powerpoint/2010/main" val="295887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5355" y="1066800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5355" y="4365625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8/15/2023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defRPr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983" y="1066800"/>
            <a:ext cx="8886857" cy="3298825"/>
          </a:xfrm>
        </p:spPr>
        <p:txBody>
          <a:bodyPr/>
          <a:lstStyle/>
          <a:p>
            <a:r>
              <a:rPr lang="en-US" sz="7200" b="1" dirty="0">
                <a:solidFill>
                  <a:schemeClr val="tx1"/>
                </a:solidFill>
              </a:rPr>
              <a:t>Studies in Psalms 119</a:t>
            </a:r>
            <a:br>
              <a:rPr lang="en-US" dirty="0"/>
            </a:br>
            <a:r>
              <a:rPr lang="en-US" b="1" dirty="0"/>
              <a:t>What God’s Word Asks Of Me!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5" y="1473200"/>
            <a:ext cx="11200755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800" b="1" dirty="0"/>
              <a:t>Tell others. </a:t>
            </a:r>
            <a:r>
              <a:rPr lang="en-US" sz="4000" dirty="0"/>
              <a:t>(Psalms 119:13, 43)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are we ready to talk about?  (Proverbs 22:18)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We speak of what our hearts and minds are filled with. (Colossians 1:9; Ephesians 5:18; cf., Acts 5:3)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We share good news. (2 Kings 7:8)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Regardless of the circumstances. (Acts 8:4)</a:t>
            </a:r>
          </a:p>
        </p:txBody>
      </p:sp>
    </p:spTree>
    <p:extLst>
      <p:ext uri="{BB962C8B-B14F-4D97-AF65-F5344CB8AC3E}">
        <p14:creationId xmlns:p14="http://schemas.microsoft.com/office/powerpoint/2010/main" val="33944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5" y="1473200"/>
            <a:ext cx="11200755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800" b="1" dirty="0"/>
              <a:t>Tell others. </a:t>
            </a:r>
            <a:r>
              <a:rPr lang="en-US" sz="4000" dirty="0"/>
              <a:t>(Psalms 119:13, 43)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are we ready to talk about?  (Proverbs 22:18)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We speak of what our hearts and minds are filled with. (Colossians 1:9; Ephesians 5:18; cf., Acts 5:3)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We share good news. (2 Kings 7:8)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Regardless of the circumstances. (Acts 8:4)</a:t>
            </a:r>
          </a:p>
        </p:txBody>
      </p:sp>
    </p:spTree>
    <p:extLst>
      <p:ext uri="{BB962C8B-B14F-4D97-AF65-F5344CB8AC3E}">
        <p14:creationId xmlns:p14="http://schemas.microsoft.com/office/powerpoint/2010/main" val="268138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Is The Bible?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01800"/>
            <a:ext cx="10920704" cy="5080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Laws</a:t>
            </a:r>
            <a:r>
              <a:rPr lang="en-US" sz="3200" dirty="0"/>
              <a:t> - body of </a:t>
            </a:r>
            <a:r>
              <a:rPr lang="en-US" sz="3200" dirty="0">
                <a:solidFill>
                  <a:srgbClr val="C00000"/>
                </a:solidFill>
              </a:rPr>
              <a:t>instruction</a:t>
            </a:r>
            <a:r>
              <a:rPr lang="en-US" sz="3200" dirty="0"/>
              <a:t>. (vs. 1; Psalms 19:7)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Testimonies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C00000"/>
                </a:solidFill>
              </a:rPr>
              <a:t>witness</a:t>
            </a:r>
            <a:r>
              <a:rPr lang="en-US" sz="3200" dirty="0"/>
              <a:t>. (vs. 2; Psalms 19:7)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Ways</a:t>
            </a:r>
            <a:r>
              <a:rPr lang="en-US" sz="3200" dirty="0"/>
              <a:t> - God’s </a:t>
            </a:r>
            <a:r>
              <a:rPr lang="en-US" sz="3200" dirty="0">
                <a:solidFill>
                  <a:srgbClr val="C00000"/>
                </a:solidFill>
              </a:rPr>
              <a:t>manner of acting </a:t>
            </a:r>
            <a:r>
              <a:rPr lang="en-US" sz="3200" dirty="0"/>
              <a:t>vs. our way. (vs. 3)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Precepts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C00000"/>
                </a:solidFill>
              </a:rPr>
              <a:t>detailed</a:t>
            </a:r>
            <a:r>
              <a:rPr lang="en-US" sz="3200" dirty="0"/>
              <a:t> instructions. (vs. 4; Psalms 19:8)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Statutes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C00000"/>
                </a:solidFill>
              </a:rPr>
              <a:t>permanent</a:t>
            </a:r>
            <a:r>
              <a:rPr lang="en-US" sz="3200" dirty="0"/>
              <a:t> prescriptions. (vs. 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Commandments</a:t>
            </a:r>
            <a:r>
              <a:rPr lang="en-US" sz="3200" dirty="0"/>
              <a:t> - orders &amp; </a:t>
            </a:r>
            <a:r>
              <a:rPr lang="en-US" sz="3200" dirty="0">
                <a:solidFill>
                  <a:srgbClr val="C00000"/>
                </a:solidFill>
              </a:rPr>
              <a:t>directives</a:t>
            </a:r>
            <a:r>
              <a:rPr lang="en-US" sz="3200" dirty="0"/>
              <a:t>. (vs. 6; Psalms 19:8)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900" b="1" dirty="0"/>
              <a:t>Judgements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C00000"/>
                </a:solidFill>
              </a:rPr>
              <a:t>judicial</a:t>
            </a:r>
            <a:r>
              <a:rPr lang="en-US" sz="3200" dirty="0"/>
              <a:t> pronouncements &amp; decisions. (vs. 7; Psalms 19:9-10)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Word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C00000"/>
                </a:solidFill>
              </a:rPr>
              <a:t>revelation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C00000"/>
                </a:solidFill>
              </a:rPr>
              <a:t>promises</a:t>
            </a:r>
            <a:r>
              <a:rPr lang="en-US" sz="3200" dirty="0"/>
              <a:t>. (vs. 9, 11)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Is Our Attitude Toward His Word?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473200"/>
            <a:ext cx="10920704" cy="530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Treasure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hide, hoard, reserve. </a:t>
            </a:r>
            <a:r>
              <a:rPr lang="en-US" sz="3200" dirty="0"/>
              <a:t>(vs. 11, 97, 127)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Delight/find joy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witness</a:t>
            </a:r>
            <a:r>
              <a:rPr lang="en-US" sz="3200" dirty="0"/>
              <a:t>. (vs. 14, 16, 24, 174)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Love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affection &amp; appetite</a:t>
            </a:r>
            <a:r>
              <a:rPr lang="en-US" sz="3200" dirty="0"/>
              <a:t>. (vs. 47-48, 97)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Rely/Depend on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established and unchanging</a:t>
            </a:r>
            <a:r>
              <a:rPr lang="en-US" sz="3200" dirty="0"/>
              <a:t>. (vs. 89-90, 152)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Understandable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discernable</a:t>
            </a:r>
            <a:r>
              <a:rPr lang="en-US" sz="3200" dirty="0"/>
              <a:t>. (vs. 18-19, 104, 125, 130)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Reverence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cause to tremble</a:t>
            </a:r>
            <a:r>
              <a:rPr lang="en-US" sz="3200" dirty="0"/>
              <a:t>. (vs. 38, 120)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900" b="1" dirty="0"/>
              <a:t>Trust/Faith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confidence</a:t>
            </a:r>
            <a:r>
              <a:rPr lang="en-US" sz="3200" dirty="0"/>
              <a:t>… cling to. (vs. 31, 42)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Watchful for deviations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defensive of alterations</a:t>
            </a:r>
            <a:r>
              <a:rPr lang="en-US" sz="3200" dirty="0"/>
              <a:t>. (vs. 29-30)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600" b="1" dirty="0"/>
              <a:t>Unashamed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2060"/>
                </a:solidFill>
              </a:rPr>
              <a:t>proud, promoting </a:t>
            </a:r>
            <a:r>
              <a:rPr lang="en-US" sz="3200" dirty="0"/>
              <a:t>- (vs. 6, 80, 116)</a:t>
            </a:r>
          </a:p>
        </p:txBody>
      </p:sp>
    </p:spTree>
    <p:extLst>
      <p:ext uri="{BB962C8B-B14F-4D97-AF65-F5344CB8AC3E}">
        <p14:creationId xmlns:p14="http://schemas.microsoft.com/office/powerpoint/2010/main" val="38397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Does For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6" y="1473200"/>
            <a:ext cx="11329989" cy="5308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keeps me from sin. </a:t>
            </a:r>
            <a:r>
              <a:rPr lang="en-US" sz="4000" dirty="0"/>
              <a:t> - (Psalms 119:11)</a:t>
            </a:r>
            <a:r>
              <a:rPr lang="en-US" sz="4000" b="1" dirty="0"/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illumines my path. </a:t>
            </a:r>
            <a:r>
              <a:rPr lang="en-US" sz="4000" dirty="0"/>
              <a:t> - (Psalms 119:105)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counsels me. -</a:t>
            </a:r>
            <a:r>
              <a:rPr lang="en-US" sz="4000" dirty="0"/>
              <a:t> (Psalms 119:24)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revives me. </a:t>
            </a:r>
            <a:r>
              <a:rPr lang="en-US" sz="4000" dirty="0"/>
              <a:t> - (Psalms 119:25, 37, 50, 88, 154)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enables me to endure. </a:t>
            </a:r>
            <a:r>
              <a:rPr lang="en-US" sz="4000" dirty="0"/>
              <a:t> - (Psalms 119:67, 71, 92, 143)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leads to continual worship/praise. </a:t>
            </a:r>
            <a:r>
              <a:rPr lang="en-US" sz="3200" dirty="0"/>
              <a:t>(Psalms 119:164, 175)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leads calls me back to Him!</a:t>
            </a:r>
            <a:r>
              <a:rPr lang="en-US" sz="4000" dirty="0"/>
              <a:t> (Psalms 119:176)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000" b="1" dirty="0"/>
              <a:t>It saves me!</a:t>
            </a:r>
            <a:r>
              <a:rPr lang="en-US" sz="4000" dirty="0"/>
              <a:t> (Psalms 119:41, 92-94, 146)</a:t>
            </a:r>
          </a:p>
        </p:txBody>
      </p:sp>
    </p:spTree>
    <p:extLst>
      <p:ext uri="{BB962C8B-B14F-4D97-AF65-F5344CB8AC3E}">
        <p14:creationId xmlns:p14="http://schemas.microsoft.com/office/powerpoint/2010/main" val="1250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6" y="1473200"/>
            <a:ext cx="11329989" cy="5308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4800" b="1" dirty="0"/>
              <a:t>Seek it/Him diligently. </a:t>
            </a:r>
            <a:r>
              <a:rPr lang="en-US" sz="4000" dirty="0"/>
              <a:t>(Psalms 119:2, 10, 45)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“Seek” </a:t>
            </a:r>
            <a:r>
              <a:rPr lang="en-US" sz="4000" dirty="0"/>
              <a:t>- pursue and follow after with reverence. </a:t>
            </a:r>
            <a:br>
              <a:rPr lang="en-US" sz="4000" dirty="0"/>
            </a:br>
            <a:r>
              <a:rPr lang="en-US" sz="4000" b="1" dirty="0"/>
              <a:t>“To study” </a:t>
            </a:r>
            <a:r>
              <a:rPr lang="en-US" sz="4000" dirty="0"/>
              <a:t>(BDB) (2 Timothy 2:15)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With an undivided heart. (Jeremiah 29:13)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A “set” heart.</a:t>
            </a:r>
            <a:r>
              <a:rPr lang="en-US" sz="4000" dirty="0"/>
              <a:t> (Ezra 7:10) </a:t>
            </a:r>
          </a:p>
        </p:txBody>
      </p:sp>
    </p:spTree>
    <p:extLst>
      <p:ext uri="{BB962C8B-B14F-4D97-AF65-F5344CB8AC3E}">
        <p14:creationId xmlns:p14="http://schemas.microsoft.com/office/powerpoint/2010/main" val="40331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6" y="1473200"/>
            <a:ext cx="11329989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4800" b="1" dirty="0"/>
              <a:t>Learn it. </a:t>
            </a:r>
            <a:r>
              <a:rPr lang="en-US" sz="4000" dirty="0"/>
              <a:t>(Psalms 119:7, 33, 71, 73)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The heart of the “created” towards the “Creator”.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How God calls us. (John 6:45)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It takes time &amp; persistence. (Ephesians 5:10-17)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Who learns the most?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Be careful! (2 Timothy 3:7)</a:t>
            </a:r>
          </a:p>
        </p:txBody>
      </p:sp>
    </p:spTree>
    <p:extLst>
      <p:ext uri="{BB962C8B-B14F-4D97-AF65-F5344CB8AC3E}">
        <p14:creationId xmlns:p14="http://schemas.microsoft.com/office/powerpoint/2010/main" val="261692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6" y="1473200"/>
            <a:ext cx="11532396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4800" b="1" dirty="0"/>
              <a:t>Remember/Meditate. </a:t>
            </a:r>
            <a:r>
              <a:rPr lang="en-US" sz="4000" dirty="0"/>
              <a:t>(Psalms 119:16, 27, 52, 176)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When times of trial and temptation come. (2 Peter 1:12-15)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Need daily reminders and focus. (Deuteronomy 6:6-12)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sustains us? (1 Timothy 4:6; Job 23:12)</a:t>
            </a:r>
          </a:p>
        </p:txBody>
      </p:sp>
    </p:spTree>
    <p:extLst>
      <p:ext uri="{BB962C8B-B14F-4D97-AF65-F5344CB8AC3E}">
        <p14:creationId xmlns:p14="http://schemas.microsoft.com/office/powerpoint/2010/main" val="37140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5" y="1473200"/>
            <a:ext cx="11759409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4800" b="1" dirty="0"/>
              <a:t>Keep or Obey It Diligently. </a:t>
            </a:r>
            <a:r>
              <a:rPr lang="en-US" sz="4000" dirty="0"/>
              <a:t>(Psalms 119:4, 34, 60)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A mind that focuses on action that begins in the heart. </a:t>
            </a:r>
            <a:br>
              <a:rPr lang="en-US" sz="4000" dirty="0"/>
            </a:br>
            <a:r>
              <a:rPr lang="en-US" sz="4000" dirty="0"/>
              <a:t>(1 Peter 1:13)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Strategically with all our hearts. (1 Corinthians 9:24-27; Mark 12:30; Matthew 10:16)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The urgency to keep it. (Acts 22:16)</a:t>
            </a:r>
          </a:p>
        </p:txBody>
      </p:sp>
    </p:spTree>
    <p:extLst>
      <p:ext uri="{BB962C8B-B14F-4D97-AF65-F5344CB8AC3E}">
        <p14:creationId xmlns:p14="http://schemas.microsoft.com/office/powerpoint/2010/main" val="50237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653" y="76200"/>
            <a:ext cx="11071517" cy="139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What God’s Word Asks Of 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5" y="1473200"/>
            <a:ext cx="11759409" cy="53086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4800" b="1" dirty="0"/>
              <a:t>Self-examination &amp; correction. </a:t>
            </a:r>
            <a:r>
              <a:rPr lang="en-US" sz="4000" dirty="0"/>
              <a:t>(Psalms 119:59)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To regard, compute or analyze.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Can we do so honestly? As God will? (2 Corinthians 13:5; 1 Corinthians 11:28)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We need to see ourselves truly as God sees us. (Job 13:9; Psalms 19:12)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Keep turning back to God’s word even when we know it will convict us. (Luke 22:32)</a:t>
            </a:r>
          </a:p>
        </p:txBody>
      </p:sp>
    </p:spTree>
    <p:extLst>
      <p:ext uri="{BB962C8B-B14F-4D97-AF65-F5344CB8AC3E}">
        <p14:creationId xmlns:p14="http://schemas.microsoft.com/office/powerpoint/2010/main" val="150160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10295</TotalTime>
  <Words>1521</Words>
  <Application>Microsoft Office PowerPoint</Application>
  <PresentationFormat>Custom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Adobe Devanagari</vt:lpstr>
      <vt:lpstr>Arial</vt:lpstr>
      <vt:lpstr>Century Gothic</vt:lpstr>
      <vt:lpstr>Class open house presentation</vt:lpstr>
      <vt:lpstr>Studies in Psalms 119 What God’s Word Asks Of Me!</vt:lpstr>
      <vt:lpstr>What Is The Bible?</vt:lpstr>
      <vt:lpstr>What Is Our Attitude Toward His Word?</vt:lpstr>
      <vt:lpstr>What God’s Word Does For Me!</vt:lpstr>
      <vt:lpstr>What God’s Word Asks Of Me!</vt:lpstr>
      <vt:lpstr>What God’s Word Asks Of Me!</vt:lpstr>
      <vt:lpstr>What God’s Word Asks Of Me!</vt:lpstr>
      <vt:lpstr>What God’s Word Asks Of Me!</vt:lpstr>
      <vt:lpstr>What God’s Word Asks Of Me!</vt:lpstr>
      <vt:lpstr>What God’s Word Asks Of Me!</vt:lpstr>
      <vt:lpstr>What God’s Word Asks Of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in Psalms 119 What God’s Word Does For Me!</dc:title>
  <dc:creator>Chris Simmons</dc:creator>
  <cp:lastModifiedBy>Chris Simmons</cp:lastModifiedBy>
  <cp:revision>13</cp:revision>
  <cp:lastPrinted>2023-08-13T21:40:41Z</cp:lastPrinted>
  <dcterms:created xsi:type="dcterms:W3CDTF">2023-08-11T19:37:16Z</dcterms:created>
  <dcterms:modified xsi:type="dcterms:W3CDTF">2023-08-20T21:08:18Z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