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3" r:id="rId3"/>
    <p:sldId id="276" r:id="rId4"/>
    <p:sldId id="277" r:id="rId5"/>
    <p:sldId id="286" r:id="rId6"/>
    <p:sldId id="278" r:id="rId7"/>
    <p:sldId id="285" r:id="rId8"/>
    <p:sldId id="279" r:id="rId9"/>
    <p:sldId id="282" r:id="rId10"/>
    <p:sldId id="280" r:id="rId11"/>
    <p:sldId id="281" r:id="rId1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86397" autoAdjust="0"/>
  </p:normalViewPr>
  <p:slideViewPr>
    <p:cSldViewPr snapToGrid="0">
      <p:cViewPr varScale="1">
        <p:scale>
          <a:sx n="59" d="100"/>
          <a:sy n="59" d="100"/>
        </p:scale>
        <p:origin x="300" y="48"/>
      </p:cViewPr>
      <p:guideLst/>
    </p:cSldViewPr>
  </p:slideViewPr>
  <p:outlineViewPr>
    <p:cViewPr>
      <p:scale>
        <a:sx n="33" d="100"/>
        <a:sy n="33" d="100"/>
      </p:scale>
      <p:origin x="0" y="-49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951B59-450C-B9F9-0929-B11716D168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ED0426-D24D-86BE-CB3B-3DF0101546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6/25/2023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0FB007-4AB5-FBD3-C9FF-8FAB496B82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Biblical Foundation For Unity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CE888-17EE-684F-503B-2EF33F2347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3C41FAD-A199-4B1A-BF5B-BF958D05B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4394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6/25/2023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Biblical Foundation For Unity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B75EF94-4079-4749-90F9-082BBBFCB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1203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63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Jesus Christ, our one and only Lord who is…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44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Jesus Christ, our one and only Lord who is…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59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96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/>
              <a:t>2 Sam 7:12-16</a:t>
            </a:r>
          </a:p>
          <a:p>
            <a:r>
              <a:rPr lang="en-US" sz="1300" dirty="0"/>
              <a:t>When your days are complete and you lie down with your fathers, I will raise up your descendant after you, who will come forth from you, and I will establish his kingdom. 13 "He shall build a house for My name, and I will establish the throne of his kingdom forever. 14 "I will be a father to him and he will be a son to Me; when he commits iniquity, I will correct him with the rod of men and the strokes of the sons of men, 15 but My lovingkindness shall not depart from him, as I took it away from Saul, whom I removed from before you. 16 "Your house and your kingdom shall endure before Me forever; your throne shall be established forever."'</a:t>
            </a:r>
          </a:p>
          <a:p>
            <a:endParaRPr lang="en-US" sz="1300" dirty="0"/>
          </a:p>
          <a:p>
            <a:r>
              <a:rPr lang="en-US" sz="1300" dirty="0"/>
              <a:t>Luke 1:31-33</a:t>
            </a:r>
          </a:p>
          <a:p>
            <a:r>
              <a:rPr lang="en-US" sz="1300" dirty="0"/>
              <a:t>"And behold, you will conceive in your womb and bear a son, and you shall name Him Jesus. 32 "He will be great and will be called the Son of the Most High; and the Lord God will give Him the throne of His father David; 33 and He will reign over the house of Jacob forever, and His kingdom will have no end."</a:t>
            </a:r>
          </a:p>
          <a:p>
            <a:endParaRPr lang="en-US" sz="1300" dirty="0"/>
          </a:p>
          <a:p>
            <a:r>
              <a:rPr lang="en-US" sz="1300" dirty="0"/>
              <a:t>Dan 7:13-14</a:t>
            </a:r>
          </a:p>
          <a:p>
            <a:r>
              <a:rPr lang="en-US" sz="1300" dirty="0"/>
              <a:t>I kept looking in the night visions, And behold, with the clouds of heaven One like a Son of Man was coming, And He came up to the Ancient of Days And was presented before Him. </a:t>
            </a:r>
          </a:p>
          <a:p>
            <a:r>
              <a:rPr lang="en-US" sz="1300" dirty="0"/>
              <a:t>14 "And to Him was given dominion, Glory and a kingdom, That all the peoples, nations and men of every language Might serve Him. His dominion is an everlasting dominion Which will not pass away; And His kingdom is one Which will not be destroyed. </a:t>
            </a:r>
          </a:p>
          <a:p>
            <a:endParaRPr lang="en-US" sz="1300" dirty="0"/>
          </a:p>
          <a:p>
            <a:r>
              <a:rPr lang="en-US" sz="1300" dirty="0"/>
              <a:t>2 Chron 7:17-18</a:t>
            </a:r>
          </a:p>
          <a:p>
            <a:r>
              <a:rPr lang="en-US" sz="1300" dirty="0"/>
              <a:t>As for you, if you walk before Me as your father David walked, even to do according to all that I have commanded you, and will keep My statutes and My ordinances, 18 then </a:t>
            </a:r>
            <a:r>
              <a:rPr lang="en-US" sz="1300" b="1" dirty="0"/>
              <a:t>I will establish your royal throne as I covenanted with your father David</a:t>
            </a:r>
            <a:r>
              <a:rPr lang="en-US" sz="1300" dirty="0"/>
              <a:t>, saying, </a:t>
            </a:r>
            <a:r>
              <a:rPr lang="en-US" sz="1300" b="1" dirty="0"/>
              <a:t>'You shall not lack a man to be ruler in Israel</a:t>
            </a:r>
            <a:r>
              <a:rPr lang="en-US" sz="1300" dirty="0"/>
              <a:t>.’ </a:t>
            </a:r>
          </a:p>
          <a:p>
            <a:endParaRPr lang="en-US" sz="1300" dirty="0"/>
          </a:p>
          <a:p>
            <a:r>
              <a:rPr lang="en-US" sz="1300" dirty="0"/>
              <a:t>Mic 5:2</a:t>
            </a:r>
          </a:p>
          <a:p>
            <a:r>
              <a:rPr lang="en-US" sz="1300" dirty="0"/>
              <a:t>But as for you, Bethlehem Ephrathah,</a:t>
            </a:r>
          </a:p>
          <a:p>
            <a:r>
              <a:rPr lang="en-US" sz="1300" dirty="0"/>
              <a:t>Too little to be among the clans of Judah,</a:t>
            </a:r>
          </a:p>
          <a:p>
            <a:r>
              <a:rPr lang="en-US" sz="1300" b="1" dirty="0"/>
              <a:t>From you One will go forth for Me to be ruler in Israel</a:t>
            </a:r>
            <a:r>
              <a:rPr lang="en-US" sz="1300" dirty="0"/>
              <a:t>.</a:t>
            </a:r>
          </a:p>
          <a:p>
            <a:r>
              <a:rPr lang="en-US" sz="1300" dirty="0"/>
              <a:t>His goings forth are from long ago,</a:t>
            </a:r>
          </a:p>
          <a:p>
            <a:r>
              <a:rPr lang="en-US" sz="1300" dirty="0"/>
              <a:t>From the days of eternity." </a:t>
            </a:r>
          </a:p>
          <a:p>
            <a:endParaRPr lang="en-US" sz="1300" dirty="0"/>
          </a:p>
          <a:p>
            <a:endParaRPr lang="en-US" sz="1300" dirty="0"/>
          </a:p>
          <a:p>
            <a:endParaRPr lang="en-US" sz="13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5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/>
              <a:t>The priest spoke for the people to God.</a:t>
            </a:r>
          </a:p>
          <a:p>
            <a:endParaRPr lang="en-US" sz="1600" b="1" dirty="0"/>
          </a:p>
          <a:p>
            <a:r>
              <a:rPr lang="en-US" dirty="0"/>
              <a:t>Heb 10:11-18</a:t>
            </a:r>
          </a:p>
          <a:p>
            <a:r>
              <a:rPr lang="en-US" dirty="0"/>
              <a:t> Every priest stands daily ministering and offering time after time the same sacrifices, which can never take away sins; 12 but He, having offered one sacrifice for sins for all time, SAT DOWN AT THE RIGHT HAND OF GOD, 13 waiting from that time onward UNTIL HIS ENEMIES BE MADE A FOOTSTOOL FOR HIS FEET. 14 For by one offering He has perfected for all time those who are sanctified. 15 And the Holy Spirit also testifies to us; for after saying, </a:t>
            </a:r>
          </a:p>
          <a:p>
            <a:r>
              <a:rPr lang="en-US" dirty="0"/>
              <a:t>16 "THIS IS THE COVENANT THAT I WILL MAKE WITH THEM AFTER THOSE DAYS, SAYS THE LORD: I WILL PUT MY LAWS UPON THEIR HEART, AND ON THEIR MIND I WILL WRITE THEM,“ He then says, </a:t>
            </a:r>
          </a:p>
          <a:p>
            <a:r>
              <a:rPr lang="en-US" dirty="0"/>
              <a:t>17 "AND THEIR SINS AND THEIR LAWLESS DEEDS I WILL REMEMBER NO MORE." </a:t>
            </a:r>
          </a:p>
          <a:p>
            <a:r>
              <a:rPr lang="en-US" dirty="0"/>
              <a:t>18 Now where there is forgiveness of these things, there is no longer any offering for sin. </a:t>
            </a:r>
          </a:p>
          <a:p>
            <a:endParaRPr lang="en-US" dirty="0"/>
          </a:p>
          <a:p>
            <a:r>
              <a:rPr lang="en-US" dirty="0"/>
              <a:t>Rom 8:33-35</a:t>
            </a:r>
          </a:p>
          <a:p>
            <a:r>
              <a:rPr lang="en-US" dirty="0"/>
              <a:t> Who will bring a charge against God's elect? God is the one who justifies; 34 who is the one who condemns? Christ Jesus is He who died, yes, rather who was raised, who is at the right hand of God, </a:t>
            </a:r>
            <a:r>
              <a:rPr lang="en-US" b="1" dirty="0"/>
              <a:t>who also intercedes for us. 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46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/>
              <a:t>The priest spoke for the people to God.</a:t>
            </a:r>
          </a:p>
          <a:p>
            <a:endParaRPr lang="en-US" sz="1600" b="1" dirty="0"/>
          </a:p>
          <a:p>
            <a:r>
              <a:rPr lang="en-US" dirty="0"/>
              <a:t>Heb 10:11-18</a:t>
            </a:r>
          </a:p>
          <a:p>
            <a:r>
              <a:rPr lang="en-US" dirty="0"/>
              <a:t> Every priest stands daily ministering and offering time after time the same sacrifices, which can never take away sins; 12 but He, having offered one sacrifice for sins for all time, SAT DOWN AT THE RIGHT HAND OF GOD, 13 waiting from that time onward UNTIL HIS ENEMIES BE MADE A FOOTSTOOL FOR HIS FEET. 14 For by one offering He has perfected for all time those who are sanctified. 15 And the Holy Spirit also testifies to us; for after saying, </a:t>
            </a:r>
          </a:p>
          <a:p>
            <a:r>
              <a:rPr lang="en-US" dirty="0"/>
              <a:t>16 "THIS IS THE COVENANT THAT I WILL MAKE WITH THEM AFTER THOSE DAYS, SAYS THE LORD: I WILL PUT MY LAWS UPON THEIR HEART, AND ON THEIR MIND I WILL WRITE THEM,“ He then says, </a:t>
            </a:r>
          </a:p>
          <a:p>
            <a:r>
              <a:rPr lang="en-US" dirty="0"/>
              <a:t>17 "AND THEIR SINS AND THEIR LAWLESS DEEDS I WILL REMEMBER NO MORE." </a:t>
            </a:r>
          </a:p>
          <a:p>
            <a:r>
              <a:rPr lang="en-US" dirty="0"/>
              <a:t>18 Now where there is forgiveness of these things, there is no longer any offering for sin. </a:t>
            </a:r>
          </a:p>
          <a:p>
            <a:endParaRPr lang="en-US" dirty="0"/>
          </a:p>
          <a:p>
            <a:r>
              <a:rPr lang="en-US" dirty="0"/>
              <a:t>Rom 8:33-35</a:t>
            </a:r>
          </a:p>
          <a:p>
            <a:r>
              <a:rPr lang="en-US" dirty="0"/>
              <a:t> Who will bring a charge against God's elect? God is the one who justifies; 34 who is the one who condemns? Christ Jesus is He who died, yes, rather who was raised, who is at the right hand of God, </a:t>
            </a:r>
            <a:r>
              <a:rPr lang="en-US" b="1" dirty="0"/>
              <a:t>who also intercedes for us. 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45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Not just a “fore-teller”; but a </a:t>
            </a:r>
            <a:r>
              <a:rPr lang="en-US" sz="1600" b="1" dirty="0"/>
              <a:t>“forth-teller”</a:t>
            </a:r>
          </a:p>
          <a:p>
            <a:r>
              <a:rPr lang="en-US" sz="1600" b="1" dirty="0"/>
              <a:t>The prophet spoke for God to the people. </a:t>
            </a:r>
          </a:p>
          <a:p>
            <a:endParaRPr lang="en-US" sz="1600" b="1" dirty="0"/>
          </a:p>
          <a:p>
            <a:r>
              <a:rPr lang="en-US" sz="1300" dirty="0"/>
              <a:t>Ex 7:1-2</a:t>
            </a:r>
          </a:p>
          <a:p>
            <a:r>
              <a:rPr lang="en-US" sz="1300" dirty="0"/>
              <a:t>Then the Lord said to Moses, "See, I make you as God to Pharaoh, and your brother Aaron shall be your prophet. 2 "You shall speak all that I command you, and your brother Aaron shall speak to Pharaoh that he let the sons of Israel go out of his land.</a:t>
            </a:r>
          </a:p>
          <a:p>
            <a:endParaRPr lang="en-US" sz="1300" dirty="0"/>
          </a:p>
          <a:p>
            <a:r>
              <a:rPr lang="en-US" sz="1300" dirty="0"/>
              <a:t>Luke 1:68-70</a:t>
            </a:r>
          </a:p>
          <a:p>
            <a:r>
              <a:rPr lang="en-US" sz="1300" dirty="0"/>
              <a:t>Blessed be the Lord God of Israel, For He has visited us and accomplished redemption for His people, </a:t>
            </a:r>
          </a:p>
          <a:p>
            <a:r>
              <a:rPr lang="en-US" sz="1300" dirty="0"/>
              <a:t>69 And has raised up a horn of salvation for us In the house of David His servant —  </a:t>
            </a:r>
          </a:p>
          <a:p>
            <a:r>
              <a:rPr lang="en-US" sz="1300" dirty="0"/>
              <a:t>70 As He spoke by the mouth of His holy prophets from of old —  </a:t>
            </a:r>
          </a:p>
          <a:p>
            <a:endParaRPr lang="en-US" sz="1300" dirty="0"/>
          </a:p>
          <a:p>
            <a:endParaRPr lang="en-US" sz="13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32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00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78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Jesus Christ, our one and only Lord who is…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6/25/2023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49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0843C-E44F-A1B5-21F9-FDD88C9B1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984739"/>
            <a:ext cx="10993549" cy="1547446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Jesus, </a:t>
            </a:r>
            <a:br>
              <a:rPr lang="en-US" sz="5400" b="1" dirty="0"/>
            </a:br>
            <a:r>
              <a:rPr lang="en-US" sz="5400" b="1" dirty="0"/>
              <a:t>Prophet, Priest &amp; 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402D63-5E8B-4FD0-A028-406576087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3380809"/>
            <a:ext cx="10993546" cy="83493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Hebrews 1:1-3</a:t>
            </a:r>
          </a:p>
        </p:txBody>
      </p:sp>
    </p:spTree>
    <p:extLst>
      <p:ext uri="{BB962C8B-B14F-4D97-AF65-F5344CB8AC3E}">
        <p14:creationId xmlns:p14="http://schemas.microsoft.com/office/powerpoint/2010/main" val="2021822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6280"/>
          </a:xfrm>
        </p:spPr>
        <p:txBody>
          <a:bodyPr>
            <a:normAutofit/>
          </a:bodyPr>
          <a:lstStyle/>
          <a:p>
            <a:r>
              <a:rPr lang="en-US" sz="4200" b="1" dirty="0"/>
              <a:t>One lord </a:t>
            </a:r>
            <a:r>
              <a:rPr lang="en-US" sz="3200" b="1" dirty="0"/>
              <a:t>-</a:t>
            </a:r>
            <a:r>
              <a:rPr lang="en-US" sz="4000" b="1" dirty="0"/>
              <a:t> </a:t>
            </a:r>
            <a:r>
              <a:rPr lang="en-US" sz="4400" b="1" dirty="0"/>
              <a:t>Prophet, Priest &amp; King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888436"/>
            <a:ext cx="11453979" cy="4969563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4200" b="1" dirty="0"/>
              <a:t>The Priest who sacrificed Himself for us - </a:t>
            </a:r>
          </a:p>
          <a:p>
            <a:r>
              <a:rPr lang="en-US" sz="4200" b="1" dirty="0"/>
              <a:t>Have you obeyed and offered your life as living sacrifice? </a:t>
            </a:r>
            <a:r>
              <a:rPr lang="en-US" sz="4200" dirty="0"/>
              <a:t>(Matthew 16:24; Romans 12:1-2; </a:t>
            </a:r>
            <a:br>
              <a:rPr lang="en-US" sz="4200" dirty="0"/>
            </a:br>
            <a:r>
              <a:rPr lang="en-US" sz="4200" dirty="0"/>
              <a:t>1 Peter 2:5)</a:t>
            </a:r>
          </a:p>
          <a:p>
            <a:r>
              <a:rPr lang="en-US" sz="4200" b="1" dirty="0"/>
              <a:t>Has His blood cleansed you by being baptized in His name? </a:t>
            </a:r>
            <a:r>
              <a:rPr lang="en-US" sz="4200" dirty="0"/>
              <a:t>(Romans 6:3-4; </a:t>
            </a:r>
            <a:br>
              <a:rPr lang="en-US" sz="4200" dirty="0"/>
            </a:br>
            <a:r>
              <a:rPr lang="en-US" sz="4200" dirty="0"/>
              <a:t>Acts 22:16; Hebrews 5:9; 1 John 2:7-9)</a:t>
            </a:r>
          </a:p>
        </p:txBody>
      </p:sp>
    </p:spTree>
    <p:extLst>
      <p:ext uri="{BB962C8B-B14F-4D97-AF65-F5344CB8AC3E}">
        <p14:creationId xmlns:p14="http://schemas.microsoft.com/office/powerpoint/2010/main" val="250001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6280"/>
          </a:xfrm>
        </p:spPr>
        <p:txBody>
          <a:bodyPr>
            <a:normAutofit/>
          </a:bodyPr>
          <a:lstStyle/>
          <a:p>
            <a:r>
              <a:rPr lang="en-US" sz="4200" b="1" dirty="0"/>
              <a:t>One lord </a:t>
            </a:r>
            <a:r>
              <a:rPr lang="en-US" sz="3200" b="1" dirty="0"/>
              <a:t>-</a:t>
            </a:r>
            <a:r>
              <a:rPr lang="en-US" sz="4000" b="1" dirty="0"/>
              <a:t> </a:t>
            </a:r>
            <a:r>
              <a:rPr lang="en-US" sz="4400" b="1" dirty="0"/>
              <a:t>Prophet, Priest &amp; King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888436"/>
            <a:ext cx="11776364" cy="4969563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4200" b="1" dirty="0"/>
              <a:t>The King </a:t>
            </a:r>
            <a:r>
              <a:rPr lang="en-US" sz="4200" b="1"/>
              <a:t>who reigns in </a:t>
            </a:r>
            <a:r>
              <a:rPr lang="en-US" sz="4200" b="1" dirty="0"/>
              <a:t>His Kingdom - </a:t>
            </a:r>
          </a:p>
          <a:p>
            <a:r>
              <a:rPr lang="en-US" sz="4200" b="1" dirty="0"/>
              <a:t>Can you say Jesus is </a:t>
            </a:r>
            <a:r>
              <a:rPr lang="en-US" sz="4200" b="1" i="1" dirty="0"/>
              <a:t>“my king”</a:t>
            </a:r>
            <a:r>
              <a:rPr lang="en-US" sz="4200" b="1" dirty="0"/>
              <a:t>? </a:t>
            </a:r>
            <a:r>
              <a:rPr lang="en-US" sz="4200" dirty="0"/>
              <a:t>(Psalms 5:2)</a:t>
            </a:r>
          </a:p>
          <a:p>
            <a:r>
              <a:rPr lang="en-US" sz="4200" b="1" dirty="0"/>
              <a:t>Are you part of His kingdom, the church? Are you submitting to His rule and authority?</a:t>
            </a:r>
          </a:p>
          <a:p>
            <a:r>
              <a:rPr lang="en-US" sz="4200" b="1" dirty="0"/>
              <a:t>Have you responded to the gospel that calls us into His Kingdom? </a:t>
            </a:r>
            <a:r>
              <a:rPr lang="en-US" sz="4200" dirty="0"/>
              <a:t>(1 Thess. 2:12; 2 Thess. 2:14)</a:t>
            </a:r>
          </a:p>
          <a:p>
            <a:r>
              <a:rPr lang="en-US" sz="4200" b="1" dirty="0"/>
              <a:t>Are we submitting to His rule</a:t>
            </a:r>
            <a:r>
              <a:rPr lang="en-US" sz="4200" dirty="0"/>
              <a:t>? (Matthew 11:28-30)</a:t>
            </a:r>
          </a:p>
        </p:txBody>
      </p:sp>
    </p:spTree>
    <p:extLst>
      <p:ext uri="{BB962C8B-B14F-4D97-AF65-F5344CB8AC3E}">
        <p14:creationId xmlns:p14="http://schemas.microsoft.com/office/powerpoint/2010/main" val="241256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Jesus - Our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1934308"/>
            <a:ext cx="11233122" cy="4923692"/>
          </a:xfrm>
        </p:spPr>
        <p:txBody>
          <a:bodyPr anchor="t">
            <a:normAutofit fontScale="85000" lnSpcReduction="20000"/>
          </a:bodyPr>
          <a:lstStyle/>
          <a:p>
            <a:r>
              <a:rPr lang="en-US" sz="4200" dirty="0"/>
              <a:t>From “Kurios” - “</a:t>
            </a:r>
            <a:r>
              <a:rPr lang="en-US" sz="4200" b="1" dirty="0"/>
              <a:t>supreme in authority</a:t>
            </a:r>
            <a:r>
              <a:rPr lang="en-US" sz="4200" dirty="0"/>
              <a:t>” who “has the </a:t>
            </a:r>
            <a:r>
              <a:rPr lang="en-US" sz="4200" b="1" dirty="0"/>
              <a:t>power of deciding</a:t>
            </a:r>
            <a:r>
              <a:rPr lang="en-US" sz="4200" dirty="0"/>
              <a:t>. </a:t>
            </a:r>
            <a:r>
              <a:rPr lang="en-US" sz="4200" b="1" dirty="0"/>
              <a:t>Master</a:t>
            </a:r>
            <a:r>
              <a:rPr lang="en-US" sz="4200" dirty="0"/>
              <a:t>… Expressive of </a:t>
            </a:r>
            <a:r>
              <a:rPr lang="en-US" sz="4200" b="1" dirty="0"/>
              <a:t>reverence and respect</a:t>
            </a:r>
            <a:r>
              <a:rPr lang="en-US" sz="4200" dirty="0"/>
              <a:t>” (John 13:13-17)</a:t>
            </a:r>
          </a:p>
          <a:p>
            <a:r>
              <a:rPr lang="en-US" sz="4200" b="1" dirty="0"/>
              <a:t>Ruler of all. </a:t>
            </a:r>
            <a:r>
              <a:rPr lang="en-US" sz="4200" dirty="0"/>
              <a:t>(Acts 2:36; Romans 10:12)</a:t>
            </a:r>
          </a:p>
          <a:p>
            <a:r>
              <a:rPr lang="en-US" sz="4200" b="1" dirty="0"/>
              <a:t>Worthy of all worship, praise &amp; honor as God</a:t>
            </a:r>
            <a:r>
              <a:rPr lang="en-US" sz="4200" dirty="0"/>
              <a:t>.  </a:t>
            </a:r>
            <a:br>
              <a:rPr lang="en-US" sz="4200" dirty="0"/>
            </a:br>
            <a:r>
              <a:rPr lang="en-US" sz="4200" dirty="0"/>
              <a:t>(Luke 5:8; John 20:28; Colossians 2:9-10)</a:t>
            </a:r>
          </a:p>
          <a:p>
            <a:r>
              <a:rPr lang="en-US" sz="4200" b="1" dirty="0"/>
              <a:t>Speaks to His role as Creator of all </a:t>
            </a:r>
            <a:r>
              <a:rPr lang="en-US" sz="4200" dirty="0"/>
              <a:t>(Acts 17:24-31; Heb.  1:2)</a:t>
            </a:r>
            <a:r>
              <a:rPr lang="en-US" sz="4200" b="1" dirty="0"/>
              <a:t> and as King in His Kingdom</a:t>
            </a:r>
            <a:r>
              <a:rPr lang="en-US" sz="4200" dirty="0"/>
              <a:t>. </a:t>
            </a:r>
            <a:br>
              <a:rPr lang="en-US" sz="4200" dirty="0"/>
            </a:br>
            <a:r>
              <a:rPr lang="en-US" sz="4200" dirty="0"/>
              <a:t>(Ephesians 1:20-23)</a:t>
            </a:r>
          </a:p>
        </p:txBody>
      </p:sp>
    </p:spTree>
    <p:extLst>
      <p:ext uri="{BB962C8B-B14F-4D97-AF65-F5344CB8AC3E}">
        <p14:creationId xmlns:p14="http://schemas.microsoft.com/office/powerpoint/2010/main" val="297257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Jesus - Our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934308"/>
            <a:ext cx="11776364" cy="4923692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4200" b="1" dirty="0"/>
              <a:t>Speaks to His role as </a:t>
            </a:r>
            <a:r>
              <a:rPr lang="en-US" sz="4200" b="1" dirty="0">
                <a:solidFill>
                  <a:srgbClr val="0070C0"/>
                </a:solidFill>
              </a:rPr>
              <a:t>King</a:t>
            </a:r>
            <a:r>
              <a:rPr lang="en-US" sz="4200" b="1" dirty="0"/>
              <a:t> in His Kingdom</a:t>
            </a:r>
            <a:r>
              <a:rPr lang="en-US" sz="4200" dirty="0"/>
              <a:t>.</a:t>
            </a:r>
          </a:p>
          <a:p>
            <a:r>
              <a:rPr lang="en-US" sz="4200" b="1" dirty="0"/>
              <a:t>The King of all Kings! </a:t>
            </a:r>
            <a:r>
              <a:rPr lang="en-US" sz="4200" dirty="0"/>
              <a:t>(Revelation 19:16)</a:t>
            </a:r>
          </a:p>
          <a:p>
            <a:r>
              <a:rPr lang="en-US" sz="4200" b="1" dirty="0"/>
              <a:t>Reigning forever on the throne of David</a:t>
            </a:r>
            <a:r>
              <a:rPr lang="en-US" sz="4200" dirty="0"/>
              <a:t>. </a:t>
            </a:r>
            <a:br>
              <a:rPr lang="en-US" sz="4200" dirty="0"/>
            </a:br>
            <a:r>
              <a:rPr lang="en-US" sz="4200" dirty="0"/>
              <a:t>(2 Samuel 7:12-14; Luke 1:31-33; Daniel 7:13-14; </a:t>
            </a:r>
            <a:br>
              <a:rPr lang="en-US" sz="4200" dirty="0"/>
            </a:br>
            <a:r>
              <a:rPr lang="en-US" sz="4200" dirty="0"/>
              <a:t>Acts 2:29-36; Ephesians 1:19-23)</a:t>
            </a:r>
          </a:p>
          <a:p>
            <a:r>
              <a:rPr lang="en-US" sz="4200" b="1" dirty="0"/>
              <a:t>Of a kingdom not of this world</a:t>
            </a:r>
            <a:r>
              <a:rPr lang="en-US" sz="4200" dirty="0"/>
              <a:t>. (John 18:33-37)</a:t>
            </a:r>
          </a:p>
          <a:p>
            <a:r>
              <a:rPr lang="en-US" sz="4200" b="1" dirty="0"/>
              <a:t>A king </a:t>
            </a:r>
            <a:r>
              <a:rPr lang="en-US" sz="4200" b="1" dirty="0">
                <a:solidFill>
                  <a:srgbClr val="0070C0"/>
                </a:solidFill>
              </a:rPr>
              <a:t>“Rules” </a:t>
            </a:r>
            <a:r>
              <a:rPr lang="en-US" sz="4200" dirty="0"/>
              <a:t>(2 Chronicles 7:18; Micah 5:2)</a:t>
            </a:r>
          </a:p>
        </p:txBody>
      </p:sp>
    </p:spTree>
    <p:extLst>
      <p:ext uri="{BB962C8B-B14F-4D97-AF65-F5344CB8AC3E}">
        <p14:creationId xmlns:p14="http://schemas.microsoft.com/office/powerpoint/2010/main" val="351021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Jesus - Our Priest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934308"/>
            <a:ext cx="11776364" cy="4923692"/>
          </a:xfrm>
        </p:spPr>
        <p:txBody>
          <a:bodyPr anchor="t">
            <a:normAutofit/>
          </a:bodyPr>
          <a:lstStyle/>
          <a:p>
            <a:r>
              <a:rPr lang="en-US" sz="4200" b="1" dirty="0"/>
              <a:t>A King was not to be Jesus’ only role. </a:t>
            </a:r>
          </a:p>
          <a:p>
            <a:r>
              <a:rPr lang="en-US" sz="4200" dirty="0"/>
              <a:t>He was to not only </a:t>
            </a:r>
            <a:r>
              <a:rPr lang="en-US" sz="4200" b="1" dirty="0"/>
              <a:t>rule on His throne </a:t>
            </a:r>
            <a:r>
              <a:rPr lang="en-US" sz="4200" dirty="0"/>
              <a:t>but also </a:t>
            </a:r>
            <a:r>
              <a:rPr lang="en-US" sz="4200" b="1" dirty="0"/>
              <a:t>“be a priest on His throne</a:t>
            </a:r>
            <a:r>
              <a:rPr lang="en-US" sz="4200" dirty="0"/>
              <a:t>, and the counsel of peace will be </a:t>
            </a:r>
            <a:r>
              <a:rPr lang="en-US" sz="4200" b="1" dirty="0"/>
              <a:t>between the two offices </a:t>
            </a:r>
            <a:r>
              <a:rPr lang="en-US" sz="4200" dirty="0"/>
              <a:t>(i.e., </a:t>
            </a:r>
            <a:r>
              <a:rPr lang="en-US" sz="4200" b="1" dirty="0">
                <a:solidFill>
                  <a:srgbClr val="0070C0"/>
                </a:solidFill>
              </a:rPr>
              <a:t>Priest</a:t>
            </a:r>
            <a:r>
              <a:rPr lang="en-US" sz="4200" b="1" dirty="0"/>
              <a:t> &amp; </a:t>
            </a:r>
            <a:r>
              <a:rPr lang="en-US" sz="4200" b="1" dirty="0">
                <a:solidFill>
                  <a:srgbClr val="0070C0"/>
                </a:solidFill>
              </a:rPr>
              <a:t>King</a:t>
            </a:r>
            <a:r>
              <a:rPr lang="en-US" sz="4200" dirty="0"/>
              <a:t>.”) </a:t>
            </a:r>
            <a:r>
              <a:rPr lang="en-US" sz="3600" dirty="0"/>
              <a:t>(Zechariah 6:12-13; Hebrews 5:6; 7:1-3)</a:t>
            </a:r>
          </a:p>
          <a:p>
            <a:r>
              <a:rPr lang="en-US" sz="4400" b="1" dirty="0"/>
              <a:t>The Priest spoke for the people to God!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58381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Jesus - Our Priest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934308"/>
            <a:ext cx="11195172" cy="4923692"/>
          </a:xfrm>
        </p:spPr>
        <p:txBody>
          <a:bodyPr anchor="t">
            <a:normAutofit lnSpcReduction="10000"/>
          </a:bodyPr>
          <a:lstStyle/>
          <a:p>
            <a:r>
              <a:rPr lang="en-US" sz="4200" b="1" dirty="0"/>
              <a:t>A Priest </a:t>
            </a:r>
            <a:r>
              <a:rPr lang="en-US" sz="4200" b="1" dirty="0">
                <a:solidFill>
                  <a:srgbClr val="0070C0"/>
                </a:solidFill>
              </a:rPr>
              <a:t>“Sacrifices”</a:t>
            </a:r>
            <a:r>
              <a:rPr lang="en-US" sz="4200" dirty="0"/>
              <a:t> (Hebrews 5:1; 7:26-27; 8:1-4; 9:11-14; 10:11-13) to </a:t>
            </a:r>
            <a:r>
              <a:rPr lang="en-US" sz="4200" b="1" dirty="0"/>
              <a:t>mediate</a:t>
            </a:r>
            <a:r>
              <a:rPr lang="en-US" sz="4200" dirty="0"/>
              <a:t> between God &amp; man. </a:t>
            </a:r>
          </a:p>
          <a:p>
            <a:r>
              <a:rPr lang="en-US" sz="4200" b="1" dirty="0"/>
              <a:t>Our spiritual peace </a:t>
            </a:r>
            <a:r>
              <a:rPr lang="en-US" sz="4200" dirty="0"/>
              <a:t>required Jesus to be both </a:t>
            </a:r>
            <a:r>
              <a:rPr lang="en-US" sz="4200" b="1" dirty="0"/>
              <a:t>Priest and King</a:t>
            </a:r>
            <a:r>
              <a:rPr lang="en-US" sz="4200" dirty="0"/>
              <a:t>! (1 Timothy 2:5; Hebrews 8:6) </a:t>
            </a:r>
          </a:p>
          <a:p>
            <a:r>
              <a:rPr lang="en-US" sz="4200" dirty="0"/>
              <a:t>We must therefore </a:t>
            </a:r>
            <a:r>
              <a:rPr lang="en-US" sz="4200" b="1" dirty="0"/>
              <a:t>draw near to God through Him</a:t>
            </a:r>
            <a:r>
              <a:rPr lang="en-US" sz="4200" dirty="0"/>
              <a:t>. (Hebrews 4:14-16)</a:t>
            </a:r>
          </a:p>
        </p:txBody>
      </p:sp>
    </p:spTree>
    <p:extLst>
      <p:ext uri="{BB962C8B-B14F-4D97-AF65-F5344CB8AC3E}">
        <p14:creationId xmlns:p14="http://schemas.microsoft.com/office/powerpoint/2010/main" val="306473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Jesus - our Prophet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934308"/>
            <a:ext cx="11776364" cy="4923692"/>
          </a:xfrm>
        </p:spPr>
        <p:txBody>
          <a:bodyPr anchor="t">
            <a:normAutofit lnSpcReduction="10000"/>
          </a:bodyPr>
          <a:lstStyle/>
          <a:p>
            <a:r>
              <a:rPr lang="en-US" sz="4200" dirty="0"/>
              <a:t>Jesus was to not only (1) </a:t>
            </a:r>
            <a:r>
              <a:rPr lang="en-US" sz="4200" b="1" dirty="0"/>
              <a:t>rule on His throne </a:t>
            </a:r>
            <a:r>
              <a:rPr lang="en-US" sz="4200" dirty="0"/>
              <a:t>and (2) </a:t>
            </a:r>
            <a:r>
              <a:rPr lang="en-US" sz="4200" b="1" dirty="0"/>
              <a:t>“be a priest on His throne” but (3) He was also to be God’s Prophet, THE Prophet </a:t>
            </a:r>
            <a:r>
              <a:rPr lang="en-US" sz="4200" dirty="0"/>
              <a:t>spoken of to Moses in Deuteronomy 18:18-19. </a:t>
            </a:r>
          </a:p>
          <a:p>
            <a:r>
              <a:rPr lang="en-US" sz="4200" b="1" dirty="0"/>
              <a:t>A Prophet </a:t>
            </a:r>
            <a:r>
              <a:rPr lang="en-US" sz="4200" b="1" dirty="0">
                <a:solidFill>
                  <a:srgbClr val="0070C0"/>
                </a:solidFill>
              </a:rPr>
              <a:t>“Speaks”</a:t>
            </a:r>
            <a:r>
              <a:rPr lang="en-US" sz="4200" dirty="0"/>
              <a:t> (Exodus 7:1-2; Luke 1:70; </a:t>
            </a:r>
            <a:br>
              <a:rPr lang="en-US" sz="4200" dirty="0"/>
            </a:br>
            <a:r>
              <a:rPr lang="en-US" sz="4200" dirty="0"/>
              <a:t>2 Peter 1:20-21; Acts 3:18) “</a:t>
            </a:r>
            <a:r>
              <a:rPr lang="en-US" sz="4200" b="1" dirty="0"/>
              <a:t>Forth-teller</a:t>
            </a:r>
            <a:r>
              <a:rPr lang="en-US" sz="4200" dirty="0"/>
              <a:t>”</a:t>
            </a:r>
          </a:p>
          <a:p>
            <a:r>
              <a:rPr lang="en-US" sz="4400" b="1" dirty="0"/>
              <a:t>The Prophet spoke for God to the people.</a:t>
            </a:r>
          </a:p>
        </p:txBody>
      </p:sp>
    </p:spTree>
    <p:extLst>
      <p:ext uri="{BB962C8B-B14F-4D97-AF65-F5344CB8AC3E}">
        <p14:creationId xmlns:p14="http://schemas.microsoft.com/office/powerpoint/2010/main" val="163022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Jesus - Our Prophet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934308"/>
            <a:ext cx="11491442" cy="4923692"/>
          </a:xfrm>
        </p:spPr>
        <p:txBody>
          <a:bodyPr anchor="t">
            <a:normAutofit fontScale="92500"/>
          </a:bodyPr>
          <a:lstStyle/>
          <a:p>
            <a:r>
              <a:rPr lang="en-US" sz="4200" b="1" dirty="0"/>
              <a:t>Our duty </a:t>
            </a:r>
            <a:r>
              <a:rPr lang="en-US" sz="4200" dirty="0"/>
              <a:t>not only to </a:t>
            </a:r>
            <a:r>
              <a:rPr lang="en-US" sz="4200" b="1" i="1" dirty="0"/>
              <a:t>“listen to Him” </a:t>
            </a:r>
            <a:br>
              <a:rPr lang="en-US" sz="4200" dirty="0"/>
            </a:br>
            <a:r>
              <a:rPr lang="en-US" sz="3900" dirty="0"/>
              <a:t>(Matthew 17:5) </a:t>
            </a:r>
            <a:r>
              <a:rPr lang="en-US" sz="4200" dirty="0"/>
              <a:t>&amp; </a:t>
            </a:r>
            <a:r>
              <a:rPr lang="en-US" sz="4200" b="1" i="1" dirty="0"/>
              <a:t>“heed that prophet” </a:t>
            </a:r>
            <a:r>
              <a:rPr lang="en-US" sz="3900" dirty="0"/>
              <a:t>(Acts 3:21-23). </a:t>
            </a:r>
            <a:endParaRPr lang="en-US" sz="3500" dirty="0"/>
          </a:p>
          <a:p>
            <a:r>
              <a:rPr lang="en-US" sz="4200" b="1" dirty="0"/>
              <a:t>How God now speaks to us! </a:t>
            </a:r>
            <a:r>
              <a:rPr lang="en-US" sz="4200" dirty="0"/>
              <a:t>(Hebrews 1:1-2)</a:t>
            </a:r>
          </a:p>
          <a:p>
            <a:r>
              <a:rPr lang="en-US" sz="4200" b="1" dirty="0"/>
              <a:t>What about the apostles? </a:t>
            </a:r>
            <a:r>
              <a:rPr lang="en-US" sz="4200" dirty="0"/>
              <a:t>Their words are </a:t>
            </a:r>
            <a:r>
              <a:rPr lang="en-US" sz="4200" b="1" dirty="0"/>
              <a:t>“binding” </a:t>
            </a:r>
            <a:r>
              <a:rPr lang="en-US" sz="4200" dirty="0"/>
              <a:t>and</a:t>
            </a:r>
            <a:r>
              <a:rPr lang="en-US" sz="4200" b="1" dirty="0"/>
              <a:t> authoritative, as from God. </a:t>
            </a:r>
            <a:r>
              <a:rPr lang="en-US" sz="4200" dirty="0"/>
              <a:t>(Matthew 10:40; Luke 10:16; 2 Corinthians 5:20; Philippians 4:9; 2 Peter 3:1-2)</a:t>
            </a:r>
          </a:p>
        </p:txBody>
      </p:sp>
    </p:spTree>
    <p:extLst>
      <p:ext uri="{BB962C8B-B14F-4D97-AF65-F5344CB8AC3E}">
        <p14:creationId xmlns:p14="http://schemas.microsoft.com/office/powerpoint/2010/main" val="335726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6280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Prophet, Priest &amp; King - </a:t>
            </a:r>
            <a:br>
              <a:rPr lang="en-US" sz="4400" b="1" dirty="0"/>
            </a:br>
            <a:r>
              <a:rPr lang="en-US" sz="4400" b="1" dirty="0"/>
              <a:t>Hebrews 1:1-4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4" y="1888436"/>
            <a:ext cx="11430001" cy="4969563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200" i="1" dirty="0"/>
              <a:t>“</a:t>
            </a:r>
            <a:r>
              <a:rPr lang="en-US" sz="4200" b="1" i="1" dirty="0"/>
              <a:t>God… </a:t>
            </a:r>
            <a:r>
              <a:rPr lang="en-US" sz="4200" i="1" dirty="0"/>
              <a:t>in these last days </a:t>
            </a:r>
            <a:r>
              <a:rPr lang="en-US" sz="4200" b="1" i="1" dirty="0"/>
              <a:t>has spoken to us in His Son” </a:t>
            </a:r>
            <a:r>
              <a:rPr lang="en-US" sz="4200" dirty="0"/>
              <a:t>(vs. 1; </a:t>
            </a:r>
            <a:r>
              <a:rPr lang="en-US" sz="4200" b="1" dirty="0">
                <a:solidFill>
                  <a:srgbClr val="0070C0"/>
                </a:solidFill>
              </a:rPr>
              <a:t>Prophet</a:t>
            </a:r>
            <a:r>
              <a:rPr lang="en-US" sz="4200" dirty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200" i="1" dirty="0"/>
              <a:t>“When </a:t>
            </a:r>
            <a:r>
              <a:rPr lang="en-US" sz="4200" b="1" i="1" dirty="0"/>
              <a:t>He had made purification of sins</a:t>
            </a:r>
            <a:r>
              <a:rPr lang="en-US" sz="4200" i="1" dirty="0"/>
              <a:t>…” </a:t>
            </a:r>
            <a:br>
              <a:rPr lang="en-US" sz="4200" i="1" dirty="0"/>
            </a:br>
            <a:r>
              <a:rPr lang="en-US" sz="4200" dirty="0"/>
              <a:t>(vs. 3; </a:t>
            </a:r>
            <a:r>
              <a:rPr lang="en-US" sz="4200" b="1" dirty="0">
                <a:solidFill>
                  <a:srgbClr val="0070C0"/>
                </a:solidFill>
              </a:rPr>
              <a:t>Priest</a:t>
            </a:r>
            <a:r>
              <a:rPr lang="en-US" sz="4200" dirty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200" b="1" dirty="0"/>
              <a:t>“…</a:t>
            </a:r>
            <a:r>
              <a:rPr lang="en-US" sz="4200" b="1" i="1" dirty="0"/>
              <a:t>He sat down at the right hand of the Majesty on high</a:t>
            </a:r>
            <a:r>
              <a:rPr lang="en-US" sz="4200" dirty="0"/>
              <a:t>.” (vs. 3; </a:t>
            </a:r>
            <a:r>
              <a:rPr lang="en-US" sz="4200" b="1" dirty="0">
                <a:solidFill>
                  <a:srgbClr val="0070C0"/>
                </a:solidFill>
              </a:rPr>
              <a:t>King</a:t>
            </a:r>
            <a:r>
              <a:rPr lang="en-US" sz="4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591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6280"/>
          </a:xfrm>
        </p:spPr>
        <p:txBody>
          <a:bodyPr>
            <a:normAutofit/>
          </a:bodyPr>
          <a:lstStyle/>
          <a:p>
            <a:r>
              <a:rPr lang="en-US" sz="4200" b="1" dirty="0"/>
              <a:t>One lord </a:t>
            </a:r>
            <a:r>
              <a:rPr lang="en-US" sz="3200" b="1" dirty="0"/>
              <a:t>-</a:t>
            </a:r>
            <a:r>
              <a:rPr lang="en-US" sz="4000" b="1" dirty="0"/>
              <a:t> </a:t>
            </a:r>
            <a:r>
              <a:rPr lang="en-US" sz="4400" b="1" dirty="0"/>
              <a:t>Prophet, Priest &amp; King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888436"/>
            <a:ext cx="11776364" cy="4969563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4200" b="1" dirty="0"/>
              <a:t>The Prophet who speaks God’s word - </a:t>
            </a:r>
          </a:p>
          <a:p>
            <a:r>
              <a:rPr lang="en-US" sz="4200" b="1" dirty="0"/>
              <a:t>Are you listening? </a:t>
            </a:r>
            <a:r>
              <a:rPr lang="en-US" sz="4200" dirty="0"/>
              <a:t>(Matthew 17:1-5)</a:t>
            </a:r>
          </a:p>
          <a:p>
            <a:r>
              <a:rPr lang="en-US" sz="4200" b="1" dirty="0"/>
              <a:t>Are we careful how we are listening? </a:t>
            </a:r>
            <a:br>
              <a:rPr lang="en-US" sz="4200" b="1" dirty="0"/>
            </a:br>
            <a:r>
              <a:rPr lang="en-US" sz="4200" dirty="0"/>
              <a:t>(Luke 8:18; Deuteronomy 32:44-47)</a:t>
            </a:r>
          </a:p>
          <a:p>
            <a:r>
              <a:rPr lang="en-US" sz="4200" b="1" dirty="0"/>
              <a:t>Are we continuing to listen even when we’ve heard it already and even when it pricks our heart</a:t>
            </a:r>
            <a:r>
              <a:rPr lang="en-US" sz="4200" dirty="0"/>
              <a:t>? (Acts 22:22; 2 Peter 1:12-15)</a:t>
            </a:r>
          </a:p>
        </p:txBody>
      </p:sp>
    </p:spTree>
    <p:extLst>
      <p:ext uri="{BB962C8B-B14F-4D97-AF65-F5344CB8AC3E}">
        <p14:creationId xmlns:p14="http://schemas.microsoft.com/office/powerpoint/2010/main" val="278292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10924</TotalTime>
  <Words>1907</Words>
  <Application>Microsoft Office PowerPoint</Application>
  <PresentationFormat>Widescreen</PresentationFormat>
  <Paragraphs>137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Gill Sans MT</vt:lpstr>
      <vt:lpstr>Wingdings 2</vt:lpstr>
      <vt:lpstr>Dividend</vt:lpstr>
      <vt:lpstr>Jesus,  Prophet, Priest &amp; King</vt:lpstr>
      <vt:lpstr>Jesus - Our lord</vt:lpstr>
      <vt:lpstr>Jesus - Our King</vt:lpstr>
      <vt:lpstr>Jesus - Our Priest</vt:lpstr>
      <vt:lpstr>Jesus - Our Priest</vt:lpstr>
      <vt:lpstr>Jesus - our Prophet</vt:lpstr>
      <vt:lpstr>Jesus - Our Prophet</vt:lpstr>
      <vt:lpstr>Prophet, Priest &amp; King -  Hebrews 1:1-4</vt:lpstr>
      <vt:lpstr>One lord - Prophet, Priest &amp; King</vt:lpstr>
      <vt:lpstr>One lord - Prophet, Priest &amp; King</vt:lpstr>
      <vt:lpstr>One lord - Prophet, Priest &amp; 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Biblical unity</dc:title>
  <dc:creator>Chris Simmons</dc:creator>
  <cp:lastModifiedBy>Chris Simmons</cp:lastModifiedBy>
  <cp:revision>18</cp:revision>
  <cp:lastPrinted>2023-06-25T12:44:34Z</cp:lastPrinted>
  <dcterms:created xsi:type="dcterms:W3CDTF">2023-06-24T02:23:43Z</dcterms:created>
  <dcterms:modified xsi:type="dcterms:W3CDTF">2023-08-26T14:40:37Z</dcterms:modified>
</cp:coreProperties>
</file>