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62" r:id="rId5"/>
    <p:sldId id="263" r:id="rId6"/>
    <p:sldId id="283" r:id="rId7"/>
    <p:sldId id="265" r:id="rId8"/>
    <p:sldId id="269" r:id="rId9"/>
    <p:sldId id="290" r:id="rId10"/>
    <p:sldId id="286" r:id="rId11"/>
    <p:sldId id="285" r:id="rId12"/>
    <p:sldId id="275" r:id="rId13"/>
    <p:sldId id="288" r:id="rId14"/>
    <p:sldId id="287" r:id="rId1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76059" autoAdjust="0"/>
  </p:normalViewPr>
  <p:slideViewPr>
    <p:cSldViewPr snapToGrid="0">
      <p:cViewPr varScale="1">
        <p:scale>
          <a:sx n="51" d="100"/>
          <a:sy n="51" d="100"/>
        </p:scale>
        <p:origin x="618" y="78"/>
      </p:cViewPr>
      <p:guideLst/>
    </p:cSldViewPr>
  </p:slideViewPr>
  <p:outlineViewPr>
    <p:cViewPr>
      <p:scale>
        <a:sx n="33" d="100"/>
        <a:sy n="33" d="100"/>
      </p:scale>
      <p:origin x="0" y="-96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951B59-450C-B9F9-0929-B11716D168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D0426-D24D-86BE-CB3B-3DF0101546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07/09/2023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FB007-4AB5-FBD3-C9FF-8FAB496B82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Biblical Foundation For Unity-One Faith-The Faith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CE888-17EE-684F-503B-2EF33F2347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3C41FAD-A199-4B1A-BF5B-BF958D05B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394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07/09/2023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Biblical Foundation For Unity-One Faith-The Faith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B75EF94-4079-4749-90F9-082BBBFCB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1203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3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the faith, remember Deut. 29:29 that God chose what to reveal to us  and Psalms 119:160 that it’s the sum of truth that is “the faith”.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2657757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the faith, remember Deut. 29:29 that God chose what to reveal to us  and Psalms 119:160 that it’s the sum of truth that is “the faith”.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4204168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Sound - uncorrupted, healthy, whole. Be true in… literally, safe and sound.</a:t>
            </a:r>
          </a:p>
          <a:p>
            <a:r>
              <a:rPr lang="en-US" dirty="0"/>
              <a:t>Strive together” - to “wrestle in company with” - “gang tackle”. Phil. 4:3)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3077019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Sound - uncorrupted, healthy, whole. Be true in… literally, safe and sound.</a:t>
            </a:r>
          </a:p>
          <a:p>
            <a:r>
              <a:rPr lang="en-US" dirty="0"/>
              <a:t>Strive together” - to “wrestle in company with” - “gang tackle”. Phil. 4:3)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1135906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Sound - uncorrupted, healthy, whole. Be true in… literally, safe and sound.</a:t>
            </a:r>
          </a:p>
          <a:p>
            <a:r>
              <a:rPr lang="en-US" dirty="0"/>
              <a:t>Strive together” - to “wrestle in company with” - “gang tackle”. Phil. 4:3)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2935153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300" dirty="0"/>
              <a:t>God’s expects </a:t>
            </a:r>
            <a:r>
              <a:rPr lang="en-US" sz="1300" b="1" i="1" dirty="0"/>
              <a:t>“no division in the body”</a:t>
            </a:r>
            <a:r>
              <a:rPr lang="en-US" sz="1300" dirty="0"/>
              <a:t> (1 Corinthians 12:25)</a:t>
            </a:r>
          </a:p>
          <a:p>
            <a:pPr marL="0" indent="0">
              <a:buNone/>
            </a:pPr>
            <a:r>
              <a:rPr lang="en-US" sz="1300" b="1" i="1" dirty="0"/>
              <a:t>“Behold, how good and how pleasant it is for brothers to dwell together in unity! It is like the precious oil upon the head…”</a:t>
            </a:r>
            <a:r>
              <a:rPr lang="en-US" sz="1300" b="1" dirty="0"/>
              <a:t> </a:t>
            </a:r>
            <a:r>
              <a:rPr lang="en-US" sz="1300" dirty="0"/>
              <a:t>(Psalms 133:1-2)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5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Church is singular… just one! Christ has only one body.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55053-610D-5B7A-E67E-343C4858EEE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D4F65-70B3-3A47-3F49-629AB1D247B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1434844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1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shared hope. Not our own separate piece of paradise, but all gathered around the throne of God in worship and service to Him.</a:t>
            </a:r>
          </a:p>
          <a:p>
            <a:r>
              <a:rPr lang="en-US" dirty="0"/>
              <a:t>Do we truly hope to be with each other eternally? Difficult to see when it is such a burden to spend a little time with them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3E418-F7DC-2B2B-96DE-F1C99629DC8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82840-6CD8-CE45-35B7-63A862786B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96842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I must by humbled by His Lordship</a:t>
            </a:r>
            <a:r>
              <a:rPr lang="en-US" sz="1200" dirty="0"/>
              <a:t> &amp; always </a:t>
            </a:r>
            <a:r>
              <a:rPr lang="en-US" sz="1200" b="1" dirty="0"/>
              <a:t>recognize His will over mine… </a:t>
            </a:r>
            <a:r>
              <a:rPr lang="en-US" sz="1200" dirty="0"/>
              <a:t>(James 4:8-10, 15)</a:t>
            </a:r>
          </a:p>
          <a:p>
            <a:r>
              <a:rPr lang="en-US" sz="1200" b="1" dirty="0"/>
              <a:t>… &amp; Do His work</a:t>
            </a:r>
            <a:r>
              <a:rPr lang="en-US" sz="1200" dirty="0"/>
              <a:t>. (1 Corinthians 15:58)</a:t>
            </a:r>
          </a:p>
          <a:p>
            <a:r>
              <a:rPr lang="en-US" sz="1200" b="1" dirty="0"/>
              <a:t>I must act by His unchanging authority and by faith obey! </a:t>
            </a:r>
            <a:r>
              <a:rPr lang="en-US" sz="1200" dirty="0"/>
              <a:t>(Colossians 3:16-17; 1 Peter 1:25;  </a:t>
            </a:r>
            <a:br>
              <a:rPr lang="en-US" sz="1200" dirty="0"/>
            </a:br>
            <a:r>
              <a:rPr lang="en-US" sz="1200" dirty="0"/>
              <a:t>Acts 22:10, 16)</a:t>
            </a:r>
            <a:endParaRPr lang="en-US" sz="1200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96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What “faith” are you?</a:t>
            </a:r>
          </a:p>
          <a:p>
            <a:endParaRPr lang="en-US" sz="1300" dirty="0"/>
          </a:p>
          <a:p>
            <a:endParaRPr lang="en-US" sz="1300" dirty="0"/>
          </a:p>
          <a:p>
            <a:endParaRPr lang="en-US" sz="13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644092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the faith, remember Deut. 29:29 that God chose what to reveal to us  and Psalms 119:160 that it’s the sum of truth that is “the faith”.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2259593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Re: the faith, remember Deut. 29:29 that God chose what to reveal to us  and Psalms 119:160 that it’s the sum of truth that is “the faith”.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EF94-4079-4749-90F9-082BBBFCBE8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7D205-9572-97D7-8DB1-E5B84219AB0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07/09/2023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9D4BE-E9F2-A3B1-D4BC-02FAD6FDEA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Biblical Foundation For Unity-One Faith-The Faith</a:t>
            </a:r>
          </a:p>
        </p:txBody>
      </p:sp>
    </p:spTree>
    <p:extLst>
      <p:ext uri="{BB962C8B-B14F-4D97-AF65-F5344CB8AC3E}">
        <p14:creationId xmlns:p14="http://schemas.microsoft.com/office/powerpoint/2010/main" val="322286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843C-E44F-A1B5-21F9-FDD88C9B1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984739"/>
            <a:ext cx="10993549" cy="1547446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A Foundation for </a:t>
            </a:r>
            <a:br>
              <a:rPr lang="en-US" sz="5400" b="1" dirty="0"/>
            </a:br>
            <a:r>
              <a:rPr lang="en-US" sz="5400" b="1" dirty="0"/>
              <a:t>Biblical 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02D63-5E8B-4FD0-A028-406576087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3380809"/>
            <a:ext cx="10993546" cy="83493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Ephesians 4:1-6</a:t>
            </a:r>
          </a:p>
        </p:txBody>
      </p:sp>
    </p:spTree>
    <p:extLst>
      <p:ext uri="{BB962C8B-B14F-4D97-AF65-F5344CB8AC3E}">
        <p14:creationId xmlns:p14="http://schemas.microsoft.com/office/powerpoint/2010/main" val="202182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5. What Is “The Faith”?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87826"/>
            <a:ext cx="11486804" cy="4731026"/>
          </a:xfrm>
        </p:spPr>
        <p:txBody>
          <a:bodyPr anchor="t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b="1" i="1" dirty="0"/>
              <a:t>“The word of God”  =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b="1" i="1" dirty="0"/>
              <a:t>“The teaching (</a:t>
            </a:r>
            <a:r>
              <a:rPr lang="en-US" sz="4800" i="1" dirty="0"/>
              <a:t>doctrine</a:t>
            </a:r>
            <a:r>
              <a:rPr lang="en-US" sz="4800" b="1" i="1" dirty="0"/>
              <a:t>; </a:t>
            </a:r>
            <a:r>
              <a:rPr lang="en-US" sz="3200" dirty="0"/>
              <a:t>KJV</a:t>
            </a:r>
            <a:r>
              <a:rPr lang="en-US" sz="4800" b="1" i="1" dirty="0"/>
              <a:t>) of the Lord”</a:t>
            </a:r>
            <a:r>
              <a:rPr lang="en-US" sz="4800" b="1" dirty="0"/>
              <a:t> =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800" b="1" i="1" dirty="0"/>
              <a:t>“The faith”</a:t>
            </a:r>
            <a:endParaRPr lang="en-US" sz="48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D5FB69-2412-AF2D-F327-D5BBD99D1546}"/>
              </a:ext>
            </a:extLst>
          </p:cNvPr>
          <p:cNvSpPr txBox="1"/>
          <p:nvPr/>
        </p:nvSpPr>
        <p:spPr>
          <a:xfrm>
            <a:off x="435376" y="4553368"/>
            <a:ext cx="11321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It’s God’s revealed will - the “whole council of God”. (Acts 20:27)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831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 is “The Faith”?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180496"/>
            <a:ext cx="11486804" cy="4677504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200" b="1" dirty="0"/>
              <a:t>“What is believed, the contents of belief.” </a:t>
            </a:r>
            <a:r>
              <a:rPr lang="en-US" sz="2400" dirty="0"/>
              <a:t>(Vine)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200" b="1" dirty="0"/>
              <a:t>“The body of ‘truth’ that produces belief.” </a:t>
            </a:r>
            <a:r>
              <a:rPr lang="en-US" sz="2400" dirty="0"/>
              <a:t>(Arndt &amp; Gingrich)</a:t>
            </a:r>
          </a:p>
          <a:p>
            <a:pPr marL="0" indent="0">
              <a:buNone/>
            </a:pPr>
            <a:r>
              <a:rPr lang="en-US" sz="4200" b="1" dirty="0"/>
              <a:t>God’s revealed will through the gospel.</a:t>
            </a:r>
          </a:p>
          <a:p>
            <a:pPr marL="0" indent="0">
              <a:buNone/>
            </a:pPr>
            <a:r>
              <a:rPr lang="en-US" sz="3800" dirty="0"/>
              <a:t>Remember</a:t>
            </a:r>
            <a:r>
              <a:rPr lang="en-US" sz="3800" b="1" dirty="0"/>
              <a:t> Deuteronomy 29:29 </a:t>
            </a:r>
            <a:r>
              <a:rPr lang="en-US" sz="3800" dirty="0"/>
              <a:t>&amp;</a:t>
            </a:r>
            <a:r>
              <a:rPr lang="en-US" sz="3800" b="1" dirty="0"/>
              <a:t> Psalms 119:160</a:t>
            </a:r>
          </a:p>
        </p:txBody>
      </p:sp>
    </p:spTree>
    <p:extLst>
      <p:ext uri="{BB962C8B-B14F-4D97-AF65-F5344CB8AC3E}">
        <p14:creationId xmlns:p14="http://schemas.microsoft.com/office/powerpoint/2010/main" val="2901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b="1" dirty="0"/>
              <a:t>What are we to do with “the faith”?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96440"/>
            <a:ext cx="11486804" cy="4473633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600" dirty="0"/>
              <a:t>Be continually </a:t>
            </a:r>
            <a:r>
              <a:rPr lang="en-US" sz="4600" b="1" i="1" dirty="0"/>
              <a:t>“nourished”</a:t>
            </a:r>
            <a:r>
              <a:rPr lang="en-US" sz="4600" dirty="0"/>
              <a:t> by it. </a:t>
            </a:r>
            <a:br>
              <a:rPr lang="en-US" sz="4600" dirty="0"/>
            </a:br>
            <a:r>
              <a:rPr lang="en-US" sz="4600" dirty="0"/>
              <a:t>(1 Timothy 4:6)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600" dirty="0"/>
              <a:t>Be </a:t>
            </a:r>
            <a:r>
              <a:rPr lang="en-US" sz="4600" b="1" i="1" dirty="0"/>
              <a:t>“sound</a:t>
            </a:r>
            <a:r>
              <a:rPr lang="en-US" sz="4600" i="1" dirty="0"/>
              <a:t>” </a:t>
            </a:r>
            <a:r>
              <a:rPr lang="en-US" sz="4600" dirty="0"/>
              <a:t>in it</a:t>
            </a:r>
            <a:r>
              <a:rPr lang="en-US" sz="4600" i="1" dirty="0"/>
              <a:t>. </a:t>
            </a:r>
            <a:r>
              <a:rPr lang="en-US" sz="4600" dirty="0"/>
              <a:t>(Titus 1:9, 13; </a:t>
            </a:r>
            <a:br>
              <a:rPr lang="en-US" sz="4600" dirty="0"/>
            </a:br>
            <a:r>
              <a:rPr lang="en-US" sz="4600" dirty="0"/>
              <a:t>cf., 1 Timothy 6:3; 2 Timothy1:13; 4:3)</a:t>
            </a:r>
          </a:p>
        </p:txBody>
      </p:sp>
    </p:spTree>
    <p:extLst>
      <p:ext uri="{BB962C8B-B14F-4D97-AF65-F5344CB8AC3E}">
        <p14:creationId xmlns:p14="http://schemas.microsoft.com/office/powerpoint/2010/main" val="411128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b="1" dirty="0"/>
              <a:t>What are we to do with “the faith”?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96440"/>
            <a:ext cx="11486804" cy="4473633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b="1" i="1" dirty="0"/>
              <a:t>“Stand firm” </a:t>
            </a:r>
            <a:r>
              <a:rPr lang="en-US" sz="4400" dirty="0"/>
              <a:t>in it and </a:t>
            </a:r>
            <a:r>
              <a:rPr lang="en-US" sz="4400" b="1" i="1" dirty="0"/>
              <a:t>“keep”</a:t>
            </a:r>
            <a:r>
              <a:rPr lang="en-US" sz="4400" dirty="0"/>
              <a:t> it! </a:t>
            </a:r>
            <a:br>
              <a:rPr lang="en-US" sz="4400" dirty="0"/>
            </a:br>
            <a:r>
              <a:rPr lang="en-US" sz="4400" dirty="0"/>
              <a:t>(1 Corinthians 16:13; 2 Timothy 4:7)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Don’t </a:t>
            </a:r>
            <a:r>
              <a:rPr lang="en-US" sz="4400" b="1" i="1" dirty="0"/>
              <a:t>“wander”</a:t>
            </a:r>
            <a:r>
              <a:rPr lang="en-US" sz="4400" dirty="0"/>
              <a:t> or </a:t>
            </a:r>
            <a:r>
              <a:rPr lang="en-US" sz="4400" b="1" i="1" dirty="0"/>
              <a:t>“go astray” </a:t>
            </a:r>
            <a:r>
              <a:rPr lang="en-US" sz="4400" dirty="0"/>
              <a:t>from it. </a:t>
            </a:r>
            <a:br>
              <a:rPr lang="en-US" sz="4400" dirty="0"/>
            </a:br>
            <a:r>
              <a:rPr lang="en-US" sz="4400" dirty="0"/>
              <a:t>(1 Timothy 6:10, 21)</a:t>
            </a:r>
          </a:p>
        </p:txBody>
      </p:sp>
    </p:spTree>
    <p:extLst>
      <p:ext uri="{BB962C8B-B14F-4D97-AF65-F5344CB8AC3E}">
        <p14:creationId xmlns:p14="http://schemas.microsoft.com/office/powerpoint/2010/main" val="270975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b="1" dirty="0"/>
              <a:t>What are we to do with “the faith”?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180496"/>
            <a:ext cx="11486804" cy="4289577"/>
          </a:xfrm>
        </p:spPr>
        <p:txBody>
          <a:bodyPr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200" b="1" i="1" dirty="0"/>
              <a:t>“Strive together”</a:t>
            </a:r>
            <a:r>
              <a:rPr lang="en-US" sz="4200" dirty="0"/>
              <a:t> for it. (Philippians 1:27)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200" b="1" i="1" dirty="0"/>
              <a:t>“Contend earnestly”</a:t>
            </a:r>
            <a:r>
              <a:rPr lang="en-US" sz="4200" dirty="0"/>
              <a:t> for what has been </a:t>
            </a:r>
            <a:r>
              <a:rPr lang="en-US" sz="4200" b="1" i="1" dirty="0"/>
              <a:t>“once for all delivered”</a:t>
            </a:r>
            <a:r>
              <a:rPr lang="en-US" sz="4200" dirty="0"/>
              <a:t>. (Jude 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/>
              <a:t>What about </a:t>
            </a:r>
            <a:r>
              <a:rPr lang="en-US" sz="4000" b="1" dirty="0"/>
              <a:t>those who seek to change it or go beyond it</a:t>
            </a:r>
            <a:r>
              <a:rPr lang="en-US" sz="4000" dirty="0"/>
              <a:t>? (2 John 9-11)</a:t>
            </a:r>
          </a:p>
        </p:txBody>
      </p:sp>
    </p:spTree>
    <p:extLst>
      <p:ext uri="{BB962C8B-B14F-4D97-AF65-F5344CB8AC3E}">
        <p14:creationId xmlns:p14="http://schemas.microsoft.com/office/powerpoint/2010/main" val="46243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153608" cy="1013800"/>
          </a:xfrm>
        </p:spPr>
        <p:txBody>
          <a:bodyPr>
            <a:normAutofit/>
          </a:bodyPr>
          <a:lstStyle/>
          <a:p>
            <a:r>
              <a:rPr lang="en-US" sz="3900" b="1" dirty="0"/>
              <a:t>Jesus’ prayer before His Crucifixion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180496"/>
            <a:ext cx="11319164" cy="4289577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John 17:20-23, For all those who believe in Jesus Christ through the apostles. </a:t>
            </a:r>
            <a:r>
              <a:rPr lang="en-US" sz="3600" i="1" dirty="0"/>
              <a:t>“</a:t>
            </a:r>
            <a:r>
              <a:rPr lang="en-US" sz="3600" b="1" i="1" dirty="0"/>
              <a:t>That they may all be one; even as You, Father, are in Me and I in You</a:t>
            </a:r>
            <a:r>
              <a:rPr lang="en-US" sz="3600" i="1" dirty="0"/>
              <a:t>, that they also may be in Us… I in them and You in Me, that they may be </a:t>
            </a:r>
            <a:r>
              <a:rPr lang="en-US" sz="3600" b="1" i="1" dirty="0"/>
              <a:t>perfected in unity</a:t>
            </a:r>
            <a:r>
              <a:rPr lang="en-US" sz="3600" i="1" dirty="0"/>
              <a:t>.”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/>
              <a:t>Paul rebuked the brethren in Corinth for their lack of unity (1 Corinthians 1:10-13) and pleaded for unity and the heart and mind that fosters it in Ephesians 4:1-3.</a:t>
            </a:r>
          </a:p>
        </p:txBody>
      </p:sp>
    </p:spTree>
    <p:extLst>
      <p:ext uri="{BB962C8B-B14F-4D97-AF65-F5344CB8AC3E}">
        <p14:creationId xmlns:p14="http://schemas.microsoft.com/office/powerpoint/2010/main" val="416928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1. One Body</a:t>
            </a:r>
            <a:r>
              <a:rPr lang="en-US" sz="4000" b="1" dirty="0"/>
              <a:t>… </a:t>
            </a:r>
            <a:r>
              <a:rPr lang="en-US" sz="4800" b="1" dirty="0"/>
              <a:t>ONE</a:t>
            </a:r>
            <a:r>
              <a:rPr lang="en-US" sz="4000" b="1" dirty="0"/>
              <a:t> </a:t>
            </a:r>
            <a:r>
              <a:rPr lang="en-US" sz="4800" b="1" dirty="0"/>
              <a:t>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431" y="2180496"/>
            <a:ext cx="11998569" cy="428957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/>
              <a:t>(Matthew 16:18; Ephesians 1:22-23)</a:t>
            </a:r>
          </a:p>
          <a:p>
            <a:r>
              <a:rPr lang="en-US" sz="4200" b="1" dirty="0"/>
              <a:t>Many members, one body, working together toward a unified goal! </a:t>
            </a:r>
            <a:r>
              <a:rPr lang="en-US" sz="4200" dirty="0"/>
              <a:t>(Romans 12:3-8; </a:t>
            </a:r>
            <a:br>
              <a:rPr lang="en-US" sz="4200" dirty="0"/>
            </a:br>
            <a:r>
              <a:rPr lang="en-US" sz="4200" dirty="0"/>
              <a:t>1 Corinthians 12:12-26)</a:t>
            </a:r>
          </a:p>
          <a:p>
            <a:r>
              <a:rPr lang="en-US" sz="4200" b="1" dirty="0"/>
              <a:t>Attached to one Head! </a:t>
            </a:r>
            <a:r>
              <a:rPr lang="en-US" sz="4200" dirty="0"/>
              <a:t>(Colossians 1:18; 2:10, 19)</a:t>
            </a:r>
          </a:p>
        </p:txBody>
      </p:sp>
    </p:spTree>
    <p:extLst>
      <p:ext uri="{BB962C8B-B14F-4D97-AF65-F5344CB8AC3E}">
        <p14:creationId xmlns:p14="http://schemas.microsoft.com/office/powerpoint/2010/main" val="107913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2. One spirit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180496"/>
            <a:ext cx="11319164" cy="4289577"/>
          </a:xfrm>
        </p:spPr>
        <p:txBody>
          <a:bodyPr anchor="t">
            <a:normAutofit/>
          </a:bodyPr>
          <a:lstStyle/>
          <a:p>
            <a:r>
              <a:rPr lang="en-US" sz="3800" b="1" dirty="0"/>
              <a:t>One revelation of God. </a:t>
            </a:r>
            <a:r>
              <a:rPr lang="en-US" sz="3800" dirty="0"/>
              <a:t>(1 Corinthians 2:10-13)</a:t>
            </a:r>
          </a:p>
          <a:p>
            <a:r>
              <a:rPr lang="en-US" sz="3800" b="1" dirty="0"/>
              <a:t>Guided the apostles </a:t>
            </a:r>
            <a:r>
              <a:rPr lang="en-US" sz="3800" b="1" i="1" dirty="0"/>
              <a:t>“into all truth”</a:t>
            </a:r>
            <a:r>
              <a:rPr lang="en-US" sz="3800" b="1" dirty="0"/>
              <a:t>. </a:t>
            </a:r>
            <a:r>
              <a:rPr lang="en-US" sz="3800" dirty="0"/>
              <a:t>(John 16:13)</a:t>
            </a:r>
          </a:p>
          <a:p>
            <a:r>
              <a:rPr lang="en-US" sz="3800" b="1" dirty="0"/>
              <a:t>Revealer of THE </a:t>
            </a:r>
            <a:r>
              <a:rPr lang="en-US" sz="3800" b="1" i="1" dirty="0"/>
              <a:t>“mystery”</a:t>
            </a:r>
            <a:r>
              <a:rPr lang="en-US" sz="3800" b="1" dirty="0"/>
              <a:t> </a:t>
            </a:r>
            <a:r>
              <a:rPr lang="en-US" sz="3800" dirty="0"/>
              <a:t>(Ephesians 3:3-5)</a:t>
            </a:r>
          </a:p>
        </p:txBody>
      </p:sp>
    </p:spTree>
    <p:extLst>
      <p:ext uri="{BB962C8B-B14F-4D97-AF65-F5344CB8AC3E}">
        <p14:creationId xmlns:p14="http://schemas.microsoft.com/office/powerpoint/2010/main" val="32387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3. One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1934308"/>
            <a:ext cx="11612241" cy="4923692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Source? The gospel. </a:t>
            </a:r>
            <a:r>
              <a:rPr lang="en-US" sz="4000" dirty="0"/>
              <a:t>(Colossians 1:5, 23)</a:t>
            </a:r>
          </a:p>
          <a:p>
            <a:r>
              <a:rPr lang="en-US" sz="4000" b="1" dirty="0"/>
              <a:t>Heavenly &amp; spiritual... The glory of eternal life in heaven. </a:t>
            </a:r>
            <a:r>
              <a:rPr lang="en-US" sz="4000" dirty="0"/>
              <a:t>(1 Peter 1:3-4; Col. 1:5; 1 Thess. 4:13-18)</a:t>
            </a:r>
          </a:p>
          <a:p>
            <a:r>
              <a:rPr lang="en-US" sz="4000" b="1" dirty="0"/>
              <a:t>Worthy waiting, enduring and persevering for</a:t>
            </a:r>
            <a:r>
              <a:rPr lang="en-US" sz="4000" dirty="0"/>
              <a:t>. (Romans 8:18, 24-25; 1 Thess. 1:3; Hebrews 6:19)</a:t>
            </a:r>
          </a:p>
        </p:txBody>
      </p:sp>
    </p:spTree>
    <p:extLst>
      <p:ext uri="{BB962C8B-B14F-4D97-AF65-F5344CB8AC3E}">
        <p14:creationId xmlns:p14="http://schemas.microsoft.com/office/powerpoint/2010/main" val="215843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4. One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934308"/>
            <a:ext cx="11233122" cy="4923692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4200" dirty="0"/>
              <a:t> “Kurios” - “</a:t>
            </a:r>
            <a:r>
              <a:rPr lang="en-US" sz="4200" b="1" dirty="0"/>
              <a:t>supreme in authority</a:t>
            </a:r>
            <a:r>
              <a:rPr lang="en-US" sz="4200" dirty="0"/>
              <a:t>” who “has the </a:t>
            </a:r>
            <a:r>
              <a:rPr lang="en-US" sz="4200" b="1" dirty="0"/>
              <a:t>power of deciding</a:t>
            </a:r>
            <a:r>
              <a:rPr lang="en-US" sz="4200" dirty="0"/>
              <a:t>. </a:t>
            </a:r>
            <a:r>
              <a:rPr lang="en-US" sz="4200" b="1" dirty="0"/>
              <a:t>Master</a:t>
            </a:r>
            <a:r>
              <a:rPr lang="en-US" sz="4200" dirty="0"/>
              <a:t>… Expressive of </a:t>
            </a:r>
            <a:r>
              <a:rPr lang="en-US" sz="4200" b="1" dirty="0"/>
              <a:t>reverence and respect</a:t>
            </a:r>
            <a:r>
              <a:rPr lang="en-US" sz="4200" dirty="0"/>
              <a:t>” (John 13:13-17)</a:t>
            </a:r>
          </a:p>
          <a:p>
            <a:r>
              <a:rPr lang="en-US" sz="4200" b="1" dirty="0"/>
              <a:t>Ruler of all. </a:t>
            </a:r>
            <a:r>
              <a:rPr lang="en-US" sz="4200" dirty="0"/>
              <a:t>(Acts 2:36; Romans 10:12)</a:t>
            </a:r>
          </a:p>
          <a:p>
            <a:r>
              <a:rPr lang="en-US" sz="4200" b="1" dirty="0"/>
              <a:t>In my heart…In my conduct. </a:t>
            </a:r>
            <a:r>
              <a:rPr lang="en-US" sz="4200" dirty="0"/>
              <a:t>(Luke 6:46; Matthew 7:21-23;1 Peter 3:15; 2 Timothy 2:19)</a:t>
            </a:r>
          </a:p>
          <a:p>
            <a:r>
              <a:rPr lang="en-US" sz="4200" b="1" dirty="0"/>
              <a:t>I must listen exclusively to His authoritative voice. </a:t>
            </a:r>
            <a:r>
              <a:rPr lang="en-US" sz="4200" dirty="0"/>
              <a:t>(Matthew 17:5; 28:18; Hebrews 1:1-2)</a:t>
            </a:r>
          </a:p>
        </p:txBody>
      </p:sp>
    </p:spTree>
    <p:extLst>
      <p:ext uri="{BB962C8B-B14F-4D97-AF65-F5344CB8AC3E}">
        <p14:creationId xmlns:p14="http://schemas.microsoft.com/office/powerpoint/2010/main" val="297257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5. One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180496"/>
            <a:ext cx="11630590" cy="428957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200" dirty="0"/>
              <a:t>Need to distinguish </a:t>
            </a:r>
            <a:r>
              <a:rPr lang="en-US" sz="4000" b="1" dirty="0"/>
              <a:t>THE faith </a:t>
            </a:r>
            <a:r>
              <a:rPr lang="en-US" sz="4000" dirty="0"/>
              <a:t>and</a:t>
            </a:r>
            <a:r>
              <a:rPr lang="en-US" sz="4000" b="1" dirty="0"/>
              <a:t> My faith</a:t>
            </a:r>
            <a:r>
              <a:rPr lang="en-US" sz="4000" dirty="0"/>
              <a:t>...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4000" b="1" dirty="0"/>
              <a:t>Galatians 3:22-24</a:t>
            </a:r>
            <a:r>
              <a:rPr lang="en-US" sz="4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“</a:t>
            </a:r>
            <a:r>
              <a:rPr lang="en-US" sz="4000" b="1" i="1" dirty="0"/>
              <a:t>Faith in Jesus Christ</a:t>
            </a:r>
            <a:r>
              <a:rPr lang="en-US" sz="4000" dirty="0"/>
              <a:t>…” (vs.22; cf., vs. 26)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i="1" dirty="0"/>
              <a:t>“</a:t>
            </a:r>
            <a:r>
              <a:rPr lang="en-US" sz="4000" b="1" i="1" dirty="0"/>
              <a:t>The faith </a:t>
            </a:r>
            <a:r>
              <a:rPr lang="en-US" sz="4000" i="1" dirty="0"/>
              <a:t>which was later to be </a:t>
            </a:r>
            <a:r>
              <a:rPr lang="en-US" sz="4000" b="1" i="1" dirty="0"/>
              <a:t>revealed</a:t>
            </a:r>
            <a:r>
              <a:rPr lang="en-US" sz="4000" i="1" dirty="0"/>
              <a:t>” </a:t>
            </a:r>
            <a:r>
              <a:rPr lang="en-US" sz="4000" dirty="0"/>
              <a:t>(vs. 23)</a:t>
            </a:r>
          </a:p>
        </p:txBody>
      </p:sp>
    </p:spTree>
    <p:extLst>
      <p:ext uri="{BB962C8B-B14F-4D97-AF65-F5344CB8AC3E}">
        <p14:creationId xmlns:p14="http://schemas.microsoft.com/office/powerpoint/2010/main" val="4408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5. What Is “The Faith”?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28190"/>
            <a:ext cx="11486804" cy="4929809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US" sz="4200" b="1" dirty="0"/>
              <a:t>What did Paul preach on Cyprus? </a:t>
            </a:r>
            <a:r>
              <a:rPr lang="en-US" sz="3800" dirty="0"/>
              <a:t>(Acts 13:5-12)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100" b="1" i="1" dirty="0"/>
              <a:t>“The word of God” </a:t>
            </a:r>
            <a:r>
              <a:rPr lang="en-US" sz="4000" dirty="0"/>
              <a:t>(vs. 5 &amp; 7; cf., Colossians 1:25; Hebrews 4:12; 1 Peter 1:23)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100" b="1" i="1" dirty="0"/>
              <a:t>“The teaching (</a:t>
            </a:r>
            <a:r>
              <a:rPr lang="en-US" sz="4100" i="1" dirty="0"/>
              <a:t>doctrine</a:t>
            </a:r>
            <a:r>
              <a:rPr lang="en-US" sz="4100" b="1" i="1" dirty="0"/>
              <a:t>; </a:t>
            </a:r>
            <a:r>
              <a:rPr lang="en-US" sz="2400" dirty="0"/>
              <a:t>KJV</a:t>
            </a:r>
            <a:r>
              <a:rPr lang="en-US" sz="4100" b="1" i="1" dirty="0"/>
              <a:t>) of the Lord”</a:t>
            </a:r>
            <a:r>
              <a:rPr lang="en-US" sz="4100" b="1" dirty="0"/>
              <a:t> </a:t>
            </a:r>
            <a:r>
              <a:rPr lang="en-US" sz="4000" dirty="0"/>
              <a:t>(vs. 12; Acts 13:49; cf., Acts 8:25; 19:10, 20:27)</a:t>
            </a:r>
            <a:endParaRPr lang="en-US" sz="4100" dirty="0"/>
          </a:p>
          <a:p>
            <a:pPr marL="742950" indent="-742950">
              <a:buFont typeface="+mj-lt"/>
              <a:buAutoNum type="arabicPeriod"/>
            </a:pPr>
            <a:r>
              <a:rPr lang="en-US" sz="4100" b="1" i="1" dirty="0"/>
              <a:t>“The faith” </a:t>
            </a:r>
            <a:r>
              <a:rPr lang="en-US" sz="4100" dirty="0"/>
              <a:t>(vs. 8; cf.,  Acts 6:7; 2 Corinthians 13:5; </a:t>
            </a:r>
            <a:br>
              <a:rPr lang="en-US" sz="4100" dirty="0"/>
            </a:br>
            <a:r>
              <a:rPr lang="en-US" sz="4100" dirty="0"/>
              <a:t>1 Timothy 6:10; 2 Timothy 4:7; Titus 1:13)</a:t>
            </a:r>
          </a:p>
        </p:txBody>
      </p:sp>
    </p:spTree>
    <p:extLst>
      <p:ext uri="{BB962C8B-B14F-4D97-AF65-F5344CB8AC3E}">
        <p14:creationId xmlns:p14="http://schemas.microsoft.com/office/powerpoint/2010/main" val="277136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9549-36CE-544C-644D-E8D2071B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5. One faith - The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FEA41-5F64-0587-663B-9BF48D88A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180496"/>
            <a:ext cx="11486804" cy="4677504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4200" b="1" dirty="0"/>
              <a:t>What Paul preached to the Galatians? </a:t>
            </a:r>
            <a:r>
              <a:rPr lang="en-US" sz="4200" dirty="0"/>
              <a:t>(Galatians 1:11-23)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4100" b="1" i="1" dirty="0"/>
              <a:t>“The gospel” </a:t>
            </a:r>
            <a:r>
              <a:rPr lang="en-US" sz="4100" dirty="0"/>
              <a:t>(vs. 11)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200" b="1" i="1" dirty="0"/>
              <a:t>“The faith”</a:t>
            </a:r>
            <a:r>
              <a:rPr lang="en-US" sz="4200" b="1" dirty="0"/>
              <a:t> </a:t>
            </a:r>
            <a:r>
              <a:rPr lang="en-US" sz="4200" dirty="0"/>
              <a:t>(vs. 23)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200" b="1" dirty="0"/>
              <a:t>Note the exclusiveness of </a:t>
            </a:r>
            <a:r>
              <a:rPr lang="en-US" sz="4200" b="1" i="1" dirty="0"/>
              <a:t>“the gospel”</a:t>
            </a:r>
            <a:r>
              <a:rPr lang="en-US" sz="4200" b="1" dirty="0"/>
              <a:t> or </a:t>
            </a:r>
            <a:r>
              <a:rPr lang="en-US" sz="4200" b="1" i="1" dirty="0"/>
              <a:t>“the faith” </a:t>
            </a:r>
            <a:r>
              <a:rPr lang="en-US" sz="4200" b="1" dirty="0"/>
              <a:t>in verses 6 through 9!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200" b="1" dirty="0"/>
              <a:t>A “</a:t>
            </a:r>
            <a:r>
              <a:rPr lang="en-US" sz="4200" b="1" i="1" dirty="0"/>
              <a:t>different</a:t>
            </a:r>
            <a:r>
              <a:rPr lang="en-US" sz="4200" b="1" dirty="0"/>
              <a:t>” gospel is not “</a:t>
            </a:r>
            <a:r>
              <a:rPr lang="en-US" sz="4200" b="1" i="1" dirty="0"/>
              <a:t>another</a:t>
            </a:r>
            <a:r>
              <a:rPr lang="en-US" sz="4200" b="1" dirty="0"/>
              <a:t>” gospel!</a:t>
            </a:r>
          </a:p>
        </p:txBody>
      </p:sp>
    </p:spTree>
    <p:extLst>
      <p:ext uri="{BB962C8B-B14F-4D97-AF65-F5344CB8AC3E}">
        <p14:creationId xmlns:p14="http://schemas.microsoft.com/office/powerpoint/2010/main" val="41158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11158</TotalTime>
  <Words>1361</Words>
  <Application>Microsoft Office PowerPoint</Application>
  <PresentationFormat>Widescreen</PresentationFormat>
  <Paragraphs>120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Wingdings</vt:lpstr>
      <vt:lpstr>Wingdings 2</vt:lpstr>
      <vt:lpstr>Dividend</vt:lpstr>
      <vt:lpstr>A Foundation for  Biblical unity</vt:lpstr>
      <vt:lpstr>Jesus’ prayer before His Crucifixion</vt:lpstr>
      <vt:lpstr>1. One Body… ONE Church</vt:lpstr>
      <vt:lpstr>2. One spirit</vt:lpstr>
      <vt:lpstr>3. One hope</vt:lpstr>
      <vt:lpstr>4. One lord</vt:lpstr>
      <vt:lpstr>5. One faith</vt:lpstr>
      <vt:lpstr>5. What Is “The Faith”?</vt:lpstr>
      <vt:lpstr>5. One faith - The Faith</vt:lpstr>
      <vt:lpstr>5. What Is “The Faith”?</vt:lpstr>
      <vt:lpstr>What is “The Faith”?</vt:lpstr>
      <vt:lpstr>What are we to do with “the faith”?</vt:lpstr>
      <vt:lpstr>What are we to do with “the faith”?</vt:lpstr>
      <vt:lpstr>What are we to do with “the faith”?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Biblical unity</dc:title>
  <dc:creator>Chris Simmons</dc:creator>
  <cp:lastModifiedBy>Chris Simmons</cp:lastModifiedBy>
  <cp:revision>22</cp:revision>
  <cp:lastPrinted>2023-07-09T13:12:12Z</cp:lastPrinted>
  <dcterms:created xsi:type="dcterms:W3CDTF">2023-06-24T02:23:43Z</dcterms:created>
  <dcterms:modified xsi:type="dcterms:W3CDTF">2023-07-09T14:12:49Z</dcterms:modified>
</cp:coreProperties>
</file>