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5" r:id="rId3"/>
    <p:sldId id="286" r:id="rId4"/>
    <p:sldId id="270" r:id="rId5"/>
    <p:sldId id="271" r:id="rId6"/>
    <p:sldId id="290" r:id="rId7"/>
    <p:sldId id="272" r:id="rId8"/>
    <p:sldId id="273" r:id="rId9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1" autoAdjust="0"/>
    <p:restoredTop sz="86397" autoAdjust="0"/>
  </p:normalViewPr>
  <p:slideViewPr>
    <p:cSldViewPr snapToGrid="0">
      <p:cViewPr varScale="1">
        <p:scale>
          <a:sx n="59" d="100"/>
          <a:sy n="59" d="100"/>
        </p:scale>
        <p:origin x="300" y="66"/>
      </p:cViewPr>
      <p:guideLst/>
    </p:cSldViewPr>
  </p:slideViewPr>
  <p:outlineViewPr>
    <p:cViewPr>
      <p:scale>
        <a:sx n="33" d="100"/>
        <a:sy n="33" d="100"/>
      </p:scale>
      <p:origin x="0" y="-13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1951B59-450C-B9F9-0929-B11716D168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ED0426-D24D-86BE-CB3B-3DF0101546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r>
              <a:rPr lang="en-US"/>
              <a:t>6/25/2023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0FB007-4AB5-FBD3-C9FF-8FAB496B82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r>
              <a:rPr lang="en-US"/>
              <a:t>Biblical Foundation For Unity-One Faith - My Faith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ACE888-17EE-684F-503B-2EF33F23470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83C41FAD-A199-4B1A-BF5B-BF958D05B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843947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r>
              <a:rPr lang="en-US"/>
              <a:t>6/25/2023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r>
              <a:rPr lang="en-US"/>
              <a:t>Biblical Foundation For Unity-One Faith - My Faith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8B75EF94-4079-4749-90F9-082BBBFCB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1203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6/25/2023 pm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Biblical Foundation For Unity-One Faith - My Faith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5EF94-4079-4749-90F9-082BBBFCBE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63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300" dirty="0"/>
              <a:t>2 Peter 1:1-2</a:t>
            </a:r>
          </a:p>
          <a:p>
            <a:r>
              <a:rPr lang="en-US" sz="1300" dirty="0"/>
              <a:t>Simon Peter, a bond-servant and apostle of Jesus Christ, </a:t>
            </a:r>
          </a:p>
          <a:p>
            <a:r>
              <a:rPr lang="en-US" sz="1300" dirty="0"/>
              <a:t>To those who have received a faith of the same kind as ours, by the righteousness of our God and Savior, Jesus Christ: 2 Grace and peace be multiplied to you in the knowledge of God and of Jesus our Lord;</a:t>
            </a:r>
          </a:p>
          <a:p>
            <a:endParaRPr lang="en-US" sz="1300" dirty="0"/>
          </a:p>
          <a:p>
            <a:endParaRPr lang="en-US" sz="1300" dirty="0"/>
          </a:p>
          <a:p>
            <a:endParaRPr lang="en-US" sz="1300" dirty="0"/>
          </a:p>
          <a:p>
            <a:endParaRPr lang="en-US" sz="13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5EF94-4079-4749-90F9-082BBBFCBE88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7D205-9572-97D7-8DB1-E5B84219AB0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6/25/2023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79D4BE-E9F2-A3B1-D4BC-02FAD6FDEA8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Biblical Foundation For Unity-One Faith - My Faith</a:t>
            </a:r>
          </a:p>
        </p:txBody>
      </p:sp>
    </p:spTree>
    <p:extLst>
      <p:ext uri="{BB962C8B-B14F-4D97-AF65-F5344CB8AC3E}">
        <p14:creationId xmlns:p14="http://schemas.microsoft.com/office/powerpoint/2010/main" val="644092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Re: the faith, remember Deut. 29:29 that God chose what to reveal to us  and Psalms 119:160 that it’s the sum of truth that is “the faith”.</a:t>
            </a:r>
          </a:p>
          <a:p>
            <a:endParaRPr lang="en-US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200" b="1" dirty="0"/>
              <a:t>“What is believed, the contents of belief.” </a:t>
            </a:r>
            <a:r>
              <a:rPr lang="en-US" sz="800" dirty="0"/>
              <a:t>(Vine)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200" b="1" dirty="0"/>
              <a:t>“The body of ‘truth’ that produces belief.” </a:t>
            </a:r>
            <a:r>
              <a:rPr lang="en-US" sz="800" dirty="0"/>
              <a:t>(Arndt &amp; Gingrich)</a:t>
            </a:r>
          </a:p>
          <a:p>
            <a:pPr marL="0" indent="0">
              <a:buNone/>
            </a:pPr>
            <a:r>
              <a:rPr lang="en-US" sz="1200" b="1" dirty="0"/>
              <a:t>God’s revealed will through the gospel.</a:t>
            </a:r>
          </a:p>
          <a:p>
            <a:pPr marL="0" indent="0">
              <a:buNone/>
            </a:pPr>
            <a:r>
              <a:rPr lang="en-US" sz="1100" dirty="0"/>
              <a:t>Remember</a:t>
            </a:r>
            <a:r>
              <a:rPr lang="en-US" sz="1100" b="1" dirty="0"/>
              <a:t> Deuteronomy 29:29 </a:t>
            </a:r>
            <a:r>
              <a:rPr lang="en-US" sz="1100" dirty="0"/>
              <a:t>&amp;</a:t>
            </a:r>
            <a:r>
              <a:rPr lang="en-US" sz="1100" b="1" dirty="0"/>
              <a:t> Psalms 119:160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Be continually </a:t>
            </a:r>
            <a:r>
              <a:rPr lang="en-US" sz="1200" b="1" i="1" dirty="0"/>
              <a:t>“nourished”</a:t>
            </a:r>
            <a:r>
              <a:rPr lang="en-US" sz="1200" dirty="0"/>
              <a:t> by it. </a:t>
            </a:r>
            <a:br>
              <a:rPr lang="en-US" sz="1200" dirty="0"/>
            </a:br>
            <a:r>
              <a:rPr lang="en-US" sz="1200" dirty="0"/>
              <a:t>(1 Timothy 4:6)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Be </a:t>
            </a:r>
            <a:r>
              <a:rPr lang="en-US" sz="1200" b="1" i="1" dirty="0"/>
              <a:t>“sound</a:t>
            </a:r>
            <a:r>
              <a:rPr lang="en-US" sz="1200" i="1" dirty="0"/>
              <a:t>” </a:t>
            </a:r>
            <a:r>
              <a:rPr lang="en-US" sz="1200" dirty="0"/>
              <a:t>in it</a:t>
            </a:r>
            <a:r>
              <a:rPr lang="en-US" sz="1200" i="1" dirty="0"/>
              <a:t>. </a:t>
            </a:r>
            <a:r>
              <a:rPr lang="en-US" sz="1200" dirty="0"/>
              <a:t>(Titus 1:9, 13; </a:t>
            </a:r>
            <a:br>
              <a:rPr lang="en-US" sz="1200" dirty="0"/>
            </a:br>
            <a:r>
              <a:rPr lang="en-US" sz="1200" dirty="0"/>
              <a:t>cf., 1 Timothy 6:3; 2 Timothy1:13; 4:3)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200" b="1" i="1" dirty="0"/>
              <a:t>“Stand firm” </a:t>
            </a:r>
            <a:r>
              <a:rPr lang="en-US" sz="1200" dirty="0"/>
              <a:t>in it and </a:t>
            </a:r>
            <a:r>
              <a:rPr lang="en-US" sz="1200" b="1" i="1" dirty="0"/>
              <a:t>“keep”</a:t>
            </a:r>
            <a:r>
              <a:rPr lang="en-US" sz="1200" dirty="0"/>
              <a:t> it! </a:t>
            </a:r>
            <a:br>
              <a:rPr lang="en-US" sz="1200" dirty="0"/>
            </a:br>
            <a:r>
              <a:rPr lang="en-US" sz="1200" dirty="0"/>
              <a:t>(1 Corinthians 16:13; 2 Timothy 4:7)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Don’t </a:t>
            </a:r>
            <a:r>
              <a:rPr lang="en-US" sz="1200" b="1" i="1" dirty="0"/>
              <a:t>“wander”</a:t>
            </a:r>
            <a:r>
              <a:rPr lang="en-US" sz="1200" dirty="0"/>
              <a:t> or </a:t>
            </a:r>
            <a:r>
              <a:rPr lang="en-US" sz="1200" b="1" i="1" dirty="0"/>
              <a:t>“go astray” </a:t>
            </a:r>
            <a:r>
              <a:rPr lang="en-US" sz="1200" dirty="0"/>
              <a:t>from it. </a:t>
            </a:r>
            <a:br>
              <a:rPr lang="en-US" sz="1200" dirty="0"/>
            </a:br>
            <a:r>
              <a:rPr lang="en-US" sz="1200" dirty="0"/>
              <a:t>(1 Timothy 6:10, 21)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4200" b="1" i="1" dirty="0"/>
              <a:t>“Strive together”</a:t>
            </a:r>
            <a:r>
              <a:rPr lang="en-US" sz="4200" dirty="0"/>
              <a:t> for it. (Philippians 1:27)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200" b="1" i="1" dirty="0"/>
              <a:t>“Contend earnestly”</a:t>
            </a:r>
            <a:r>
              <a:rPr lang="en-US" sz="4200" dirty="0"/>
              <a:t> for what has been </a:t>
            </a:r>
            <a:r>
              <a:rPr lang="en-US" sz="4200" b="1" i="1" dirty="0"/>
              <a:t>“once for all delivered”</a:t>
            </a:r>
            <a:r>
              <a:rPr lang="en-US" sz="4200" dirty="0"/>
              <a:t>. (Jude 3)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000" dirty="0"/>
              <a:t>What about </a:t>
            </a:r>
            <a:r>
              <a:rPr lang="en-US" sz="4000" b="1" dirty="0"/>
              <a:t>those who seek to change it or go beyond it</a:t>
            </a:r>
            <a:r>
              <a:rPr lang="en-US" sz="4000" dirty="0"/>
              <a:t>? (2 John 9-11)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5EF94-4079-4749-90F9-082BBBFCBE88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7D205-9572-97D7-8DB1-E5B84219AB0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6/25/2023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79D4BE-E9F2-A3B1-D4BC-02FAD6FDEA8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Biblical Foundation For Unity-One Faith - My Faith</a:t>
            </a:r>
          </a:p>
        </p:txBody>
      </p:sp>
    </p:spTree>
    <p:extLst>
      <p:ext uri="{BB962C8B-B14F-4D97-AF65-F5344CB8AC3E}">
        <p14:creationId xmlns:p14="http://schemas.microsoft.com/office/powerpoint/2010/main" val="2657757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Re: the faith, remember Deut. 29:29 that God chose what to reveal to us  and Psalms 119:160 that it’s the sum of truth that is “the faith”.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5EF94-4079-4749-90F9-082BBBFCBE88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7D205-9572-97D7-8DB1-E5B84219AB0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6/25/2023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79D4BE-E9F2-A3B1-D4BC-02FAD6FDEA8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Biblical Foundation For Unity-One Faith - My Faith</a:t>
            </a:r>
          </a:p>
        </p:txBody>
      </p:sp>
    </p:spTree>
    <p:extLst>
      <p:ext uri="{BB962C8B-B14F-4D97-AF65-F5344CB8AC3E}">
        <p14:creationId xmlns:p14="http://schemas.microsoft.com/office/powerpoint/2010/main" val="809855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Re: the faith, remember Deut. 29:29 that God chose what to reveal to us  and Psalms 119:160 that it’s the sum of truth that is “the faith”.</a:t>
            </a:r>
            <a:r>
              <a:rPr lang="en-US" sz="1200" dirty="0"/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It must be our own. I cannot share mine with you. John 4:39-42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5EF94-4079-4749-90F9-082BBBFCBE88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7D205-9572-97D7-8DB1-E5B84219AB0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6/25/2023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79D4BE-E9F2-A3B1-D4BC-02FAD6FDEA8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Biblical Foundation For Unity-One Faith - My Faith</a:t>
            </a:r>
          </a:p>
        </p:txBody>
      </p:sp>
    </p:spTree>
    <p:extLst>
      <p:ext uri="{BB962C8B-B14F-4D97-AF65-F5344CB8AC3E}">
        <p14:creationId xmlns:p14="http://schemas.microsoft.com/office/powerpoint/2010/main" val="23024752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Re: the faith, remember Deut. 29:29 that God chose what to reveal to us  and Psalms 119:160 that it’s the sum of truth that is “the faith”.</a:t>
            </a:r>
            <a:r>
              <a:rPr lang="en-US" sz="1200" dirty="0"/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It must be our own. I cannot share mine with you. John 4:39-42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5EF94-4079-4749-90F9-082BBBFCBE88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7D205-9572-97D7-8DB1-E5B84219AB0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6/25/2023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79D4BE-E9F2-A3B1-D4BC-02FAD6FDEA8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Biblical Foundation For Unity-One Faith - My Faith</a:t>
            </a:r>
          </a:p>
        </p:txBody>
      </p:sp>
    </p:spTree>
    <p:extLst>
      <p:ext uri="{BB962C8B-B14F-4D97-AF65-F5344CB8AC3E}">
        <p14:creationId xmlns:p14="http://schemas.microsoft.com/office/powerpoint/2010/main" val="2171634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Re: the faith, remember Deut. 29:29 that God chose what to reveal to us  and Psalms 119:160 that it’s the sum of truth that is “the faith”.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5EF94-4079-4749-90F9-082BBBFCBE88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7D205-9572-97D7-8DB1-E5B84219AB0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6/25/2023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79D4BE-E9F2-A3B1-D4BC-02FAD6FDEA8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Biblical Foundation For Unity-One Faith - My Faith</a:t>
            </a:r>
          </a:p>
        </p:txBody>
      </p:sp>
    </p:spTree>
    <p:extLst>
      <p:ext uri="{BB962C8B-B14F-4D97-AF65-F5344CB8AC3E}">
        <p14:creationId xmlns:p14="http://schemas.microsoft.com/office/powerpoint/2010/main" val="9008244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1" dirty="0"/>
              <a:t>“Faith alone”</a:t>
            </a:r>
            <a:r>
              <a:rPr lang="en-US" sz="1200" dirty="0"/>
              <a:t> does not provide </a:t>
            </a:r>
            <a:r>
              <a:rPr lang="en-US" sz="1200" b="1" dirty="0"/>
              <a:t>justification</a:t>
            </a:r>
            <a:r>
              <a:rPr lang="en-US" sz="1200" dirty="0"/>
              <a:t>. (vs. 24)</a:t>
            </a:r>
          </a:p>
          <a:p>
            <a:r>
              <a:rPr lang="en-US" dirty="0"/>
              <a:t>Re: the faith, remember Deut. 29:29 that God chose what to reveal to us  and Psalms 119:160 that it’s the sum of truth that is “the faith”.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5EF94-4079-4749-90F9-082BBBFCBE88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7D205-9572-97D7-8DB1-E5B84219AB0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6/25/2023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79D4BE-E9F2-A3B1-D4BC-02FAD6FDEA8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Biblical Foundation For Unity-One Faith - My Faith</a:t>
            </a:r>
          </a:p>
        </p:txBody>
      </p:sp>
    </p:spTree>
    <p:extLst>
      <p:ext uri="{BB962C8B-B14F-4D97-AF65-F5344CB8AC3E}">
        <p14:creationId xmlns:p14="http://schemas.microsoft.com/office/powerpoint/2010/main" val="2931854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0843C-E44F-A1B5-21F9-FDD88C9B1F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259059"/>
            <a:ext cx="10993549" cy="1547446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A Foundation for </a:t>
            </a:r>
            <a:br>
              <a:rPr lang="en-US" sz="5400" b="1" dirty="0"/>
            </a:br>
            <a:r>
              <a:rPr lang="en-US" sz="5400" b="1" dirty="0"/>
              <a:t>Biblical unity</a:t>
            </a:r>
            <a:br>
              <a:rPr lang="en-US" sz="5400" b="1" dirty="0"/>
            </a:br>
            <a:r>
              <a:rPr lang="en-US" sz="5400" dirty="0"/>
              <a:t>One faith - My faith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402D63-5E8B-4FD0-A028-4065760871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1" y="3380809"/>
            <a:ext cx="10993546" cy="834935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Ephesians 4:1-6</a:t>
            </a:r>
          </a:p>
        </p:txBody>
      </p:sp>
    </p:spTree>
    <p:extLst>
      <p:ext uri="{BB962C8B-B14F-4D97-AF65-F5344CB8AC3E}">
        <p14:creationId xmlns:p14="http://schemas.microsoft.com/office/powerpoint/2010/main" val="2021822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49549-36CE-544C-644D-E8D2071B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One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FEA41-5F64-0587-663B-9BF48D88A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6" y="2180496"/>
            <a:ext cx="11630590" cy="428957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4200" dirty="0"/>
              <a:t>Need to distinguish </a:t>
            </a:r>
            <a:r>
              <a:rPr lang="en-US" sz="4000" b="1" dirty="0"/>
              <a:t>THE faith </a:t>
            </a:r>
            <a:r>
              <a:rPr lang="en-US" sz="4000" dirty="0"/>
              <a:t>and</a:t>
            </a:r>
            <a:r>
              <a:rPr lang="en-US" sz="4000" b="1" dirty="0"/>
              <a:t> My faith</a:t>
            </a:r>
            <a:r>
              <a:rPr lang="en-US" sz="4000" dirty="0"/>
              <a:t>... </a:t>
            </a:r>
            <a:br>
              <a:rPr lang="en-US" sz="4000" dirty="0"/>
            </a:br>
            <a:r>
              <a:rPr lang="en-US" sz="4000" dirty="0"/>
              <a:t>(</a:t>
            </a:r>
            <a:r>
              <a:rPr lang="en-US" sz="4000" b="1" dirty="0"/>
              <a:t>Galatians 3:22-24</a:t>
            </a:r>
            <a:r>
              <a:rPr lang="en-US" sz="40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/>
              <a:t>“</a:t>
            </a:r>
            <a:r>
              <a:rPr lang="en-US" sz="4000" b="1" i="1" dirty="0"/>
              <a:t>Faith in Jesus Christ</a:t>
            </a:r>
            <a:r>
              <a:rPr lang="en-US" sz="4000" dirty="0"/>
              <a:t>…” (vs.22; cf., vs. 26)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i="1" dirty="0"/>
              <a:t>“</a:t>
            </a:r>
            <a:r>
              <a:rPr lang="en-US" sz="4000" b="1" i="1" dirty="0"/>
              <a:t>The faith </a:t>
            </a:r>
            <a:r>
              <a:rPr lang="en-US" sz="4000" i="1" dirty="0"/>
              <a:t>which was later to be </a:t>
            </a:r>
            <a:r>
              <a:rPr lang="en-US" sz="4000" b="1" i="1" dirty="0"/>
              <a:t>revealed</a:t>
            </a:r>
            <a:r>
              <a:rPr lang="en-US" sz="4000" i="1" dirty="0"/>
              <a:t>” </a:t>
            </a:r>
            <a:br>
              <a:rPr lang="en-US" sz="4000" i="1" dirty="0"/>
            </a:br>
            <a:r>
              <a:rPr lang="en-US" sz="4000" dirty="0"/>
              <a:t>(vs. 23; Acts 13:5-12; Galatians 1:11-23)</a:t>
            </a:r>
          </a:p>
        </p:txBody>
      </p:sp>
    </p:spTree>
    <p:extLst>
      <p:ext uri="{BB962C8B-B14F-4D97-AF65-F5344CB8AC3E}">
        <p14:creationId xmlns:p14="http://schemas.microsoft.com/office/powerpoint/2010/main" val="440854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49549-36CE-544C-644D-E8D2071B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What Is “The Faith”?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FEA41-5F64-0587-663B-9BF48D88A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6" y="1987826"/>
            <a:ext cx="11486804" cy="4731026"/>
          </a:xfrm>
        </p:spPr>
        <p:txBody>
          <a:bodyPr anchor="t">
            <a:normAutofit/>
          </a:bodyPr>
          <a:lstStyle/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4800" b="1" i="1" dirty="0"/>
              <a:t>“The word of God” </a:t>
            </a:r>
          </a:p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4800" b="1" i="1" dirty="0"/>
              <a:t>=</a:t>
            </a:r>
          </a:p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4800" b="1" i="1" dirty="0"/>
              <a:t>“The teaching (</a:t>
            </a:r>
            <a:r>
              <a:rPr lang="en-US" sz="4800" i="1" dirty="0"/>
              <a:t>doctrine</a:t>
            </a:r>
            <a:r>
              <a:rPr lang="en-US" sz="4800" b="1" i="1" dirty="0"/>
              <a:t>; </a:t>
            </a:r>
            <a:r>
              <a:rPr lang="en-US" sz="3200" dirty="0"/>
              <a:t>KJV</a:t>
            </a:r>
            <a:r>
              <a:rPr lang="en-US" sz="4800" b="1" i="1" dirty="0"/>
              <a:t>) of the Lord”</a:t>
            </a:r>
            <a:r>
              <a:rPr lang="en-US" sz="4800" b="1" dirty="0"/>
              <a:t> </a:t>
            </a:r>
          </a:p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4800" b="1" dirty="0"/>
              <a:t>=</a:t>
            </a:r>
          </a:p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4800" b="1" i="1" dirty="0"/>
              <a:t>“The faith”</a:t>
            </a:r>
            <a:endParaRPr lang="en-US" sz="48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D5FB69-2412-AF2D-F327-D5BBD99D1546}"/>
              </a:ext>
            </a:extLst>
          </p:cNvPr>
          <p:cNvSpPr txBox="1"/>
          <p:nvPr/>
        </p:nvSpPr>
        <p:spPr>
          <a:xfrm>
            <a:off x="435376" y="6248818"/>
            <a:ext cx="11321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It’s God’s revealed will - the “whole council of God”. (Acts 20:27)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18312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49549-36CE-544C-644D-E8D2071B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One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FEA41-5F64-0587-663B-9BF48D88A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6" y="1948070"/>
            <a:ext cx="11486804" cy="4909930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sz="4200" b="1" dirty="0"/>
              <a:t>My faith</a:t>
            </a:r>
            <a:r>
              <a:rPr lang="en-US" sz="4200" dirty="0"/>
              <a:t>... </a:t>
            </a:r>
          </a:p>
          <a:p>
            <a:r>
              <a:rPr lang="en-US" sz="4200" dirty="0"/>
              <a:t>The requirement (Hebrews 11:6)</a:t>
            </a:r>
            <a:r>
              <a:rPr lang="en-US" sz="4400" dirty="0"/>
              <a:t> that </a:t>
            </a:r>
            <a:r>
              <a:rPr lang="en-US" sz="4400" b="1" i="1" dirty="0"/>
              <a:t>“He is”</a:t>
            </a:r>
            <a:r>
              <a:rPr lang="en-US" sz="4400" dirty="0"/>
              <a:t> and the </a:t>
            </a:r>
            <a:r>
              <a:rPr lang="en-US" sz="4400" b="1" i="1" dirty="0"/>
              <a:t>“rewarder of those who seek Him.”</a:t>
            </a:r>
            <a:r>
              <a:rPr lang="en-US" sz="4400" dirty="0"/>
              <a:t> (Hebrews 11:6; Proverbs 8:17)</a:t>
            </a:r>
          </a:p>
          <a:p>
            <a:r>
              <a:rPr lang="en-US" sz="4200" b="1" dirty="0"/>
              <a:t>Once source</a:t>
            </a:r>
            <a:r>
              <a:rPr lang="en-US" sz="4200" dirty="0"/>
              <a:t>. (Romans 10:17, </a:t>
            </a:r>
            <a:r>
              <a:rPr lang="en-US" sz="4200" i="1" dirty="0"/>
              <a:t>“the word of God” </a:t>
            </a:r>
            <a:r>
              <a:rPr lang="en-US" sz="4200" dirty="0"/>
              <a:t>which is </a:t>
            </a:r>
            <a:r>
              <a:rPr lang="en-US" sz="4200" i="1" dirty="0"/>
              <a:t>“the faith”</a:t>
            </a:r>
            <a:r>
              <a:rPr lang="en-US" sz="4000" dirty="0"/>
              <a:t>)</a:t>
            </a:r>
          </a:p>
          <a:p>
            <a:r>
              <a:rPr lang="en-US" sz="4200" b="1" dirty="0"/>
              <a:t>Basis for our salvation</a:t>
            </a:r>
            <a:r>
              <a:rPr lang="en-US" sz="4200" dirty="0"/>
              <a:t>. (Romans 3:22-26; </a:t>
            </a:r>
            <a:br>
              <a:rPr lang="en-US" sz="4200" dirty="0"/>
            </a:br>
            <a:r>
              <a:rPr lang="en-US" sz="4200" dirty="0"/>
              <a:t>Galatians 2:20; 3:26-27)</a:t>
            </a:r>
          </a:p>
        </p:txBody>
      </p:sp>
    </p:spTree>
    <p:extLst>
      <p:ext uri="{BB962C8B-B14F-4D97-AF65-F5344CB8AC3E}">
        <p14:creationId xmlns:p14="http://schemas.microsoft.com/office/powerpoint/2010/main" val="4315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49549-36CE-544C-644D-E8D2071B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My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FEA41-5F64-0587-663B-9BF48D88A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598" y="2620517"/>
            <a:ext cx="11486804" cy="4547726"/>
          </a:xfrm>
        </p:spPr>
        <p:txBody>
          <a:bodyPr numCol="2" anchor="t">
            <a:normAutofit/>
          </a:bodyPr>
          <a:lstStyle/>
          <a:p>
            <a:r>
              <a:rPr lang="en-US" sz="5200" b="1" dirty="0"/>
              <a:t>Dead</a:t>
            </a:r>
            <a:r>
              <a:rPr lang="en-US" sz="5200" dirty="0"/>
              <a:t> (James 2:26)</a:t>
            </a:r>
          </a:p>
          <a:p>
            <a:r>
              <a:rPr lang="en-US" sz="5200" b="1" dirty="0"/>
              <a:t>Weak</a:t>
            </a:r>
            <a:r>
              <a:rPr lang="en-US" sz="5200" dirty="0"/>
              <a:t> (Romans 14:1)</a:t>
            </a:r>
          </a:p>
          <a:p>
            <a:r>
              <a:rPr lang="en-US" sz="5200" b="1" dirty="0"/>
              <a:t>Great</a:t>
            </a:r>
            <a:r>
              <a:rPr lang="en-US" sz="5200" dirty="0"/>
              <a:t> (Luke 7:9)</a:t>
            </a:r>
          </a:p>
          <a:p>
            <a:r>
              <a:rPr lang="en-US" sz="5200" b="1" dirty="0"/>
              <a:t>Little</a:t>
            </a:r>
            <a:r>
              <a:rPr lang="en-US" sz="5200" dirty="0"/>
              <a:t> (Matthew 6:30; 8:26)</a:t>
            </a:r>
          </a:p>
          <a:p>
            <a:r>
              <a:rPr lang="en-US" sz="5200" b="1" dirty="0"/>
              <a:t>Saving</a:t>
            </a:r>
            <a:r>
              <a:rPr lang="en-US" sz="5200" dirty="0"/>
              <a:t> (Lk 7:50; James 2:14)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8BCBA45-BE86-0614-D644-23E9EC2EBCC7}"/>
              </a:ext>
            </a:extLst>
          </p:cNvPr>
          <p:cNvSpPr txBox="1">
            <a:spLocks/>
          </p:cNvSpPr>
          <p:nvPr/>
        </p:nvSpPr>
        <p:spPr>
          <a:xfrm>
            <a:off x="352598" y="1812035"/>
            <a:ext cx="11486804" cy="808482"/>
          </a:xfrm>
          <a:prstGeom prst="rect">
            <a:avLst/>
          </a:prstGeom>
        </p:spPr>
        <p:txBody>
          <a:bodyPr vert="horz" lIns="91440" tIns="45720" rIns="91440" bIns="45720" numCol="1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anose="05020102010507070707" pitchFamily="18" charset="2"/>
              <a:buNone/>
            </a:pPr>
            <a:r>
              <a:rPr lang="en-US" sz="4200" b="1" dirty="0"/>
              <a:t>Different types: </a:t>
            </a:r>
            <a:endParaRPr lang="en-US" sz="4200" dirty="0"/>
          </a:p>
          <a:p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2524702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49549-36CE-544C-644D-E8D2071B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My Faith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4B0028D-0DB9-7F2D-C3A6-91CF2EEA480D}"/>
              </a:ext>
            </a:extLst>
          </p:cNvPr>
          <p:cNvSpPr txBox="1">
            <a:spLocks/>
          </p:cNvSpPr>
          <p:nvPr/>
        </p:nvSpPr>
        <p:spPr>
          <a:xfrm>
            <a:off x="352598" y="2296634"/>
            <a:ext cx="11486804" cy="4359348"/>
          </a:xfrm>
          <a:prstGeom prst="rect">
            <a:avLst/>
          </a:prstGeom>
        </p:spPr>
        <p:txBody>
          <a:bodyPr vert="horz" lIns="91440" tIns="45720" rIns="91440" bIns="45720" numCol="1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400" dirty="0"/>
              <a:t>Our personal </a:t>
            </a:r>
            <a:r>
              <a:rPr lang="en-US" sz="4400" b="1" dirty="0"/>
              <a:t>faith is not static or fixed</a:t>
            </a:r>
            <a:r>
              <a:rPr lang="en-US" sz="4400" dirty="0"/>
              <a:t>. </a:t>
            </a:r>
            <a:br>
              <a:rPr lang="en-US" sz="4400" dirty="0"/>
            </a:br>
            <a:r>
              <a:rPr lang="en-US" sz="3900" dirty="0"/>
              <a:t>(Luke 17:5-10; Matthew 11:2-6)</a:t>
            </a:r>
            <a:endParaRPr lang="en-US" sz="4400" dirty="0"/>
          </a:p>
          <a:p>
            <a:pPr marL="0" indent="0">
              <a:buNone/>
            </a:pPr>
            <a:r>
              <a:rPr lang="en-US" sz="4400" dirty="0"/>
              <a:t>We’ve must keep </a:t>
            </a:r>
            <a:r>
              <a:rPr lang="en-US" sz="4400" b="1" dirty="0"/>
              <a:t>feeding &amp; building our faith</a:t>
            </a:r>
            <a:r>
              <a:rPr lang="en-US" sz="4400" dirty="0"/>
              <a:t>! </a:t>
            </a:r>
            <a:r>
              <a:rPr lang="en-US" sz="4000" dirty="0"/>
              <a:t>(2 Peter 1:5ff; Jude 19-23; Luke 17:5-10; 1 Thess. 5:11; Romans 10:17)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3412106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49549-36CE-544C-644D-E8D2071B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My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FEA41-5F64-0587-663B-9BF48D88A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6" y="2180496"/>
            <a:ext cx="11486804" cy="4289577"/>
          </a:xfrm>
        </p:spPr>
        <p:txBody>
          <a:bodyPr anchor="t">
            <a:normAutofit fontScale="77500" lnSpcReduction="20000"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tx1"/>
                </a:solidFill>
              </a:rPr>
              <a:t>Only one type of personal faith that is of great value</a:t>
            </a:r>
            <a:r>
              <a:rPr lang="en-US" sz="4200" dirty="0"/>
              <a:t>.</a:t>
            </a:r>
          </a:p>
          <a:p>
            <a:pPr marL="0" indent="0">
              <a:buNone/>
            </a:pPr>
            <a:r>
              <a:rPr lang="en-US" sz="4200" dirty="0"/>
              <a:t>2 Peter 1:1 </a:t>
            </a:r>
            <a:r>
              <a:rPr lang="en-US" sz="4200" i="1" dirty="0"/>
              <a:t>“to those who have received</a:t>
            </a:r>
            <a:r>
              <a:rPr lang="en-US" sz="4200" dirty="0"/>
              <a:t> </a:t>
            </a:r>
            <a:r>
              <a:rPr lang="en-US" sz="4200" b="1" i="1" dirty="0"/>
              <a:t>a faith of the same kind as ours</a:t>
            </a:r>
            <a:r>
              <a:rPr lang="en-US" sz="4200" dirty="0"/>
              <a:t>.”</a:t>
            </a:r>
          </a:p>
          <a:p>
            <a:r>
              <a:rPr lang="en-US" sz="4200" b="1" i="1" dirty="0"/>
              <a:t>“Like precious faith” </a:t>
            </a:r>
            <a:r>
              <a:rPr lang="en-US" sz="1900" dirty="0"/>
              <a:t>(NKJV; ASV)</a:t>
            </a:r>
          </a:p>
          <a:p>
            <a:r>
              <a:rPr lang="en-US" sz="4200" b="1" i="1" dirty="0"/>
              <a:t>“A faith of equal standing” </a:t>
            </a:r>
            <a:r>
              <a:rPr lang="en-US" sz="1900" dirty="0"/>
              <a:t>(ESV)</a:t>
            </a:r>
          </a:p>
          <a:p>
            <a:r>
              <a:rPr lang="en-US" sz="4200" dirty="0"/>
              <a:t>Lit. “of </a:t>
            </a:r>
            <a:r>
              <a:rPr lang="en-US" sz="4200" b="1" dirty="0"/>
              <a:t>equal value or honor</a:t>
            </a:r>
            <a:r>
              <a:rPr lang="en-US" sz="4200" dirty="0"/>
              <a:t>” </a:t>
            </a:r>
            <a:r>
              <a:rPr lang="en-US" sz="2100" dirty="0"/>
              <a:t>(Strong)</a:t>
            </a:r>
            <a:r>
              <a:rPr lang="en-US" sz="4200" dirty="0"/>
              <a:t>; </a:t>
            </a:r>
            <a:br>
              <a:rPr lang="en-US" sz="4200" dirty="0"/>
            </a:br>
            <a:r>
              <a:rPr lang="en-US" sz="4200" dirty="0"/>
              <a:t>“</a:t>
            </a:r>
            <a:r>
              <a:rPr lang="en-US" sz="4200" b="1" dirty="0"/>
              <a:t>equally precious</a:t>
            </a:r>
            <a:r>
              <a:rPr lang="en-US" sz="4200" dirty="0"/>
              <a:t>… honored” </a:t>
            </a:r>
            <a:r>
              <a:rPr lang="en-US" sz="2100" dirty="0"/>
              <a:t>(Thayer)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1679295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49549-36CE-544C-644D-E8D2071B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One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FEA41-5F64-0587-663B-9BF48D88A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6" y="1935126"/>
            <a:ext cx="11776364" cy="4922874"/>
          </a:xfrm>
        </p:spPr>
        <p:txBody>
          <a:bodyPr anchor="t">
            <a:normAutofit fontScale="85000" lnSpcReduction="20000"/>
          </a:bodyPr>
          <a:lstStyle/>
          <a:p>
            <a:pPr marL="0" indent="0">
              <a:buNone/>
            </a:pPr>
            <a:r>
              <a:rPr lang="en-US" sz="4200" b="1" dirty="0"/>
              <a:t>Only one type of personal faith that saves</a:t>
            </a:r>
            <a:r>
              <a:rPr lang="en-US" sz="4200" dirty="0"/>
              <a:t>.</a:t>
            </a:r>
          </a:p>
          <a:p>
            <a:pPr marL="0" indent="0">
              <a:buNone/>
            </a:pPr>
            <a:r>
              <a:rPr lang="en-US" sz="4200" dirty="0"/>
              <a:t>James 2:14-26, the question leading into this context is, </a:t>
            </a:r>
            <a:r>
              <a:rPr lang="en-US" sz="4200" b="1" i="1" dirty="0"/>
              <a:t>“can that faith save him?”</a:t>
            </a:r>
            <a:r>
              <a:rPr lang="en-US" sz="4200" dirty="0"/>
              <a:t> The context discusses…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200" dirty="0"/>
              <a:t>A faith that does not </a:t>
            </a:r>
            <a:r>
              <a:rPr lang="en-US" sz="4200" b="1" i="1" dirty="0"/>
              <a:t>“work” </a:t>
            </a:r>
            <a:r>
              <a:rPr lang="en-US" sz="4200" dirty="0"/>
              <a:t>is</a:t>
            </a:r>
            <a:r>
              <a:rPr lang="en-US" sz="4200" b="1" i="1" dirty="0"/>
              <a:t> “dead”</a:t>
            </a:r>
            <a:r>
              <a:rPr lang="en-US" sz="4200" dirty="0"/>
              <a:t>(vs. 17), whereas a faith that works is </a:t>
            </a:r>
            <a:r>
              <a:rPr lang="en-US" sz="4200" b="1" i="1" dirty="0"/>
              <a:t>“perfected” </a:t>
            </a:r>
            <a:r>
              <a:rPr lang="en-US" sz="4200" dirty="0"/>
              <a:t>or complete (vs. 22) and is not </a:t>
            </a:r>
            <a:r>
              <a:rPr lang="en-US" sz="4200" b="1" i="1" dirty="0"/>
              <a:t>“useless”</a:t>
            </a:r>
            <a:r>
              <a:rPr lang="en-US" sz="4200" dirty="0"/>
              <a:t>. (vs. 20)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200" dirty="0"/>
              <a:t>Faith, Love &amp; Mercy all are to be “</a:t>
            </a:r>
            <a:r>
              <a:rPr lang="en-US" sz="4200" b="1" dirty="0"/>
              <a:t>active</a:t>
            </a:r>
            <a:r>
              <a:rPr lang="en-US" sz="4200" dirty="0"/>
              <a:t>”. (1 John 3:18; </a:t>
            </a:r>
            <a:br>
              <a:rPr lang="en-US" sz="4200" dirty="0"/>
            </a:br>
            <a:r>
              <a:rPr lang="en-US" sz="4200" dirty="0"/>
              <a:t>James 2:13; Romans 1:5)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200" dirty="0"/>
              <a:t>Will your faith spurn your obedience tonight?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252326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15718</TotalTime>
  <Words>999</Words>
  <Application>Microsoft Office PowerPoint</Application>
  <PresentationFormat>Widescreen</PresentationFormat>
  <Paragraphs>96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Gill Sans MT</vt:lpstr>
      <vt:lpstr>Wingdings 2</vt:lpstr>
      <vt:lpstr>Dividend</vt:lpstr>
      <vt:lpstr>A Foundation for  Biblical unity One faith - My faith</vt:lpstr>
      <vt:lpstr>One faith</vt:lpstr>
      <vt:lpstr>What Is “The Faith”?</vt:lpstr>
      <vt:lpstr>One faith</vt:lpstr>
      <vt:lpstr>My Faith</vt:lpstr>
      <vt:lpstr>My Faith</vt:lpstr>
      <vt:lpstr>My faith</vt:lpstr>
      <vt:lpstr>One faith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Biblical unity</dc:title>
  <dc:creator>Chris Simmons</dc:creator>
  <cp:lastModifiedBy>Chris Simmons</cp:lastModifiedBy>
  <cp:revision>26</cp:revision>
  <cp:lastPrinted>2023-07-09T21:08:44Z</cp:lastPrinted>
  <dcterms:created xsi:type="dcterms:W3CDTF">2023-06-24T02:23:43Z</dcterms:created>
  <dcterms:modified xsi:type="dcterms:W3CDTF">2023-07-12T18:09:54Z</dcterms:modified>
</cp:coreProperties>
</file>