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handoutMasterIdLst>
    <p:handoutMasterId r:id="rId18"/>
  </p:handoutMasterIdLst>
  <p:sldIdLst>
    <p:sldId id="256" r:id="rId5"/>
    <p:sldId id="268" r:id="rId6"/>
    <p:sldId id="315" r:id="rId7"/>
    <p:sldId id="316" r:id="rId8"/>
    <p:sldId id="324" r:id="rId9"/>
    <p:sldId id="318" r:id="rId10"/>
    <p:sldId id="319" r:id="rId11"/>
    <p:sldId id="320" r:id="rId12"/>
    <p:sldId id="321" r:id="rId13"/>
    <p:sldId id="317" r:id="rId14"/>
    <p:sldId id="323" r:id="rId15"/>
    <p:sldId id="322"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1" autoAdjust="0"/>
    <p:restoredTop sz="86397" autoAdjust="0"/>
  </p:normalViewPr>
  <p:slideViewPr>
    <p:cSldViewPr snapToGrid="0">
      <p:cViewPr varScale="1">
        <p:scale>
          <a:sx n="59" d="100"/>
          <a:sy n="59" d="100"/>
        </p:scale>
        <p:origin x="300" y="114"/>
      </p:cViewPr>
      <p:guideLst>
        <p:guide orient="horz" pos="1752"/>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440F78-2C9E-4C7F-818C-B40BB19D3AB0}"/>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a:extLst>
              <a:ext uri="{FF2B5EF4-FFF2-40B4-BE49-F238E27FC236}">
                <a16:creationId xmlns:a16="http://schemas.microsoft.com/office/drawing/2014/main" id="{0ED3FB98-80B9-4155-809A-82659D34A010}"/>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8/13/2023am</a:t>
            </a:r>
            <a:endParaRPr lang="en-US" dirty="0"/>
          </a:p>
        </p:txBody>
      </p:sp>
      <p:sp>
        <p:nvSpPr>
          <p:cNvPr id="4" name="Footer Placeholder 3">
            <a:extLst>
              <a:ext uri="{FF2B5EF4-FFF2-40B4-BE49-F238E27FC236}">
                <a16:creationId xmlns:a16="http://schemas.microsoft.com/office/drawing/2014/main" id="{D8DEF847-3492-4888-9C23-1504238536BC}"/>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Unity In Diversity</a:t>
            </a:r>
            <a:endParaRPr lang="en-US" dirty="0"/>
          </a:p>
        </p:txBody>
      </p:sp>
      <p:sp>
        <p:nvSpPr>
          <p:cNvPr id="5" name="Slide Number Placeholder 4">
            <a:extLst>
              <a:ext uri="{FF2B5EF4-FFF2-40B4-BE49-F238E27FC236}">
                <a16:creationId xmlns:a16="http://schemas.microsoft.com/office/drawing/2014/main" id="{D9E48C54-2332-4748-9C65-6A27E550C1F6}"/>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F7F75FB2-D12E-4669-8522-D3E2C7E6DC97}" type="slidenum">
              <a:rPr lang="en-US" smtClean="0"/>
              <a:t>‹#›</a:t>
            </a:fld>
            <a:endParaRPr lang="en-US" dirty="0"/>
          </a:p>
        </p:txBody>
      </p:sp>
    </p:spTree>
    <p:extLst>
      <p:ext uri="{BB962C8B-B14F-4D97-AF65-F5344CB8AC3E}">
        <p14:creationId xmlns:p14="http://schemas.microsoft.com/office/powerpoint/2010/main" val="199699180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8/13/2023am</a:t>
            </a:r>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Unity In Diversity</a:t>
            </a:r>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D18E0B9-48E4-499D-93B2-B07D00395BAC}" type="slidenum">
              <a:rPr lang="en-US" smtClean="0"/>
              <a:t>‹#›</a:t>
            </a:fld>
            <a:endParaRPr lang="en-US" dirty="0"/>
          </a:p>
        </p:txBody>
      </p:sp>
    </p:spTree>
    <p:extLst>
      <p:ext uri="{BB962C8B-B14F-4D97-AF65-F5344CB8AC3E}">
        <p14:creationId xmlns:p14="http://schemas.microsoft.com/office/powerpoint/2010/main" val="391404329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1"/>
              <a:t>Ephesians 4:1-3</a:t>
            </a:r>
          </a:p>
          <a:p>
            <a:pPr marL="765610" indent="-765610">
              <a:buAutoNum type="arabicPeriod"/>
            </a:pPr>
            <a:r>
              <a:rPr lang="en-US" b="1" noProof="1"/>
              <a:t>Servitude to Christ</a:t>
            </a:r>
          </a:p>
          <a:p>
            <a:pPr marL="765610" indent="-765610">
              <a:buAutoNum type="arabicPeriod"/>
            </a:pPr>
            <a:r>
              <a:rPr lang="en-US" b="1" noProof="1"/>
              <a:t>Devotion to our calling</a:t>
            </a:r>
          </a:p>
          <a:p>
            <a:pPr marL="765610" indent="-765610">
              <a:buAutoNum type="arabicPeriod"/>
            </a:pPr>
            <a:r>
              <a:rPr lang="en-US" b="1" noProof="1"/>
              <a:t>Humility, gentleness, patience &amp; forebearance in love.</a:t>
            </a:r>
          </a:p>
          <a:p>
            <a:pPr marL="765610" indent="-765610">
              <a:buAutoNum type="arabicPeriod"/>
            </a:pPr>
            <a:r>
              <a:rPr lang="en-US" b="1" noProof="1"/>
              <a:t>Diligence and urgency</a:t>
            </a:r>
            <a:endParaRPr lang="en-US" b="1" dirty="0"/>
          </a:p>
          <a:p>
            <a:endParaRPr lang="en-US" dirty="0"/>
          </a:p>
        </p:txBody>
      </p:sp>
      <p:sp>
        <p:nvSpPr>
          <p:cNvPr id="4" name="Slide Number Placeholder 3"/>
          <p:cNvSpPr>
            <a:spLocks noGrp="1"/>
          </p:cNvSpPr>
          <p:nvPr>
            <p:ph type="sldNum" sz="quarter" idx="5"/>
          </p:nvPr>
        </p:nvSpPr>
        <p:spPr/>
        <p:txBody>
          <a:bodyPr/>
          <a:lstStyle/>
          <a:p>
            <a:fld id="{8D18E0B9-48E4-499D-93B2-B07D00395BAC}" type="slidenum">
              <a:rPr lang="en-US" smtClean="0"/>
              <a:t>2</a:t>
            </a:fld>
            <a:endParaRPr lang="en-US" dirty="0"/>
          </a:p>
        </p:txBody>
      </p:sp>
      <p:sp>
        <p:nvSpPr>
          <p:cNvPr id="5" name="Date Placeholder 4">
            <a:extLst>
              <a:ext uri="{FF2B5EF4-FFF2-40B4-BE49-F238E27FC236}">
                <a16:creationId xmlns:a16="http://schemas.microsoft.com/office/drawing/2014/main" id="{95D2F691-B1AB-17FE-B254-53E6FC91563C}"/>
              </a:ext>
            </a:extLst>
          </p:cNvPr>
          <p:cNvSpPr>
            <a:spLocks noGrp="1"/>
          </p:cNvSpPr>
          <p:nvPr>
            <p:ph type="dt" idx="1"/>
          </p:nvPr>
        </p:nvSpPr>
        <p:spPr/>
        <p:txBody>
          <a:bodyPr/>
          <a:lstStyle/>
          <a:p>
            <a:r>
              <a:rPr lang="en-US"/>
              <a:t>8/13/2023am</a:t>
            </a:r>
            <a:endParaRPr lang="en-US" dirty="0"/>
          </a:p>
        </p:txBody>
      </p:sp>
      <p:sp>
        <p:nvSpPr>
          <p:cNvPr id="6" name="Footer Placeholder 5">
            <a:extLst>
              <a:ext uri="{FF2B5EF4-FFF2-40B4-BE49-F238E27FC236}">
                <a16:creationId xmlns:a16="http://schemas.microsoft.com/office/drawing/2014/main" id="{E75F6167-57A3-69D7-54A9-1D7F65627CA5}"/>
              </a:ext>
            </a:extLst>
          </p:cNvPr>
          <p:cNvSpPr>
            <a:spLocks noGrp="1"/>
          </p:cNvSpPr>
          <p:nvPr>
            <p:ph type="ftr" sz="quarter" idx="4"/>
          </p:nvPr>
        </p:nvSpPr>
        <p:spPr/>
        <p:txBody>
          <a:bodyPr/>
          <a:lstStyle/>
          <a:p>
            <a:r>
              <a:rPr lang="en-US"/>
              <a:t>Unity In Diversity</a:t>
            </a:r>
            <a:endParaRPr lang="en-US" dirty="0"/>
          </a:p>
        </p:txBody>
      </p:sp>
    </p:spTree>
    <p:extLst>
      <p:ext uri="{BB962C8B-B14F-4D97-AF65-F5344CB8AC3E}">
        <p14:creationId xmlns:p14="http://schemas.microsoft.com/office/powerpoint/2010/main" val="2124996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we to get together and come up with our own creeds, manuals or doctrines? NO</a:t>
            </a:r>
          </a:p>
          <a:p>
            <a:r>
              <a:rPr lang="en-US" dirty="0"/>
              <a:t>Consider Acts 15 which is often times called the “Council at Jerusalem” regarding the matter of circumcision of the Gentiles. Was this so that they could use human wisdom to arrive at a mutually agreeable solution? No! Key </a:t>
            </a:r>
          </a:p>
        </p:txBody>
      </p:sp>
      <p:sp>
        <p:nvSpPr>
          <p:cNvPr id="4" name="Slide Number Placeholder 3"/>
          <p:cNvSpPr>
            <a:spLocks noGrp="1"/>
          </p:cNvSpPr>
          <p:nvPr>
            <p:ph type="sldNum" sz="quarter" idx="5"/>
          </p:nvPr>
        </p:nvSpPr>
        <p:spPr/>
        <p:txBody>
          <a:bodyPr/>
          <a:lstStyle/>
          <a:p>
            <a:fld id="{8D18E0B9-48E4-499D-93B2-B07D00395BAC}" type="slidenum">
              <a:rPr lang="en-US" smtClean="0"/>
              <a:t>11</a:t>
            </a:fld>
            <a:endParaRPr lang="en-US" dirty="0"/>
          </a:p>
        </p:txBody>
      </p:sp>
      <p:sp>
        <p:nvSpPr>
          <p:cNvPr id="5" name="Date Placeholder 4">
            <a:extLst>
              <a:ext uri="{FF2B5EF4-FFF2-40B4-BE49-F238E27FC236}">
                <a16:creationId xmlns:a16="http://schemas.microsoft.com/office/drawing/2014/main" id="{F9A0AD45-0868-8590-D6DD-6198A3EDA134}"/>
              </a:ext>
            </a:extLst>
          </p:cNvPr>
          <p:cNvSpPr>
            <a:spLocks noGrp="1"/>
          </p:cNvSpPr>
          <p:nvPr>
            <p:ph type="dt" idx="1"/>
          </p:nvPr>
        </p:nvSpPr>
        <p:spPr/>
        <p:txBody>
          <a:bodyPr/>
          <a:lstStyle/>
          <a:p>
            <a:r>
              <a:rPr lang="en-US"/>
              <a:t>8/13/2023am</a:t>
            </a:r>
            <a:endParaRPr lang="en-US" dirty="0"/>
          </a:p>
        </p:txBody>
      </p:sp>
      <p:sp>
        <p:nvSpPr>
          <p:cNvPr id="6" name="Footer Placeholder 5">
            <a:extLst>
              <a:ext uri="{FF2B5EF4-FFF2-40B4-BE49-F238E27FC236}">
                <a16:creationId xmlns:a16="http://schemas.microsoft.com/office/drawing/2014/main" id="{054850C5-D795-9A21-6526-E476D91C9FD7}"/>
              </a:ext>
            </a:extLst>
          </p:cNvPr>
          <p:cNvSpPr>
            <a:spLocks noGrp="1"/>
          </p:cNvSpPr>
          <p:nvPr>
            <p:ph type="ftr" sz="quarter" idx="4"/>
          </p:nvPr>
        </p:nvSpPr>
        <p:spPr/>
        <p:txBody>
          <a:bodyPr/>
          <a:lstStyle/>
          <a:p>
            <a:r>
              <a:rPr lang="en-US"/>
              <a:t>Unity In Diversity</a:t>
            </a:r>
            <a:endParaRPr lang="en-US" dirty="0"/>
          </a:p>
        </p:txBody>
      </p:sp>
    </p:spTree>
    <p:extLst>
      <p:ext uri="{BB962C8B-B14F-4D97-AF65-F5344CB8AC3E}">
        <p14:creationId xmlns:p14="http://schemas.microsoft.com/office/powerpoint/2010/main" val="2790089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we to get together and come up with our own creeds, manuals or doctrines? NO</a:t>
            </a:r>
          </a:p>
          <a:p>
            <a:r>
              <a:rPr lang="en-US" dirty="0"/>
              <a:t>Consider Acts 15 which is often times called the “Council at Jerusalem” regarding the matter of circumcision of the Gentiles. Was this so that they could use human wisdom to arrive at a mutually agreeable solution? No! Key </a:t>
            </a:r>
          </a:p>
        </p:txBody>
      </p:sp>
      <p:sp>
        <p:nvSpPr>
          <p:cNvPr id="4" name="Slide Number Placeholder 3"/>
          <p:cNvSpPr>
            <a:spLocks noGrp="1"/>
          </p:cNvSpPr>
          <p:nvPr>
            <p:ph type="sldNum" sz="quarter" idx="5"/>
          </p:nvPr>
        </p:nvSpPr>
        <p:spPr/>
        <p:txBody>
          <a:bodyPr/>
          <a:lstStyle/>
          <a:p>
            <a:fld id="{8D18E0B9-48E4-499D-93B2-B07D00395BAC}" type="slidenum">
              <a:rPr lang="en-US" smtClean="0"/>
              <a:t>12</a:t>
            </a:fld>
            <a:endParaRPr lang="en-US" dirty="0"/>
          </a:p>
        </p:txBody>
      </p:sp>
      <p:sp>
        <p:nvSpPr>
          <p:cNvPr id="5" name="Date Placeholder 4">
            <a:extLst>
              <a:ext uri="{FF2B5EF4-FFF2-40B4-BE49-F238E27FC236}">
                <a16:creationId xmlns:a16="http://schemas.microsoft.com/office/drawing/2014/main" id="{3F45D0EE-A528-F700-E9DB-AE17E2B9B592}"/>
              </a:ext>
            </a:extLst>
          </p:cNvPr>
          <p:cNvSpPr>
            <a:spLocks noGrp="1"/>
          </p:cNvSpPr>
          <p:nvPr>
            <p:ph type="dt" idx="1"/>
          </p:nvPr>
        </p:nvSpPr>
        <p:spPr/>
        <p:txBody>
          <a:bodyPr/>
          <a:lstStyle/>
          <a:p>
            <a:r>
              <a:rPr lang="en-US"/>
              <a:t>8/13/2023am</a:t>
            </a:r>
            <a:endParaRPr lang="en-US" dirty="0"/>
          </a:p>
        </p:txBody>
      </p:sp>
      <p:sp>
        <p:nvSpPr>
          <p:cNvPr id="6" name="Footer Placeholder 5">
            <a:extLst>
              <a:ext uri="{FF2B5EF4-FFF2-40B4-BE49-F238E27FC236}">
                <a16:creationId xmlns:a16="http://schemas.microsoft.com/office/drawing/2014/main" id="{8DE2301A-BC40-EA5D-FD2B-4AEFE80DBD6D}"/>
              </a:ext>
            </a:extLst>
          </p:cNvPr>
          <p:cNvSpPr>
            <a:spLocks noGrp="1"/>
          </p:cNvSpPr>
          <p:nvPr>
            <p:ph type="ftr" sz="quarter" idx="4"/>
          </p:nvPr>
        </p:nvSpPr>
        <p:spPr/>
        <p:txBody>
          <a:bodyPr/>
          <a:lstStyle/>
          <a:p>
            <a:r>
              <a:rPr lang="en-US"/>
              <a:t>Unity In Diversity</a:t>
            </a:r>
            <a:endParaRPr lang="en-US" dirty="0"/>
          </a:p>
        </p:txBody>
      </p:sp>
    </p:spTree>
    <p:extLst>
      <p:ext uri="{BB962C8B-B14F-4D97-AF65-F5344CB8AC3E}">
        <p14:creationId xmlns:p14="http://schemas.microsoft.com/office/powerpoint/2010/main" val="3119812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8/13/2023am</a:t>
            </a:r>
            <a:endParaRPr lang="en-US" dirty="0"/>
          </a:p>
        </p:txBody>
      </p:sp>
      <p:sp>
        <p:nvSpPr>
          <p:cNvPr id="5" name="Footer Placeholder 4"/>
          <p:cNvSpPr>
            <a:spLocks noGrp="1"/>
          </p:cNvSpPr>
          <p:nvPr>
            <p:ph type="ftr" sz="quarter" idx="4"/>
          </p:nvPr>
        </p:nvSpPr>
        <p:spPr/>
        <p:txBody>
          <a:bodyPr/>
          <a:lstStyle/>
          <a:p>
            <a:r>
              <a:rPr lang="en-US"/>
              <a:t>Unity In Diversity</a:t>
            </a:r>
            <a:endParaRPr lang="en-US" dirty="0"/>
          </a:p>
        </p:txBody>
      </p:sp>
      <p:sp>
        <p:nvSpPr>
          <p:cNvPr id="6" name="Slide Number Placeholder 5"/>
          <p:cNvSpPr>
            <a:spLocks noGrp="1"/>
          </p:cNvSpPr>
          <p:nvPr>
            <p:ph type="sldNum" sz="quarter" idx="5"/>
          </p:nvPr>
        </p:nvSpPr>
        <p:spPr/>
        <p:txBody>
          <a:bodyPr/>
          <a:lstStyle/>
          <a:p>
            <a:fld id="{8D18E0B9-48E4-499D-93B2-B07D00395BAC}" type="slidenum">
              <a:rPr lang="en-US" smtClean="0"/>
              <a:t>3</a:t>
            </a:fld>
            <a:endParaRPr lang="en-US" dirty="0"/>
          </a:p>
        </p:txBody>
      </p:sp>
    </p:spTree>
    <p:extLst>
      <p:ext uri="{BB962C8B-B14F-4D97-AF65-F5344CB8AC3E}">
        <p14:creationId xmlns:p14="http://schemas.microsoft.com/office/powerpoint/2010/main" val="215562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b="1" noProof="1"/>
              <a:t>The fact that brethren disagree on a doctrinal or moral matter doesn’t mean </a:t>
            </a:r>
          </a:p>
          <a:p>
            <a:endParaRPr lang="en-US" dirty="0"/>
          </a:p>
        </p:txBody>
      </p:sp>
      <p:sp>
        <p:nvSpPr>
          <p:cNvPr id="4" name="Slide Number Placeholder 3"/>
          <p:cNvSpPr>
            <a:spLocks noGrp="1"/>
          </p:cNvSpPr>
          <p:nvPr>
            <p:ph type="sldNum" sz="quarter" idx="5"/>
          </p:nvPr>
        </p:nvSpPr>
        <p:spPr/>
        <p:txBody>
          <a:bodyPr/>
          <a:lstStyle/>
          <a:p>
            <a:fld id="{8D18E0B9-48E4-499D-93B2-B07D00395BAC}" type="slidenum">
              <a:rPr lang="en-US" smtClean="0"/>
              <a:t>4</a:t>
            </a:fld>
            <a:endParaRPr lang="en-US" dirty="0"/>
          </a:p>
        </p:txBody>
      </p:sp>
      <p:sp>
        <p:nvSpPr>
          <p:cNvPr id="5" name="Date Placeholder 4">
            <a:extLst>
              <a:ext uri="{FF2B5EF4-FFF2-40B4-BE49-F238E27FC236}">
                <a16:creationId xmlns:a16="http://schemas.microsoft.com/office/drawing/2014/main" id="{41BD9C6A-F499-B2B3-EE34-1BD2CF12BF60}"/>
              </a:ext>
            </a:extLst>
          </p:cNvPr>
          <p:cNvSpPr>
            <a:spLocks noGrp="1"/>
          </p:cNvSpPr>
          <p:nvPr>
            <p:ph type="dt" idx="1"/>
          </p:nvPr>
        </p:nvSpPr>
        <p:spPr/>
        <p:txBody>
          <a:bodyPr/>
          <a:lstStyle/>
          <a:p>
            <a:r>
              <a:rPr lang="en-US"/>
              <a:t>8/13/2023am</a:t>
            </a:r>
            <a:endParaRPr lang="en-US" dirty="0"/>
          </a:p>
        </p:txBody>
      </p:sp>
      <p:sp>
        <p:nvSpPr>
          <p:cNvPr id="6" name="Footer Placeholder 5">
            <a:extLst>
              <a:ext uri="{FF2B5EF4-FFF2-40B4-BE49-F238E27FC236}">
                <a16:creationId xmlns:a16="http://schemas.microsoft.com/office/drawing/2014/main" id="{5F63806B-F788-34FB-9093-EBEC6E3058E5}"/>
              </a:ext>
            </a:extLst>
          </p:cNvPr>
          <p:cNvSpPr>
            <a:spLocks noGrp="1"/>
          </p:cNvSpPr>
          <p:nvPr>
            <p:ph type="ftr" sz="quarter" idx="4"/>
          </p:nvPr>
        </p:nvSpPr>
        <p:spPr/>
        <p:txBody>
          <a:bodyPr/>
          <a:lstStyle/>
          <a:p>
            <a:r>
              <a:rPr lang="en-US"/>
              <a:t>Unity In Diversity</a:t>
            </a:r>
            <a:endParaRPr lang="en-US" dirty="0"/>
          </a:p>
        </p:txBody>
      </p:sp>
    </p:spTree>
    <p:extLst>
      <p:ext uri="{BB962C8B-B14F-4D97-AF65-F5344CB8AC3E}">
        <p14:creationId xmlns:p14="http://schemas.microsoft.com/office/powerpoint/2010/main" val="4218250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b="1" noProof="1"/>
              <a:t>The fact that brethren disagree on a doctrinal or moral matter doesn’t mean </a:t>
            </a:r>
          </a:p>
          <a:p>
            <a:pPr defTabSz="942289">
              <a:defRPr/>
            </a:pPr>
            <a:endParaRPr lang="en-US" b="1" noProof="1"/>
          </a:p>
          <a:p>
            <a:pPr defTabSz="942289">
              <a:defRPr/>
            </a:pPr>
            <a:r>
              <a:rPr lang="en-US" b="1" noProof="1"/>
              <a:t>2 Tim. 1:13 - “standard” - hupotuposis - typification under… a sketch for imitation. </a:t>
            </a:r>
          </a:p>
          <a:p>
            <a:pPr defTabSz="942289">
              <a:defRPr/>
            </a:pPr>
            <a:endParaRPr lang="en-US" b="1" noProof="1"/>
          </a:p>
          <a:p>
            <a:endParaRPr lang="en-US" dirty="0"/>
          </a:p>
        </p:txBody>
      </p:sp>
      <p:sp>
        <p:nvSpPr>
          <p:cNvPr id="4" name="Slide Number Placeholder 3"/>
          <p:cNvSpPr>
            <a:spLocks noGrp="1"/>
          </p:cNvSpPr>
          <p:nvPr>
            <p:ph type="sldNum" sz="quarter" idx="5"/>
          </p:nvPr>
        </p:nvSpPr>
        <p:spPr/>
        <p:txBody>
          <a:bodyPr/>
          <a:lstStyle/>
          <a:p>
            <a:fld id="{8D18E0B9-48E4-499D-93B2-B07D00395BAC}" type="slidenum">
              <a:rPr lang="en-US" smtClean="0"/>
              <a:t>5</a:t>
            </a:fld>
            <a:endParaRPr lang="en-US" dirty="0"/>
          </a:p>
        </p:txBody>
      </p:sp>
      <p:sp>
        <p:nvSpPr>
          <p:cNvPr id="5" name="Date Placeholder 4">
            <a:extLst>
              <a:ext uri="{FF2B5EF4-FFF2-40B4-BE49-F238E27FC236}">
                <a16:creationId xmlns:a16="http://schemas.microsoft.com/office/drawing/2014/main" id="{D485F707-5120-2327-6F87-60C037773415}"/>
              </a:ext>
            </a:extLst>
          </p:cNvPr>
          <p:cNvSpPr>
            <a:spLocks noGrp="1"/>
          </p:cNvSpPr>
          <p:nvPr>
            <p:ph type="dt" idx="1"/>
          </p:nvPr>
        </p:nvSpPr>
        <p:spPr/>
        <p:txBody>
          <a:bodyPr/>
          <a:lstStyle/>
          <a:p>
            <a:r>
              <a:rPr lang="en-US"/>
              <a:t>8/13/2023am</a:t>
            </a:r>
            <a:endParaRPr lang="en-US" dirty="0"/>
          </a:p>
        </p:txBody>
      </p:sp>
      <p:sp>
        <p:nvSpPr>
          <p:cNvPr id="6" name="Footer Placeholder 5">
            <a:extLst>
              <a:ext uri="{FF2B5EF4-FFF2-40B4-BE49-F238E27FC236}">
                <a16:creationId xmlns:a16="http://schemas.microsoft.com/office/drawing/2014/main" id="{34BD7B59-255F-9D56-A6D0-44FB18F4578D}"/>
              </a:ext>
            </a:extLst>
          </p:cNvPr>
          <p:cNvSpPr>
            <a:spLocks noGrp="1"/>
          </p:cNvSpPr>
          <p:nvPr>
            <p:ph type="ftr" sz="quarter" idx="4"/>
          </p:nvPr>
        </p:nvSpPr>
        <p:spPr/>
        <p:txBody>
          <a:bodyPr/>
          <a:lstStyle/>
          <a:p>
            <a:r>
              <a:rPr lang="en-US"/>
              <a:t>Unity In Diversity</a:t>
            </a:r>
            <a:endParaRPr lang="en-US" dirty="0"/>
          </a:p>
        </p:txBody>
      </p:sp>
    </p:spTree>
    <p:extLst>
      <p:ext uri="{BB962C8B-B14F-4D97-AF65-F5344CB8AC3E}">
        <p14:creationId xmlns:p14="http://schemas.microsoft.com/office/powerpoint/2010/main" val="4206396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b="1" noProof="1"/>
              <a:t>The fact that brethren disagree on a doctrinal or moral matter doesn’t mean </a:t>
            </a:r>
          </a:p>
          <a:p>
            <a:endParaRPr lang="en-US" dirty="0"/>
          </a:p>
        </p:txBody>
      </p:sp>
      <p:sp>
        <p:nvSpPr>
          <p:cNvPr id="4" name="Slide Number Placeholder 3"/>
          <p:cNvSpPr>
            <a:spLocks noGrp="1"/>
          </p:cNvSpPr>
          <p:nvPr>
            <p:ph type="sldNum" sz="quarter" idx="5"/>
          </p:nvPr>
        </p:nvSpPr>
        <p:spPr/>
        <p:txBody>
          <a:bodyPr/>
          <a:lstStyle/>
          <a:p>
            <a:fld id="{8D18E0B9-48E4-499D-93B2-B07D00395BAC}" type="slidenum">
              <a:rPr lang="en-US" smtClean="0"/>
              <a:t>6</a:t>
            </a:fld>
            <a:endParaRPr lang="en-US" dirty="0"/>
          </a:p>
        </p:txBody>
      </p:sp>
      <p:sp>
        <p:nvSpPr>
          <p:cNvPr id="5" name="Date Placeholder 4">
            <a:extLst>
              <a:ext uri="{FF2B5EF4-FFF2-40B4-BE49-F238E27FC236}">
                <a16:creationId xmlns:a16="http://schemas.microsoft.com/office/drawing/2014/main" id="{F13FAC0F-FC83-F063-6445-196734E997EB}"/>
              </a:ext>
            </a:extLst>
          </p:cNvPr>
          <p:cNvSpPr>
            <a:spLocks noGrp="1"/>
          </p:cNvSpPr>
          <p:nvPr>
            <p:ph type="dt" idx="1"/>
          </p:nvPr>
        </p:nvSpPr>
        <p:spPr/>
        <p:txBody>
          <a:bodyPr/>
          <a:lstStyle/>
          <a:p>
            <a:r>
              <a:rPr lang="en-US"/>
              <a:t>8/13/2023am</a:t>
            </a:r>
            <a:endParaRPr lang="en-US" dirty="0"/>
          </a:p>
        </p:txBody>
      </p:sp>
      <p:sp>
        <p:nvSpPr>
          <p:cNvPr id="6" name="Footer Placeholder 5">
            <a:extLst>
              <a:ext uri="{FF2B5EF4-FFF2-40B4-BE49-F238E27FC236}">
                <a16:creationId xmlns:a16="http://schemas.microsoft.com/office/drawing/2014/main" id="{1DDABE56-C08F-E322-CA4D-E89B21EA1DCF}"/>
              </a:ext>
            </a:extLst>
          </p:cNvPr>
          <p:cNvSpPr>
            <a:spLocks noGrp="1"/>
          </p:cNvSpPr>
          <p:nvPr>
            <p:ph type="ftr" sz="quarter" idx="4"/>
          </p:nvPr>
        </p:nvSpPr>
        <p:spPr/>
        <p:txBody>
          <a:bodyPr/>
          <a:lstStyle/>
          <a:p>
            <a:r>
              <a:rPr lang="en-US"/>
              <a:t>Unity In Diversity</a:t>
            </a:r>
            <a:endParaRPr lang="en-US" dirty="0"/>
          </a:p>
        </p:txBody>
      </p:sp>
    </p:spTree>
    <p:extLst>
      <p:ext uri="{BB962C8B-B14F-4D97-AF65-F5344CB8AC3E}">
        <p14:creationId xmlns:p14="http://schemas.microsoft.com/office/powerpoint/2010/main" val="3592634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b="1" noProof="1"/>
              <a:t>The fact that brethren disagree on a doctrinal or moral matter doesn’t mean </a:t>
            </a:r>
          </a:p>
          <a:p>
            <a:endParaRPr lang="en-US" dirty="0"/>
          </a:p>
        </p:txBody>
      </p:sp>
      <p:sp>
        <p:nvSpPr>
          <p:cNvPr id="4" name="Slide Number Placeholder 3"/>
          <p:cNvSpPr>
            <a:spLocks noGrp="1"/>
          </p:cNvSpPr>
          <p:nvPr>
            <p:ph type="sldNum" sz="quarter" idx="5"/>
          </p:nvPr>
        </p:nvSpPr>
        <p:spPr/>
        <p:txBody>
          <a:bodyPr/>
          <a:lstStyle/>
          <a:p>
            <a:fld id="{8D18E0B9-48E4-499D-93B2-B07D00395BAC}" type="slidenum">
              <a:rPr lang="en-US" smtClean="0"/>
              <a:t>7</a:t>
            </a:fld>
            <a:endParaRPr lang="en-US" dirty="0"/>
          </a:p>
        </p:txBody>
      </p:sp>
      <p:sp>
        <p:nvSpPr>
          <p:cNvPr id="5" name="Date Placeholder 4">
            <a:extLst>
              <a:ext uri="{FF2B5EF4-FFF2-40B4-BE49-F238E27FC236}">
                <a16:creationId xmlns:a16="http://schemas.microsoft.com/office/drawing/2014/main" id="{F6CC3E4F-133B-A453-B3B7-262482090D0B}"/>
              </a:ext>
            </a:extLst>
          </p:cNvPr>
          <p:cNvSpPr>
            <a:spLocks noGrp="1"/>
          </p:cNvSpPr>
          <p:nvPr>
            <p:ph type="dt" idx="1"/>
          </p:nvPr>
        </p:nvSpPr>
        <p:spPr/>
        <p:txBody>
          <a:bodyPr/>
          <a:lstStyle/>
          <a:p>
            <a:r>
              <a:rPr lang="en-US"/>
              <a:t>8/13/2023am</a:t>
            </a:r>
            <a:endParaRPr lang="en-US" dirty="0"/>
          </a:p>
        </p:txBody>
      </p:sp>
      <p:sp>
        <p:nvSpPr>
          <p:cNvPr id="6" name="Footer Placeholder 5">
            <a:extLst>
              <a:ext uri="{FF2B5EF4-FFF2-40B4-BE49-F238E27FC236}">
                <a16:creationId xmlns:a16="http://schemas.microsoft.com/office/drawing/2014/main" id="{6477CC04-B191-31CA-9D01-9669248AFF73}"/>
              </a:ext>
            </a:extLst>
          </p:cNvPr>
          <p:cNvSpPr>
            <a:spLocks noGrp="1"/>
          </p:cNvSpPr>
          <p:nvPr>
            <p:ph type="ftr" sz="quarter" idx="4"/>
          </p:nvPr>
        </p:nvSpPr>
        <p:spPr/>
        <p:txBody>
          <a:bodyPr/>
          <a:lstStyle/>
          <a:p>
            <a:r>
              <a:rPr lang="en-US"/>
              <a:t>Unity In Diversity</a:t>
            </a:r>
            <a:endParaRPr lang="en-US" dirty="0"/>
          </a:p>
        </p:txBody>
      </p:sp>
    </p:spTree>
    <p:extLst>
      <p:ext uri="{BB962C8B-B14F-4D97-AF65-F5344CB8AC3E}">
        <p14:creationId xmlns:p14="http://schemas.microsoft.com/office/powerpoint/2010/main" val="2271362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b="1" noProof="1"/>
              <a:t>The fact that brethren disagree on a doctrinal or moral matter doesn’t mean </a:t>
            </a:r>
          </a:p>
          <a:p>
            <a:endParaRPr lang="en-US" dirty="0"/>
          </a:p>
        </p:txBody>
      </p:sp>
      <p:sp>
        <p:nvSpPr>
          <p:cNvPr id="4" name="Slide Number Placeholder 3"/>
          <p:cNvSpPr>
            <a:spLocks noGrp="1"/>
          </p:cNvSpPr>
          <p:nvPr>
            <p:ph type="sldNum" sz="quarter" idx="5"/>
          </p:nvPr>
        </p:nvSpPr>
        <p:spPr/>
        <p:txBody>
          <a:bodyPr/>
          <a:lstStyle/>
          <a:p>
            <a:fld id="{8D18E0B9-48E4-499D-93B2-B07D00395BAC}" type="slidenum">
              <a:rPr lang="en-US" smtClean="0"/>
              <a:t>8</a:t>
            </a:fld>
            <a:endParaRPr lang="en-US" dirty="0"/>
          </a:p>
        </p:txBody>
      </p:sp>
      <p:sp>
        <p:nvSpPr>
          <p:cNvPr id="5" name="Date Placeholder 4">
            <a:extLst>
              <a:ext uri="{FF2B5EF4-FFF2-40B4-BE49-F238E27FC236}">
                <a16:creationId xmlns:a16="http://schemas.microsoft.com/office/drawing/2014/main" id="{B574E891-1C66-2E37-2787-76535B44E627}"/>
              </a:ext>
            </a:extLst>
          </p:cNvPr>
          <p:cNvSpPr>
            <a:spLocks noGrp="1"/>
          </p:cNvSpPr>
          <p:nvPr>
            <p:ph type="dt" idx="1"/>
          </p:nvPr>
        </p:nvSpPr>
        <p:spPr/>
        <p:txBody>
          <a:bodyPr/>
          <a:lstStyle/>
          <a:p>
            <a:r>
              <a:rPr lang="en-US"/>
              <a:t>8/13/2023am</a:t>
            </a:r>
            <a:endParaRPr lang="en-US" dirty="0"/>
          </a:p>
        </p:txBody>
      </p:sp>
      <p:sp>
        <p:nvSpPr>
          <p:cNvPr id="6" name="Footer Placeholder 5">
            <a:extLst>
              <a:ext uri="{FF2B5EF4-FFF2-40B4-BE49-F238E27FC236}">
                <a16:creationId xmlns:a16="http://schemas.microsoft.com/office/drawing/2014/main" id="{39CEA8E4-1426-BA66-55D2-7247459F2CF8}"/>
              </a:ext>
            </a:extLst>
          </p:cNvPr>
          <p:cNvSpPr>
            <a:spLocks noGrp="1"/>
          </p:cNvSpPr>
          <p:nvPr>
            <p:ph type="ftr" sz="quarter" idx="4"/>
          </p:nvPr>
        </p:nvSpPr>
        <p:spPr/>
        <p:txBody>
          <a:bodyPr/>
          <a:lstStyle/>
          <a:p>
            <a:r>
              <a:rPr lang="en-US"/>
              <a:t>Unity In Diversity</a:t>
            </a:r>
            <a:endParaRPr lang="en-US" dirty="0"/>
          </a:p>
        </p:txBody>
      </p:sp>
    </p:spTree>
    <p:extLst>
      <p:ext uri="{BB962C8B-B14F-4D97-AF65-F5344CB8AC3E}">
        <p14:creationId xmlns:p14="http://schemas.microsoft.com/office/powerpoint/2010/main" val="292972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b="1" noProof="1"/>
              <a:t>The fact that brethren disagree on a doctrinal or moral matter doesn’t mean </a:t>
            </a:r>
          </a:p>
          <a:p>
            <a:endParaRPr lang="en-US" dirty="0"/>
          </a:p>
        </p:txBody>
      </p:sp>
      <p:sp>
        <p:nvSpPr>
          <p:cNvPr id="4" name="Slide Number Placeholder 3"/>
          <p:cNvSpPr>
            <a:spLocks noGrp="1"/>
          </p:cNvSpPr>
          <p:nvPr>
            <p:ph type="sldNum" sz="quarter" idx="5"/>
          </p:nvPr>
        </p:nvSpPr>
        <p:spPr/>
        <p:txBody>
          <a:bodyPr/>
          <a:lstStyle/>
          <a:p>
            <a:fld id="{8D18E0B9-48E4-499D-93B2-B07D00395BAC}" type="slidenum">
              <a:rPr lang="en-US" smtClean="0"/>
              <a:t>9</a:t>
            </a:fld>
            <a:endParaRPr lang="en-US" dirty="0"/>
          </a:p>
        </p:txBody>
      </p:sp>
      <p:sp>
        <p:nvSpPr>
          <p:cNvPr id="5" name="Date Placeholder 4">
            <a:extLst>
              <a:ext uri="{FF2B5EF4-FFF2-40B4-BE49-F238E27FC236}">
                <a16:creationId xmlns:a16="http://schemas.microsoft.com/office/drawing/2014/main" id="{326C794F-6855-12EC-7E3F-AC01156FCB97}"/>
              </a:ext>
            </a:extLst>
          </p:cNvPr>
          <p:cNvSpPr>
            <a:spLocks noGrp="1"/>
          </p:cNvSpPr>
          <p:nvPr>
            <p:ph type="dt" idx="1"/>
          </p:nvPr>
        </p:nvSpPr>
        <p:spPr/>
        <p:txBody>
          <a:bodyPr/>
          <a:lstStyle/>
          <a:p>
            <a:r>
              <a:rPr lang="en-US"/>
              <a:t>8/13/2023am</a:t>
            </a:r>
            <a:endParaRPr lang="en-US" dirty="0"/>
          </a:p>
        </p:txBody>
      </p:sp>
      <p:sp>
        <p:nvSpPr>
          <p:cNvPr id="6" name="Footer Placeholder 5">
            <a:extLst>
              <a:ext uri="{FF2B5EF4-FFF2-40B4-BE49-F238E27FC236}">
                <a16:creationId xmlns:a16="http://schemas.microsoft.com/office/drawing/2014/main" id="{A35073BF-C517-3E9A-80F7-B11CEF5A02DF}"/>
              </a:ext>
            </a:extLst>
          </p:cNvPr>
          <p:cNvSpPr>
            <a:spLocks noGrp="1"/>
          </p:cNvSpPr>
          <p:nvPr>
            <p:ph type="ftr" sz="quarter" idx="4"/>
          </p:nvPr>
        </p:nvSpPr>
        <p:spPr/>
        <p:txBody>
          <a:bodyPr/>
          <a:lstStyle/>
          <a:p>
            <a:r>
              <a:rPr lang="en-US"/>
              <a:t>Unity In Diversity</a:t>
            </a:r>
            <a:endParaRPr lang="en-US" dirty="0"/>
          </a:p>
        </p:txBody>
      </p:sp>
    </p:spTree>
    <p:extLst>
      <p:ext uri="{BB962C8B-B14F-4D97-AF65-F5344CB8AC3E}">
        <p14:creationId xmlns:p14="http://schemas.microsoft.com/office/powerpoint/2010/main" val="3271920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we to get together and come up with our own creeds, manuals or doctrines? NO</a:t>
            </a:r>
          </a:p>
          <a:p>
            <a:r>
              <a:rPr lang="en-US" dirty="0"/>
              <a:t>Consider Acts 15 which is often times called the “Council at Jerusalem” regarding the matter of circumcision of the Gentiles. Was this so that they could use human wisdom to arrive at a mutually agreeable solution? No! Key </a:t>
            </a:r>
          </a:p>
          <a:p>
            <a:endParaRPr lang="en-US" dirty="0"/>
          </a:p>
          <a:p>
            <a:r>
              <a:rPr lang="en-US" dirty="0"/>
              <a:t>Complete - thoroughly mended.</a:t>
            </a:r>
          </a:p>
        </p:txBody>
      </p:sp>
      <p:sp>
        <p:nvSpPr>
          <p:cNvPr id="4" name="Slide Number Placeholder 3"/>
          <p:cNvSpPr>
            <a:spLocks noGrp="1"/>
          </p:cNvSpPr>
          <p:nvPr>
            <p:ph type="sldNum" sz="quarter" idx="5"/>
          </p:nvPr>
        </p:nvSpPr>
        <p:spPr/>
        <p:txBody>
          <a:bodyPr/>
          <a:lstStyle/>
          <a:p>
            <a:fld id="{8D18E0B9-48E4-499D-93B2-B07D00395BAC}" type="slidenum">
              <a:rPr lang="en-US" smtClean="0"/>
              <a:t>10</a:t>
            </a:fld>
            <a:endParaRPr lang="en-US" dirty="0"/>
          </a:p>
        </p:txBody>
      </p:sp>
      <p:sp>
        <p:nvSpPr>
          <p:cNvPr id="5" name="Date Placeholder 4">
            <a:extLst>
              <a:ext uri="{FF2B5EF4-FFF2-40B4-BE49-F238E27FC236}">
                <a16:creationId xmlns:a16="http://schemas.microsoft.com/office/drawing/2014/main" id="{DA9B9D9F-ADF8-0931-D806-B1D2C20364F8}"/>
              </a:ext>
            </a:extLst>
          </p:cNvPr>
          <p:cNvSpPr>
            <a:spLocks noGrp="1"/>
          </p:cNvSpPr>
          <p:nvPr>
            <p:ph type="dt" idx="1"/>
          </p:nvPr>
        </p:nvSpPr>
        <p:spPr/>
        <p:txBody>
          <a:bodyPr/>
          <a:lstStyle/>
          <a:p>
            <a:r>
              <a:rPr lang="en-US"/>
              <a:t>8/13/2023am</a:t>
            </a:r>
            <a:endParaRPr lang="en-US" dirty="0"/>
          </a:p>
        </p:txBody>
      </p:sp>
      <p:sp>
        <p:nvSpPr>
          <p:cNvPr id="6" name="Footer Placeholder 5">
            <a:extLst>
              <a:ext uri="{FF2B5EF4-FFF2-40B4-BE49-F238E27FC236}">
                <a16:creationId xmlns:a16="http://schemas.microsoft.com/office/drawing/2014/main" id="{E8C1AAD0-8179-5557-253D-7480E0AA69E0}"/>
              </a:ext>
            </a:extLst>
          </p:cNvPr>
          <p:cNvSpPr>
            <a:spLocks noGrp="1"/>
          </p:cNvSpPr>
          <p:nvPr>
            <p:ph type="ftr" sz="quarter" idx="4"/>
          </p:nvPr>
        </p:nvSpPr>
        <p:spPr/>
        <p:txBody>
          <a:bodyPr/>
          <a:lstStyle/>
          <a:p>
            <a:r>
              <a:rPr lang="en-US"/>
              <a:t>Unity In Diversity</a:t>
            </a:r>
            <a:endParaRPr lang="en-US" dirty="0"/>
          </a:p>
        </p:txBody>
      </p:sp>
    </p:spTree>
    <p:extLst>
      <p:ext uri="{BB962C8B-B14F-4D97-AF65-F5344CB8AC3E}">
        <p14:creationId xmlns:p14="http://schemas.microsoft.com/office/powerpoint/2010/main" val="4285075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D3492AC-2023-4442-AF40-53B11C2EF8B5}"/>
              </a:ext>
            </a:extLst>
          </p:cNvPr>
          <p:cNvSpPr>
            <a:spLocks noGrp="1"/>
          </p:cNvSpPr>
          <p:nvPr>
            <p:ph type="pic" sz="quarter" idx="13"/>
          </p:nvPr>
        </p:nvSpPr>
        <p:spPr>
          <a:xfrm>
            <a:off x="458724" y="457200"/>
            <a:ext cx="11274552" cy="5943600"/>
          </a:xfrm>
          <a:solidFill>
            <a:schemeClr val="accent6"/>
          </a:solidFill>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6145966" y="1008063"/>
            <a:ext cx="5120640" cy="2054388"/>
          </a:xfrm>
        </p:spPr>
        <p:txBody>
          <a:bodyPr anchor="b">
            <a:normAutofit/>
          </a:bodyPr>
          <a:lstStyle>
            <a:lvl1pPr algn="r">
              <a:defRPr sz="5400">
                <a:solidFill>
                  <a:schemeClr val="tx1">
                    <a:lumMod val="65000"/>
                    <a:lumOff val="35000"/>
                  </a:schemeClr>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8098970" y="3105163"/>
            <a:ext cx="3167636" cy="64767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4D64503-659B-472D-ABF8-01D077EB0D83}"/>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FE209C12-0CED-4CD5-B463-885A793CC25E}"/>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1A8F03DA-3AA9-44AC-8E2B-D53B8EBEA402}"/>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383958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overvie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B45A-9FA0-4D2A-8BEF-4709BD5C14CA}"/>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C06C6CB5-A7CF-4AA0-8E61-3C46EFA04157}"/>
              </a:ext>
              <a:ext uri="{C183D7F6-B498-43B3-948B-1728B52AA6E4}">
                <adec:decorative xmlns:adec="http://schemas.microsoft.com/office/drawing/2017/decorative" val="1"/>
              </a:ext>
            </a:extLst>
          </p:cNvPr>
          <p:cNvSpPr>
            <a:spLocks noGrp="1"/>
          </p:cNvSpPr>
          <p:nvPr>
            <p:ph type="pic" sz="quarter" idx="23" hasCustomPrompt="1"/>
          </p:nvPr>
        </p:nvSpPr>
        <p:spPr>
          <a:xfrm>
            <a:off x="1524" y="4572000"/>
            <a:ext cx="12188952" cy="2286000"/>
          </a:xfrm>
          <a:solidFill>
            <a:schemeClr val="accent6"/>
          </a:solidFill>
        </p:spPr>
        <p:txBody>
          <a:bodyPr anchor="b"/>
          <a:lstStyle>
            <a:lvl1pPr marL="0" indent="0">
              <a:buNone/>
              <a:defRPr/>
            </a:lvl1pPr>
          </a:lstStyle>
          <a:p>
            <a:r>
              <a:rPr lang="en-US" dirty="0"/>
              <a:t>Click to add picture</a:t>
            </a:r>
          </a:p>
        </p:txBody>
      </p:sp>
      <p:sp>
        <p:nvSpPr>
          <p:cNvPr id="15" name="Text Placeholder 15">
            <a:extLst>
              <a:ext uri="{FF2B5EF4-FFF2-40B4-BE49-F238E27FC236}">
                <a16:creationId xmlns:a16="http://schemas.microsoft.com/office/drawing/2014/main" id="{A1FB681F-A94D-4BF8-8290-0811E98D49D4}"/>
              </a:ext>
            </a:extLst>
          </p:cNvPr>
          <p:cNvSpPr>
            <a:spLocks noGrp="1"/>
          </p:cNvSpPr>
          <p:nvPr>
            <p:ph type="body" sz="quarter" idx="13" hasCustomPrompt="1"/>
          </p:nvPr>
        </p:nvSpPr>
        <p:spPr>
          <a:xfrm>
            <a:off x="858305" y="1696389"/>
            <a:ext cx="3210331" cy="3647605"/>
          </a:xfrm>
          <a:solidFill>
            <a:schemeClr val="bg1"/>
          </a:solidFill>
          <a:ln w="12700">
            <a:solidFill>
              <a:schemeClr val="tx2">
                <a:lumMod val="20000"/>
                <a:lumOff val="80000"/>
              </a:schemeClr>
            </a:solidFill>
          </a:ln>
        </p:spPr>
        <p:txBody>
          <a:bodyPr lIns="91440" tIns="457200">
            <a:noAutofit/>
          </a:bodyPr>
          <a:lstStyle>
            <a:lvl1pPr marL="0" indent="0" algn="ctr">
              <a:buNone/>
              <a:defRPr sz="3200" b="0">
                <a:solidFill>
                  <a:schemeClr val="accent4"/>
                </a:solidFill>
                <a:latin typeface="+mj-lt"/>
              </a:defRPr>
            </a:lvl1pPr>
          </a:lstStyle>
          <a:p>
            <a:pPr lvl="0"/>
            <a:r>
              <a:rPr lang="en-US" dirty="0"/>
              <a:t>Subtitle</a:t>
            </a:r>
          </a:p>
        </p:txBody>
      </p:sp>
      <p:sp>
        <p:nvSpPr>
          <p:cNvPr id="17" name="Text Placeholder 18">
            <a:extLst>
              <a:ext uri="{FF2B5EF4-FFF2-40B4-BE49-F238E27FC236}">
                <a16:creationId xmlns:a16="http://schemas.microsoft.com/office/drawing/2014/main" id="{61E8C129-EF62-46A8-97F3-3CB5D014FBDD}"/>
              </a:ext>
            </a:extLst>
          </p:cNvPr>
          <p:cNvSpPr>
            <a:spLocks noGrp="1"/>
          </p:cNvSpPr>
          <p:nvPr>
            <p:ph type="body" sz="quarter" idx="15" hasCustomPrompt="1"/>
          </p:nvPr>
        </p:nvSpPr>
        <p:spPr>
          <a:xfrm>
            <a:off x="1095593" y="2750695"/>
            <a:ext cx="2743200" cy="2465883"/>
          </a:xfrm>
        </p:spPr>
        <p:txBody>
          <a:bodyPr>
            <a:normAutofit/>
          </a:bodyPr>
          <a:lstStyle>
            <a:lvl1pPr marL="0" indent="0" algn="ctr">
              <a:buFont typeface="Arial" panose="020B0604020202020204" pitchFamily="34" charset="0"/>
              <a:buNone/>
              <a:defRPr sz="1400">
                <a:solidFill>
                  <a:schemeClr val="tx1"/>
                </a:solidFill>
              </a:defRPr>
            </a:lvl1pPr>
          </a:lstStyle>
          <a:p>
            <a:pPr lvl="0"/>
            <a:r>
              <a:rPr lang="en-US" dirty="0"/>
              <a:t>Click to add text</a:t>
            </a:r>
          </a:p>
        </p:txBody>
      </p:sp>
      <p:sp>
        <p:nvSpPr>
          <p:cNvPr id="3" name="Date Placeholder 2">
            <a:extLst>
              <a:ext uri="{FF2B5EF4-FFF2-40B4-BE49-F238E27FC236}">
                <a16:creationId xmlns:a16="http://schemas.microsoft.com/office/drawing/2014/main" id="{98EC90C5-A811-4E5C-ADD1-A89DB4E94DAA}"/>
              </a:ext>
            </a:extLst>
          </p:cNvPr>
          <p:cNvSpPr>
            <a:spLocks noGrp="1"/>
          </p:cNvSpPr>
          <p:nvPr>
            <p:ph type="dt" sz="half" idx="20"/>
          </p:nvPr>
        </p:nvSpPr>
        <p:spPr/>
        <p:txBody>
          <a:bodyPr/>
          <a:lstStyle>
            <a:lvl1pPr>
              <a:defRPr>
                <a:solidFill>
                  <a:schemeClr val="bg1"/>
                </a:solidFill>
              </a:defRPr>
            </a:lvl1pPr>
          </a:lstStyle>
          <a:p>
            <a:r>
              <a:rPr lang="en-US" dirty="0"/>
              <a:t>20XX</a:t>
            </a:r>
          </a:p>
        </p:txBody>
      </p:sp>
      <p:sp>
        <p:nvSpPr>
          <p:cNvPr id="16" name="Text Placeholder 15">
            <a:extLst>
              <a:ext uri="{FF2B5EF4-FFF2-40B4-BE49-F238E27FC236}">
                <a16:creationId xmlns:a16="http://schemas.microsoft.com/office/drawing/2014/main" id="{45F3F79F-C68B-4A8C-B9F0-4BF82DCC6D5F}"/>
              </a:ext>
            </a:extLst>
          </p:cNvPr>
          <p:cNvSpPr>
            <a:spLocks noGrp="1"/>
          </p:cNvSpPr>
          <p:nvPr>
            <p:ph type="body" sz="quarter" idx="24" hasCustomPrompt="1"/>
          </p:nvPr>
        </p:nvSpPr>
        <p:spPr>
          <a:xfrm>
            <a:off x="4516628" y="1696389"/>
            <a:ext cx="3209544" cy="3648456"/>
          </a:xfrm>
          <a:solidFill>
            <a:schemeClr val="bg1"/>
          </a:solidFill>
          <a:ln w="12700">
            <a:solidFill>
              <a:schemeClr val="tx2">
                <a:lumMod val="20000"/>
                <a:lumOff val="80000"/>
              </a:schemeClr>
            </a:solidFill>
          </a:ln>
        </p:spPr>
        <p:txBody>
          <a:bodyPr tIns="457200">
            <a:noAutofit/>
          </a:bodyPr>
          <a:lstStyle>
            <a:lvl1pPr marL="0" indent="0" algn="ctr">
              <a:buNone/>
              <a:defRPr sz="3200" b="0">
                <a:solidFill>
                  <a:schemeClr val="accent4"/>
                </a:solidFill>
                <a:latin typeface="+mj-lt"/>
              </a:defRPr>
            </a:lvl1pPr>
          </a:lstStyle>
          <a:p>
            <a:pPr lvl="0"/>
            <a:r>
              <a:rPr lang="en-US" dirty="0"/>
              <a:t>Subtitle</a:t>
            </a:r>
          </a:p>
        </p:txBody>
      </p:sp>
      <p:sp>
        <p:nvSpPr>
          <p:cNvPr id="18" name="Text Placeholder 18">
            <a:extLst>
              <a:ext uri="{FF2B5EF4-FFF2-40B4-BE49-F238E27FC236}">
                <a16:creationId xmlns:a16="http://schemas.microsoft.com/office/drawing/2014/main" id="{7E2099CC-3C3F-4C3B-825F-C69EBE0F0D18}"/>
              </a:ext>
            </a:extLst>
          </p:cNvPr>
          <p:cNvSpPr>
            <a:spLocks noGrp="1"/>
          </p:cNvSpPr>
          <p:nvPr>
            <p:ph type="body" sz="quarter" idx="25" hasCustomPrompt="1"/>
          </p:nvPr>
        </p:nvSpPr>
        <p:spPr>
          <a:xfrm>
            <a:off x="4765548" y="2750695"/>
            <a:ext cx="2743200" cy="2465883"/>
          </a:xfrm>
        </p:spPr>
        <p:txBody>
          <a:bodyPr>
            <a:normAutofit/>
          </a:bodyPr>
          <a:lstStyle>
            <a:lvl1pPr marL="0" indent="0" algn="ctr">
              <a:buFont typeface="Arial" panose="020B0604020202020204" pitchFamily="34" charset="0"/>
              <a:buNone/>
              <a:defRPr sz="1400">
                <a:solidFill>
                  <a:schemeClr val="tx1"/>
                </a:solidFill>
              </a:defRPr>
            </a:lvl1pPr>
          </a:lstStyle>
          <a:p>
            <a:pPr lvl="0"/>
            <a:r>
              <a:rPr lang="en-US" dirty="0"/>
              <a:t>Click to add text</a:t>
            </a:r>
          </a:p>
        </p:txBody>
      </p:sp>
      <p:sp>
        <p:nvSpPr>
          <p:cNvPr id="4" name="Footer Placeholder 3">
            <a:extLst>
              <a:ext uri="{FF2B5EF4-FFF2-40B4-BE49-F238E27FC236}">
                <a16:creationId xmlns:a16="http://schemas.microsoft.com/office/drawing/2014/main" id="{3356B621-AE19-45D3-B25F-23256C242DDD}"/>
              </a:ext>
            </a:extLst>
          </p:cNvPr>
          <p:cNvSpPr>
            <a:spLocks noGrp="1"/>
          </p:cNvSpPr>
          <p:nvPr>
            <p:ph type="ftr" sz="quarter" idx="21"/>
          </p:nvPr>
        </p:nvSpPr>
        <p:spPr/>
        <p:txBody>
          <a:bodyPr/>
          <a:lstStyle>
            <a:lvl1pPr>
              <a:defRPr>
                <a:solidFill>
                  <a:schemeClr val="bg1"/>
                </a:solidFill>
              </a:defRPr>
            </a:lvl1pPr>
          </a:lstStyle>
          <a:p>
            <a:r>
              <a:rPr lang="en-US" dirty="0"/>
              <a:t>Pitch deck title</a:t>
            </a:r>
          </a:p>
        </p:txBody>
      </p:sp>
      <p:sp>
        <p:nvSpPr>
          <p:cNvPr id="20" name="Text Placeholder 15">
            <a:extLst>
              <a:ext uri="{FF2B5EF4-FFF2-40B4-BE49-F238E27FC236}">
                <a16:creationId xmlns:a16="http://schemas.microsoft.com/office/drawing/2014/main" id="{D904408A-D9CD-40EC-A60A-5AFD4501F7B0}"/>
              </a:ext>
            </a:extLst>
          </p:cNvPr>
          <p:cNvSpPr>
            <a:spLocks noGrp="1"/>
          </p:cNvSpPr>
          <p:nvPr>
            <p:ph type="body" sz="quarter" idx="26" hasCustomPrompt="1"/>
          </p:nvPr>
        </p:nvSpPr>
        <p:spPr>
          <a:xfrm>
            <a:off x="8148764" y="1696389"/>
            <a:ext cx="3209544" cy="3648456"/>
          </a:xfrm>
          <a:solidFill>
            <a:schemeClr val="bg1"/>
          </a:solidFill>
          <a:ln w="12700">
            <a:solidFill>
              <a:schemeClr val="tx2">
                <a:lumMod val="20000"/>
                <a:lumOff val="80000"/>
              </a:schemeClr>
            </a:solidFill>
          </a:ln>
        </p:spPr>
        <p:txBody>
          <a:bodyPr tIns="457200">
            <a:noAutofit/>
          </a:bodyPr>
          <a:lstStyle>
            <a:lvl1pPr marL="0" indent="0" algn="ctr">
              <a:buNone/>
              <a:defRPr sz="3200" b="0">
                <a:solidFill>
                  <a:schemeClr val="accent4"/>
                </a:solidFill>
                <a:latin typeface="+mj-lt"/>
              </a:defRPr>
            </a:lvl1pPr>
          </a:lstStyle>
          <a:p>
            <a:pPr lvl="0"/>
            <a:r>
              <a:rPr lang="en-US" dirty="0"/>
              <a:t>Subtitle</a:t>
            </a:r>
          </a:p>
        </p:txBody>
      </p:sp>
      <p:sp>
        <p:nvSpPr>
          <p:cNvPr id="21" name="Text Placeholder 18">
            <a:extLst>
              <a:ext uri="{FF2B5EF4-FFF2-40B4-BE49-F238E27FC236}">
                <a16:creationId xmlns:a16="http://schemas.microsoft.com/office/drawing/2014/main" id="{F6FD60C1-21C4-4DFB-A5A9-717DE2A98BA9}"/>
              </a:ext>
            </a:extLst>
          </p:cNvPr>
          <p:cNvSpPr>
            <a:spLocks noGrp="1"/>
          </p:cNvSpPr>
          <p:nvPr>
            <p:ph type="body" sz="quarter" idx="27" hasCustomPrompt="1"/>
          </p:nvPr>
        </p:nvSpPr>
        <p:spPr>
          <a:xfrm>
            <a:off x="8377130" y="2750695"/>
            <a:ext cx="2743200" cy="2465883"/>
          </a:xfrm>
        </p:spPr>
        <p:txBody>
          <a:bodyPr>
            <a:normAutofit/>
          </a:bodyPr>
          <a:lstStyle>
            <a:lvl1pPr marL="0" indent="0" algn="ctr">
              <a:buFont typeface="Arial" panose="020B0604020202020204" pitchFamily="34" charset="0"/>
              <a:buNone/>
              <a:defRPr sz="1400">
                <a:solidFill>
                  <a:schemeClr val="tx1"/>
                </a:solidFill>
              </a:defRPr>
            </a:lvl1pPr>
          </a:lstStyle>
          <a:p>
            <a:pPr lvl="0"/>
            <a:r>
              <a:rPr lang="en-US" dirty="0"/>
              <a:t>Click to add text</a:t>
            </a:r>
          </a:p>
        </p:txBody>
      </p:sp>
      <p:sp>
        <p:nvSpPr>
          <p:cNvPr id="5" name="Slide Number Placeholder 4">
            <a:extLst>
              <a:ext uri="{FF2B5EF4-FFF2-40B4-BE49-F238E27FC236}">
                <a16:creationId xmlns:a16="http://schemas.microsoft.com/office/drawing/2014/main" id="{158BDCB2-D8C3-4571-8154-76BEA9AE41A8}"/>
              </a:ext>
            </a:extLst>
          </p:cNvPr>
          <p:cNvSpPr>
            <a:spLocks noGrp="1"/>
          </p:cNvSpPr>
          <p:nvPr>
            <p:ph type="sldNum" sz="quarter" idx="22"/>
          </p:nvPr>
        </p:nvSpPr>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072585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rket comparison">
    <p:spTree>
      <p:nvGrpSpPr>
        <p:cNvPr id="1" name=""/>
        <p:cNvGrpSpPr/>
        <p:nvPr/>
      </p:nvGrpSpPr>
      <p:grpSpPr>
        <a:xfrm>
          <a:off x="0" y="0"/>
          <a:ext cx="0" cy="0"/>
          <a:chOff x="0" y="0"/>
          <a:chExt cx="0" cy="0"/>
        </a:xfrm>
      </p:grpSpPr>
      <p:sp>
        <p:nvSpPr>
          <p:cNvPr id="16" name="Text Placeholder 3">
            <a:extLst>
              <a:ext uri="{FF2B5EF4-FFF2-40B4-BE49-F238E27FC236}">
                <a16:creationId xmlns:a16="http://schemas.microsoft.com/office/drawing/2014/main" id="{3A5BA28D-2313-499F-93AB-7C86B0305709}"/>
              </a:ext>
            </a:extLst>
          </p:cNvPr>
          <p:cNvSpPr>
            <a:spLocks noGrp="1"/>
          </p:cNvSpPr>
          <p:nvPr>
            <p:ph type="body" sz="quarter" idx="30" hasCustomPrompt="1"/>
          </p:nvPr>
        </p:nvSpPr>
        <p:spPr>
          <a:xfrm>
            <a:off x="2466593" y="2207455"/>
            <a:ext cx="1351811" cy="1097280"/>
          </a:xfrm>
          <a:prstGeom prst="rect">
            <a:avLst/>
          </a:prstGeom>
          <a:noFill/>
          <a:ln>
            <a:solidFill>
              <a:schemeClr val="accent2"/>
            </a:solidFill>
          </a:ln>
        </p:spPr>
        <p:txBody>
          <a:bodyPr anchor="ctr" anchorCtr="1">
            <a:normAutofit/>
          </a:bodyPr>
          <a:lstStyle>
            <a:lvl1pPr marL="0" indent="0" algn="ctr">
              <a:spcBef>
                <a:spcPts val="0"/>
              </a:spcBef>
              <a:spcAft>
                <a:spcPts val="0"/>
              </a:spcAft>
              <a:buNone/>
              <a:defRPr sz="4000">
                <a:solidFill>
                  <a:schemeClr val="accent1"/>
                </a:solidFill>
                <a:latin typeface="+mj-lt"/>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1</a:t>
            </a:r>
          </a:p>
        </p:txBody>
      </p:sp>
      <p:sp>
        <p:nvSpPr>
          <p:cNvPr id="22" name="Text Placeholder 3">
            <a:extLst>
              <a:ext uri="{FF2B5EF4-FFF2-40B4-BE49-F238E27FC236}">
                <a16:creationId xmlns:a16="http://schemas.microsoft.com/office/drawing/2014/main" id="{98516B14-EF29-444F-82DA-19F5011C7DD4}"/>
              </a:ext>
            </a:extLst>
          </p:cNvPr>
          <p:cNvSpPr>
            <a:spLocks noGrp="1"/>
          </p:cNvSpPr>
          <p:nvPr>
            <p:ph type="body" sz="quarter" idx="34" hasCustomPrompt="1"/>
          </p:nvPr>
        </p:nvSpPr>
        <p:spPr>
          <a:xfrm>
            <a:off x="2466592" y="3559605"/>
            <a:ext cx="1353313" cy="1097280"/>
          </a:xfrm>
          <a:prstGeom prst="rect">
            <a:avLst/>
          </a:prstGeom>
          <a:noFill/>
          <a:ln>
            <a:solidFill>
              <a:schemeClr val="accent2"/>
            </a:solidFill>
          </a:ln>
        </p:spPr>
        <p:txBody>
          <a:bodyPr anchor="ctr" anchorCtr="1">
            <a:normAutofit/>
          </a:bodyPr>
          <a:lstStyle>
            <a:lvl1pPr marL="0" indent="0" algn="ctr">
              <a:spcBef>
                <a:spcPts val="0"/>
              </a:spcBef>
              <a:spcAft>
                <a:spcPts val="0"/>
              </a:spcAft>
              <a:buNone/>
              <a:defRPr sz="4000">
                <a:solidFill>
                  <a:schemeClr val="accent1"/>
                </a:solidFill>
                <a:latin typeface="+mj-lt"/>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2</a:t>
            </a:r>
            <a:endParaRPr lang="en-ZA" dirty="0"/>
          </a:p>
        </p:txBody>
      </p:sp>
      <p:sp>
        <p:nvSpPr>
          <p:cNvPr id="23" name="Text Placeholder 3">
            <a:extLst>
              <a:ext uri="{FF2B5EF4-FFF2-40B4-BE49-F238E27FC236}">
                <a16:creationId xmlns:a16="http://schemas.microsoft.com/office/drawing/2014/main" id="{BFDD67D8-D69E-405B-825C-A9AF88C1A80A}"/>
              </a:ext>
            </a:extLst>
          </p:cNvPr>
          <p:cNvSpPr>
            <a:spLocks noGrp="1"/>
          </p:cNvSpPr>
          <p:nvPr>
            <p:ph type="body" sz="quarter" idx="35" hasCustomPrompt="1"/>
          </p:nvPr>
        </p:nvSpPr>
        <p:spPr>
          <a:xfrm>
            <a:off x="2466592" y="4905756"/>
            <a:ext cx="1353314" cy="1097280"/>
          </a:xfrm>
          <a:prstGeom prst="rect">
            <a:avLst/>
          </a:prstGeom>
          <a:noFill/>
          <a:ln>
            <a:solidFill>
              <a:schemeClr val="accent2"/>
            </a:solidFill>
          </a:ln>
        </p:spPr>
        <p:txBody>
          <a:bodyPr anchor="ctr" anchorCtr="1">
            <a:normAutofit/>
          </a:bodyPr>
          <a:lstStyle>
            <a:lvl1pPr marL="0" indent="0" algn="ctr">
              <a:spcBef>
                <a:spcPts val="0"/>
              </a:spcBef>
              <a:spcAft>
                <a:spcPts val="0"/>
              </a:spcAft>
              <a:buNone/>
              <a:defRPr sz="4000">
                <a:solidFill>
                  <a:schemeClr val="accent1"/>
                </a:solidFill>
                <a:latin typeface="+mj-lt"/>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3</a:t>
            </a:r>
            <a:endParaRPr lang="en-ZA"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ZA" dirty="0"/>
          </a:p>
        </p:txBody>
      </p:sp>
      <p:sp>
        <p:nvSpPr>
          <p:cNvPr id="9" name="Picture Placeholder 8">
            <a:extLst>
              <a:ext uri="{FF2B5EF4-FFF2-40B4-BE49-F238E27FC236}">
                <a16:creationId xmlns:a16="http://schemas.microsoft.com/office/drawing/2014/main" id="{E3354A33-C884-44F0-A320-DF2EBA500D10}"/>
              </a:ext>
            </a:extLst>
          </p:cNvPr>
          <p:cNvSpPr>
            <a:spLocks noGrp="1"/>
          </p:cNvSpPr>
          <p:nvPr>
            <p:ph type="pic" sz="quarter" idx="36"/>
          </p:nvPr>
        </p:nvSpPr>
        <p:spPr>
          <a:xfrm>
            <a:off x="1371600" y="2202883"/>
            <a:ext cx="1106424" cy="1106424"/>
          </a:xfrm>
          <a:solidFill>
            <a:schemeClr val="accent6"/>
          </a:solidFill>
        </p:spPr>
        <p:txBody>
          <a:bodyPr>
            <a:normAutofit/>
          </a:bodyPr>
          <a:lstStyle>
            <a:lvl1pPr>
              <a:defRPr sz="1600"/>
            </a:lvl1pPr>
          </a:lstStyle>
          <a:p>
            <a:r>
              <a:rPr lang="en-US"/>
              <a:t>Click icon to add picture</a:t>
            </a:r>
            <a:endParaRPr lang="en-US" dirty="0"/>
          </a:p>
        </p:txBody>
      </p:sp>
      <p:sp>
        <p:nvSpPr>
          <p:cNvPr id="28" name="Picture Placeholder 8">
            <a:extLst>
              <a:ext uri="{FF2B5EF4-FFF2-40B4-BE49-F238E27FC236}">
                <a16:creationId xmlns:a16="http://schemas.microsoft.com/office/drawing/2014/main" id="{7AF29B8F-D39A-4F3A-909A-9D298FB7224E}"/>
              </a:ext>
            </a:extLst>
          </p:cNvPr>
          <p:cNvSpPr>
            <a:spLocks noGrp="1"/>
          </p:cNvSpPr>
          <p:nvPr>
            <p:ph type="pic" sz="quarter" idx="39"/>
          </p:nvPr>
        </p:nvSpPr>
        <p:spPr>
          <a:xfrm>
            <a:off x="1371600" y="3555033"/>
            <a:ext cx="1106424" cy="1106424"/>
          </a:xfrm>
          <a:solidFill>
            <a:schemeClr val="accent6"/>
          </a:solidFill>
        </p:spPr>
        <p:txBody>
          <a:bodyPr>
            <a:normAutofit/>
          </a:bodyPr>
          <a:lstStyle>
            <a:lvl1pPr>
              <a:defRPr sz="1600"/>
            </a:lvl1pPr>
          </a:lstStyle>
          <a:p>
            <a:r>
              <a:rPr lang="en-US"/>
              <a:t>Click icon to add picture</a:t>
            </a:r>
            <a:endParaRPr lang="en-US" dirty="0"/>
          </a:p>
        </p:txBody>
      </p:sp>
      <p:sp>
        <p:nvSpPr>
          <p:cNvPr id="31" name="Picture Placeholder 8">
            <a:extLst>
              <a:ext uri="{FF2B5EF4-FFF2-40B4-BE49-F238E27FC236}">
                <a16:creationId xmlns:a16="http://schemas.microsoft.com/office/drawing/2014/main" id="{83A1C8AA-5F7D-4C12-9724-97F4B72D8A78}"/>
              </a:ext>
            </a:extLst>
          </p:cNvPr>
          <p:cNvSpPr>
            <a:spLocks noGrp="1"/>
          </p:cNvSpPr>
          <p:nvPr>
            <p:ph type="pic" sz="quarter" idx="42"/>
          </p:nvPr>
        </p:nvSpPr>
        <p:spPr>
          <a:xfrm>
            <a:off x="1371600" y="4901184"/>
            <a:ext cx="1106424" cy="1106424"/>
          </a:xfrm>
          <a:solidFill>
            <a:schemeClr val="accent6"/>
          </a:solidFill>
        </p:spPr>
        <p:txBody>
          <a:bodyPr>
            <a:normAutofit/>
          </a:bodyPr>
          <a:lstStyle>
            <a:lvl1pPr>
              <a:defRPr sz="1600"/>
            </a:lvl1pPr>
          </a:lstStyle>
          <a:p>
            <a:r>
              <a:rPr lang="en-US"/>
              <a:t>Click icon to add picture</a:t>
            </a:r>
            <a:endParaRPr lang="en-US" dirty="0"/>
          </a:p>
        </p:txBody>
      </p:sp>
      <p:sp>
        <p:nvSpPr>
          <p:cNvPr id="14" name="Text Placeholder 9">
            <a:extLst>
              <a:ext uri="{FF2B5EF4-FFF2-40B4-BE49-F238E27FC236}">
                <a16:creationId xmlns:a16="http://schemas.microsoft.com/office/drawing/2014/main" id="{19BE8230-B656-44E2-9319-E1464125040B}"/>
              </a:ext>
            </a:extLst>
          </p:cNvPr>
          <p:cNvSpPr>
            <a:spLocks noGrp="1"/>
          </p:cNvSpPr>
          <p:nvPr>
            <p:ph type="body" sz="quarter" idx="28" hasCustomPrompt="1"/>
          </p:nvPr>
        </p:nvSpPr>
        <p:spPr>
          <a:xfrm>
            <a:off x="3813048" y="2207455"/>
            <a:ext cx="3657600" cy="1097280"/>
          </a:xfrm>
          <a:prstGeom prst="rect">
            <a:avLst/>
          </a:prstGeom>
          <a:solidFill>
            <a:schemeClr val="accent3"/>
          </a:solidFill>
          <a:ln>
            <a:solidFill>
              <a:schemeClr val="accent3"/>
            </a:solidFill>
          </a:ln>
        </p:spPr>
        <p:txBody>
          <a:bodyPr vert="horz" lIns="0" tIns="0" rIns="0" bIns="0" rtlCol="0" anchor="ctr">
            <a:noAutofit/>
          </a:bodyPr>
          <a:lstStyle>
            <a:lvl1pPr marL="0" indent="0" algn="ctr">
              <a:buNone/>
              <a:defRPr lang="en-ZA" sz="1800" dirty="0">
                <a:solidFill>
                  <a:schemeClr val="tx1"/>
                </a:solidFill>
              </a:defRPr>
            </a:lvl1pPr>
          </a:lstStyle>
          <a:p>
            <a:pPr marL="266700" lvl="0" indent="-266700" algn="ctr"/>
            <a:r>
              <a:rPr lang="en-ZA" dirty="0"/>
              <a:t>Section Header</a:t>
            </a:r>
          </a:p>
        </p:txBody>
      </p:sp>
      <p:sp>
        <p:nvSpPr>
          <p:cNvPr id="24" name="Text Placeholder 9">
            <a:extLst>
              <a:ext uri="{FF2B5EF4-FFF2-40B4-BE49-F238E27FC236}">
                <a16:creationId xmlns:a16="http://schemas.microsoft.com/office/drawing/2014/main" id="{4ADD189D-5EFF-456A-9AEB-E8DB34527420}"/>
              </a:ext>
            </a:extLst>
          </p:cNvPr>
          <p:cNvSpPr>
            <a:spLocks noGrp="1"/>
          </p:cNvSpPr>
          <p:nvPr>
            <p:ph type="body" sz="quarter" idx="37" hasCustomPrompt="1"/>
          </p:nvPr>
        </p:nvSpPr>
        <p:spPr>
          <a:xfrm>
            <a:off x="3813048" y="3559605"/>
            <a:ext cx="3657600" cy="1097280"/>
          </a:xfrm>
          <a:prstGeom prst="rect">
            <a:avLst/>
          </a:prstGeom>
          <a:solidFill>
            <a:schemeClr val="accent3"/>
          </a:solidFill>
          <a:ln>
            <a:solidFill>
              <a:schemeClr val="accent3"/>
            </a:solidFill>
          </a:ln>
        </p:spPr>
        <p:txBody>
          <a:bodyPr vert="horz" lIns="0" tIns="0" rIns="0" bIns="0" rtlCol="0" anchor="ctr">
            <a:noAutofit/>
          </a:bodyPr>
          <a:lstStyle>
            <a:lvl1pPr marL="0" indent="0" algn="ctr">
              <a:buNone/>
              <a:defRPr lang="en-ZA" sz="1800" dirty="0">
                <a:solidFill>
                  <a:schemeClr val="tx1"/>
                </a:solidFill>
              </a:defRPr>
            </a:lvl1pPr>
          </a:lstStyle>
          <a:p>
            <a:pPr marL="266700" lvl="0" indent="-266700" algn="ctr"/>
            <a:r>
              <a:rPr lang="en-ZA" dirty="0"/>
              <a:t>Section Header</a:t>
            </a:r>
          </a:p>
        </p:txBody>
      </p:sp>
      <p:sp>
        <p:nvSpPr>
          <p:cNvPr id="29" name="Text Placeholder 9">
            <a:extLst>
              <a:ext uri="{FF2B5EF4-FFF2-40B4-BE49-F238E27FC236}">
                <a16:creationId xmlns:a16="http://schemas.microsoft.com/office/drawing/2014/main" id="{53862BA6-E42C-4C58-871B-8705122D6689}"/>
              </a:ext>
            </a:extLst>
          </p:cNvPr>
          <p:cNvSpPr>
            <a:spLocks noGrp="1"/>
          </p:cNvSpPr>
          <p:nvPr>
            <p:ph type="body" sz="quarter" idx="40" hasCustomPrompt="1"/>
          </p:nvPr>
        </p:nvSpPr>
        <p:spPr>
          <a:xfrm>
            <a:off x="3813048" y="4905756"/>
            <a:ext cx="3657600" cy="1097280"/>
          </a:xfrm>
          <a:prstGeom prst="rect">
            <a:avLst/>
          </a:prstGeom>
          <a:solidFill>
            <a:schemeClr val="accent3"/>
          </a:solidFill>
          <a:ln>
            <a:solidFill>
              <a:schemeClr val="accent3"/>
            </a:solidFill>
          </a:ln>
        </p:spPr>
        <p:txBody>
          <a:bodyPr vert="horz" lIns="0" tIns="0" rIns="0" bIns="0" rtlCol="0" anchor="ctr">
            <a:noAutofit/>
          </a:bodyPr>
          <a:lstStyle>
            <a:lvl1pPr marL="0" indent="0" algn="ctr">
              <a:buNone/>
              <a:defRPr lang="en-ZA" sz="1800" dirty="0">
                <a:solidFill>
                  <a:schemeClr val="tx1"/>
                </a:solidFill>
              </a:defRPr>
            </a:lvl1pPr>
          </a:lstStyle>
          <a:p>
            <a:pPr marL="266700" lvl="0" indent="-266700" algn="ctr"/>
            <a:r>
              <a:rPr lang="en-ZA" dirty="0"/>
              <a:t>Section Header</a:t>
            </a:r>
          </a:p>
        </p:txBody>
      </p:sp>
      <p:sp>
        <p:nvSpPr>
          <p:cNvPr id="19" name="Content Placeholder 3">
            <a:extLst>
              <a:ext uri="{FF2B5EF4-FFF2-40B4-BE49-F238E27FC236}">
                <a16:creationId xmlns:a16="http://schemas.microsoft.com/office/drawing/2014/main" id="{B1F9D630-F36F-43B5-B6A8-62245E084CAB}"/>
              </a:ext>
            </a:extLst>
          </p:cNvPr>
          <p:cNvSpPr>
            <a:spLocks noGrp="1"/>
          </p:cNvSpPr>
          <p:nvPr>
            <p:ph sz="half" idx="2" hasCustomPrompt="1"/>
          </p:nvPr>
        </p:nvSpPr>
        <p:spPr>
          <a:xfrm>
            <a:off x="7470648" y="2207455"/>
            <a:ext cx="3657600" cy="1097280"/>
          </a:xfrm>
          <a:solidFill>
            <a:schemeClr val="accent3">
              <a:alpha val="50000"/>
            </a:schemeClr>
          </a:solidFill>
          <a:ln>
            <a:solidFill>
              <a:schemeClr val="accent3">
                <a:alpha val="50000"/>
              </a:schemeClr>
            </a:solidFill>
          </a:ln>
        </p:spPr>
        <p:txBody>
          <a:bodyPr anchor="ctr" anchorCtr="0">
            <a:normAutofit/>
          </a:bodyPr>
          <a:lstStyle>
            <a:lvl1pPr marL="0" indent="0" algn="ctr">
              <a:buFont typeface="Arial" panose="020B0604020202020204" pitchFamily="34" charset="0"/>
              <a:buNone/>
              <a:defRPr sz="1800">
                <a:solidFill>
                  <a:schemeClr val="tx1">
                    <a:lumMod val="85000"/>
                    <a:lumOff val="15000"/>
                  </a:schemeClr>
                </a:solidFill>
              </a:defRPr>
            </a:lvl1pPr>
          </a:lstStyle>
          <a:p>
            <a:pPr lvl="0"/>
            <a:r>
              <a:rPr lang="en-US" dirty="0"/>
              <a:t>Section Description</a:t>
            </a:r>
            <a:endParaRPr lang="en-ZA" dirty="0"/>
          </a:p>
        </p:txBody>
      </p:sp>
      <p:sp>
        <p:nvSpPr>
          <p:cNvPr id="27" name="Content Placeholder 3">
            <a:extLst>
              <a:ext uri="{FF2B5EF4-FFF2-40B4-BE49-F238E27FC236}">
                <a16:creationId xmlns:a16="http://schemas.microsoft.com/office/drawing/2014/main" id="{C670C5D6-AD2E-415C-BAFE-A8239C15159E}"/>
              </a:ext>
            </a:extLst>
          </p:cNvPr>
          <p:cNvSpPr>
            <a:spLocks noGrp="1"/>
          </p:cNvSpPr>
          <p:nvPr>
            <p:ph sz="half" idx="38" hasCustomPrompt="1"/>
          </p:nvPr>
        </p:nvSpPr>
        <p:spPr>
          <a:xfrm>
            <a:off x="7470648" y="3559605"/>
            <a:ext cx="3657600" cy="1097280"/>
          </a:xfrm>
          <a:solidFill>
            <a:schemeClr val="accent3">
              <a:alpha val="50000"/>
            </a:schemeClr>
          </a:solidFill>
          <a:ln>
            <a:solidFill>
              <a:schemeClr val="accent3">
                <a:alpha val="50000"/>
              </a:schemeClr>
            </a:solidFill>
          </a:ln>
        </p:spPr>
        <p:txBody>
          <a:bodyPr anchor="ctr" anchorCtr="0">
            <a:normAutofit/>
          </a:bodyPr>
          <a:lstStyle>
            <a:lvl1pPr marL="0" indent="0" algn="ctr">
              <a:buFont typeface="Arial" panose="020B0604020202020204" pitchFamily="34" charset="0"/>
              <a:buNone/>
              <a:defRPr sz="1800">
                <a:solidFill>
                  <a:schemeClr val="tx1">
                    <a:lumMod val="85000"/>
                    <a:lumOff val="15000"/>
                  </a:schemeClr>
                </a:solidFill>
              </a:defRPr>
            </a:lvl1pPr>
          </a:lstStyle>
          <a:p>
            <a:pPr lvl="0"/>
            <a:r>
              <a:rPr lang="en-US" dirty="0"/>
              <a:t>Section Description</a:t>
            </a:r>
            <a:endParaRPr lang="en-ZA" dirty="0"/>
          </a:p>
        </p:txBody>
      </p:sp>
      <p:sp>
        <p:nvSpPr>
          <p:cNvPr id="30" name="Content Placeholder 3">
            <a:extLst>
              <a:ext uri="{FF2B5EF4-FFF2-40B4-BE49-F238E27FC236}">
                <a16:creationId xmlns:a16="http://schemas.microsoft.com/office/drawing/2014/main" id="{26DDBF97-B5FA-415C-9E0D-A4A556C40805}"/>
              </a:ext>
            </a:extLst>
          </p:cNvPr>
          <p:cNvSpPr>
            <a:spLocks noGrp="1"/>
          </p:cNvSpPr>
          <p:nvPr>
            <p:ph sz="half" idx="41" hasCustomPrompt="1"/>
          </p:nvPr>
        </p:nvSpPr>
        <p:spPr>
          <a:xfrm>
            <a:off x="7470648" y="4905756"/>
            <a:ext cx="3657600" cy="1097280"/>
          </a:xfrm>
          <a:solidFill>
            <a:schemeClr val="accent3">
              <a:alpha val="50000"/>
            </a:schemeClr>
          </a:solidFill>
          <a:ln>
            <a:solidFill>
              <a:schemeClr val="accent3">
                <a:alpha val="50000"/>
              </a:schemeClr>
            </a:solidFill>
          </a:ln>
        </p:spPr>
        <p:txBody>
          <a:bodyPr anchor="ctr" anchorCtr="0">
            <a:normAutofit/>
          </a:bodyPr>
          <a:lstStyle>
            <a:lvl1pPr marL="0" indent="0" algn="ctr">
              <a:buFont typeface="Arial" panose="020B0604020202020204" pitchFamily="34" charset="0"/>
              <a:buNone/>
              <a:defRPr sz="1800">
                <a:solidFill>
                  <a:schemeClr val="tx1">
                    <a:lumMod val="85000"/>
                    <a:lumOff val="15000"/>
                  </a:schemeClr>
                </a:solidFill>
              </a:defRPr>
            </a:lvl1pPr>
          </a:lstStyle>
          <a:p>
            <a:pPr lvl="0"/>
            <a:r>
              <a:rPr lang="en-US" dirty="0"/>
              <a:t>Section Description</a:t>
            </a:r>
            <a:endParaRPr lang="en-ZA" dirty="0"/>
          </a:p>
        </p:txBody>
      </p:sp>
      <p:sp>
        <p:nvSpPr>
          <p:cNvPr id="17" name="Date Placeholder 1">
            <a:extLst>
              <a:ext uri="{FF2B5EF4-FFF2-40B4-BE49-F238E27FC236}">
                <a16:creationId xmlns:a16="http://schemas.microsoft.com/office/drawing/2014/main" id="{8408DD66-4FD2-41B2-AD2E-24ADA0398198}"/>
              </a:ext>
            </a:extLst>
          </p:cNvPr>
          <p:cNvSpPr>
            <a:spLocks noGrp="1"/>
          </p:cNvSpPr>
          <p:nvPr>
            <p:ph type="dt" sz="half" idx="43"/>
          </p:nvPr>
        </p:nvSpPr>
        <p:spPr>
          <a:xfrm>
            <a:off x="838200" y="6356350"/>
            <a:ext cx="2743200" cy="365125"/>
          </a:xfrm>
        </p:spPr>
        <p:txBody>
          <a:bodyPr/>
          <a:lstStyle/>
          <a:p>
            <a:r>
              <a:rPr lang="en-US" dirty="0"/>
              <a:t>20XX</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Pitch deck title</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321540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ZA" dirty="0"/>
          </a:p>
        </p:txBody>
      </p:sp>
      <p:sp>
        <p:nvSpPr>
          <p:cNvPr id="10" name="Text Placeholder 5">
            <a:extLst>
              <a:ext uri="{FF2B5EF4-FFF2-40B4-BE49-F238E27FC236}">
                <a16:creationId xmlns:a16="http://schemas.microsoft.com/office/drawing/2014/main" id="{6CD52AD9-4495-432B-B01C-26AAF0EAA89F}"/>
              </a:ext>
            </a:extLst>
          </p:cNvPr>
          <p:cNvSpPr>
            <a:spLocks noGrp="1"/>
          </p:cNvSpPr>
          <p:nvPr>
            <p:ph type="body" sz="quarter" idx="12" hasCustomPrompt="1"/>
          </p:nvPr>
        </p:nvSpPr>
        <p:spPr>
          <a:xfrm>
            <a:off x="4992992" y="2232908"/>
            <a:ext cx="2194560" cy="274320"/>
          </a:xfrm>
        </p:spPr>
        <p:txBody>
          <a:bodyPr>
            <a:noAutofit/>
          </a:bodyPr>
          <a:lstStyle>
            <a:lvl1pPr marL="0" indent="0" algn="ctr">
              <a:buFont typeface="Arial" panose="020B0604020202020204" pitchFamily="34" charset="0"/>
              <a:buNone/>
              <a:defRPr sz="1200" b="1">
                <a:solidFill>
                  <a:schemeClr val="accent4"/>
                </a:solidFill>
              </a:defRPr>
            </a:lvl1pPr>
          </a:lstStyle>
          <a:p>
            <a:pPr lvl="0"/>
            <a:r>
              <a:rPr lang="en-US" dirty="0"/>
              <a:t>QUADRANT TITLE</a:t>
            </a:r>
          </a:p>
        </p:txBody>
      </p:sp>
      <p:sp>
        <p:nvSpPr>
          <p:cNvPr id="12" name="Text Placeholder 5">
            <a:extLst>
              <a:ext uri="{FF2B5EF4-FFF2-40B4-BE49-F238E27FC236}">
                <a16:creationId xmlns:a16="http://schemas.microsoft.com/office/drawing/2014/main" id="{AF9EB7E7-72B3-4FD3-B153-815A53CB1B7D}"/>
              </a:ext>
            </a:extLst>
          </p:cNvPr>
          <p:cNvSpPr>
            <a:spLocks noGrp="1"/>
          </p:cNvSpPr>
          <p:nvPr>
            <p:ph type="body" sz="quarter" idx="14" hasCustomPrompt="1"/>
          </p:nvPr>
        </p:nvSpPr>
        <p:spPr>
          <a:xfrm>
            <a:off x="708728" y="3494402"/>
            <a:ext cx="2194560" cy="274320"/>
          </a:xfrm>
        </p:spPr>
        <p:txBody>
          <a:bodyPr>
            <a:noAutofit/>
          </a:bodyPr>
          <a:lstStyle>
            <a:lvl1pPr marL="0" indent="0" algn="l">
              <a:buFont typeface="Arial" panose="020B0604020202020204" pitchFamily="34" charset="0"/>
              <a:buNone/>
              <a:defRPr sz="1200" b="1">
                <a:solidFill>
                  <a:schemeClr val="accent4"/>
                </a:solidFill>
              </a:defRPr>
            </a:lvl1pPr>
          </a:lstStyle>
          <a:p>
            <a:pPr lvl="0"/>
            <a:r>
              <a:rPr lang="en-US" dirty="0"/>
              <a:t>QUADRANT TITLE</a:t>
            </a:r>
          </a:p>
        </p:txBody>
      </p:sp>
      <p:sp>
        <p:nvSpPr>
          <p:cNvPr id="13" name="Text Placeholder 5">
            <a:extLst>
              <a:ext uri="{FF2B5EF4-FFF2-40B4-BE49-F238E27FC236}">
                <a16:creationId xmlns:a16="http://schemas.microsoft.com/office/drawing/2014/main" id="{139AE34A-A4BE-43AA-9A69-9A18D5FC53D8}"/>
              </a:ext>
            </a:extLst>
          </p:cNvPr>
          <p:cNvSpPr>
            <a:spLocks noGrp="1"/>
          </p:cNvSpPr>
          <p:nvPr>
            <p:ph type="body" sz="quarter" idx="15" hasCustomPrompt="1"/>
          </p:nvPr>
        </p:nvSpPr>
        <p:spPr>
          <a:xfrm>
            <a:off x="9310732" y="3494402"/>
            <a:ext cx="2194560" cy="274320"/>
          </a:xfrm>
        </p:spPr>
        <p:txBody>
          <a:bodyPr>
            <a:noAutofit/>
          </a:bodyPr>
          <a:lstStyle>
            <a:lvl1pPr marL="0" indent="0" algn="r">
              <a:buFont typeface="Arial" panose="020B0604020202020204" pitchFamily="34" charset="0"/>
              <a:buNone/>
              <a:defRPr sz="1200" b="1">
                <a:solidFill>
                  <a:schemeClr val="accent4"/>
                </a:solidFill>
              </a:defRPr>
            </a:lvl1pPr>
          </a:lstStyle>
          <a:p>
            <a:pPr lvl="0"/>
            <a:r>
              <a:rPr lang="en-US" dirty="0"/>
              <a:t>QUADRANT TITLE</a:t>
            </a:r>
          </a:p>
        </p:txBody>
      </p:sp>
      <p:sp>
        <p:nvSpPr>
          <p:cNvPr id="11" name="Text Placeholder 5">
            <a:extLst>
              <a:ext uri="{FF2B5EF4-FFF2-40B4-BE49-F238E27FC236}">
                <a16:creationId xmlns:a16="http://schemas.microsoft.com/office/drawing/2014/main" id="{23E8F54F-C5BD-4FE6-BB69-FEC69BC0FDDD}"/>
              </a:ext>
            </a:extLst>
          </p:cNvPr>
          <p:cNvSpPr>
            <a:spLocks noGrp="1"/>
          </p:cNvSpPr>
          <p:nvPr>
            <p:ph type="body" sz="quarter" idx="13" hasCustomPrompt="1"/>
          </p:nvPr>
        </p:nvSpPr>
        <p:spPr>
          <a:xfrm>
            <a:off x="4992992" y="5287722"/>
            <a:ext cx="2194560" cy="274320"/>
          </a:xfrm>
        </p:spPr>
        <p:txBody>
          <a:bodyPr>
            <a:noAutofit/>
          </a:bodyPr>
          <a:lstStyle>
            <a:lvl1pPr marL="0" indent="0" algn="ctr">
              <a:buFont typeface="Arial" panose="020B0604020202020204" pitchFamily="34" charset="0"/>
              <a:buNone/>
              <a:defRPr sz="1200" b="1">
                <a:solidFill>
                  <a:schemeClr val="accent4"/>
                </a:solidFill>
              </a:defRPr>
            </a:lvl1pPr>
          </a:lstStyle>
          <a:p>
            <a:pPr lvl="0"/>
            <a:r>
              <a:rPr lang="en-US" dirty="0"/>
              <a:t>QUADRANT TITLE</a:t>
            </a:r>
          </a:p>
        </p:txBody>
      </p:sp>
      <p:grpSp>
        <p:nvGrpSpPr>
          <p:cNvPr id="3" name="Group 2">
            <a:extLst>
              <a:ext uri="{FF2B5EF4-FFF2-40B4-BE49-F238E27FC236}">
                <a16:creationId xmlns:a16="http://schemas.microsoft.com/office/drawing/2014/main" id="{37F7357E-EB66-4B24-BD83-CDF02BFEB8AD}"/>
              </a:ext>
              <a:ext uri="{C183D7F6-B498-43B3-948B-1728B52AA6E4}">
                <adec:decorative xmlns:adec="http://schemas.microsoft.com/office/drawing/2017/decorative" val="1"/>
              </a:ext>
            </a:extLst>
          </p:cNvPr>
          <p:cNvGrpSpPr/>
          <p:nvPr userDrawn="1"/>
        </p:nvGrpSpPr>
        <p:grpSpPr>
          <a:xfrm>
            <a:off x="767923" y="2586939"/>
            <a:ext cx="10677317" cy="2637195"/>
            <a:chOff x="767923" y="2586939"/>
            <a:chExt cx="10677317" cy="2637195"/>
          </a:xfrm>
        </p:grpSpPr>
        <p:sp>
          <p:nvSpPr>
            <p:cNvPr id="26" name="Freeform: Shape 25">
              <a:extLst>
                <a:ext uri="{FF2B5EF4-FFF2-40B4-BE49-F238E27FC236}">
                  <a16:creationId xmlns:a16="http://schemas.microsoft.com/office/drawing/2014/main" id="{E5CC96AF-1ECA-45C5-A903-6341850289F9}"/>
                </a:ext>
              </a:extLst>
            </p:cNvPr>
            <p:cNvSpPr/>
            <p:nvPr userDrawn="1"/>
          </p:nvSpPr>
          <p:spPr>
            <a:xfrm>
              <a:off x="6098501" y="2586991"/>
              <a:ext cx="46095" cy="1231565"/>
            </a:xfrm>
            <a:custGeom>
              <a:avLst/>
              <a:gdLst>
                <a:gd name="connsiteX0" fmla="*/ 375 w 46095"/>
                <a:gd name="connsiteY0" fmla="*/ 0 h 1231565"/>
                <a:gd name="connsiteX1" fmla="*/ 46095 w 46095"/>
                <a:gd name="connsiteY1" fmla="*/ 114776 h 1231565"/>
                <a:gd name="connsiteX2" fmla="*/ 46095 w 46095"/>
                <a:gd name="connsiteY2" fmla="*/ 1231565 h 1231565"/>
                <a:gd name="connsiteX3" fmla="*/ 0 w 46095"/>
                <a:gd name="connsiteY3" fmla="*/ 1231565 h 1231565"/>
                <a:gd name="connsiteX4" fmla="*/ 0 w 46095"/>
                <a:gd name="connsiteY4" fmla="*/ 942 h 1231565"/>
                <a:gd name="connsiteX5" fmla="*/ 375 w 46095"/>
                <a:gd name="connsiteY5" fmla="*/ 0 h 1231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095" h="1231565">
                  <a:moveTo>
                    <a:pt x="375" y="0"/>
                  </a:moveTo>
                  <a:lnTo>
                    <a:pt x="46095" y="114776"/>
                  </a:lnTo>
                  <a:lnTo>
                    <a:pt x="46095" y="1231565"/>
                  </a:lnTo>
                  <a:lnTo>
                    <a:pt x="0" y="1231565"/>
                  </a:lnTo>
                  <a:lnTo>
                    <a:pt x="0" y="942"/>
                  </a:lnTo>
                  <a:lnTo>
                    <a:pt x="375"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07574821-21A4-483A-9824-B9CB9EC4B770}"/>
                </a:ext>
              </a:extLst>
            </p:cNvPr>
            <p:cNvSpPr/>
            <p:nvPr userDrawn="1"/>
          </p:nvSpPr>
          <p:spPr>
            <a:xfrm>
              <a:off x="6053156" y="3818555"/>
              <a:ext cx="45345" cy="97190"/>
            </a:xfrm>
            <a:custGeom>
              <a:avLst/>
              <a:gdLst>
                <a:gd name="connsiteX0" fmla="*/ 0 w 45345"/>
                <a:gd name="connsiteY0" fmla="*/ 0 h 97190"/>
                <a:gd name="connsiteX1" fmla="*/ 45345 w 45345"/>
                <a:gd name="connsiteY1" fmla="*/ 0 h 97190"/>
                <a:gd name="connsiteX2" fmla="*/ 45345 w 45345"/>
                <a:gd name="connsiteY2" fmla="*/ 97190 h 97190"/>
                <a:gd name="connsiteX3" fmla="*/ 0 w 45345"/>
                <a:gd name="connsiteY3" fmla="*/ 97190 h 97190"/>
                <a:gd name="connsiteX4" fmla="*/ 0 w 45345"/>
                <a:gd name="connsiteY4" fmla="*/ 0 h 971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45" h="97190">
                  <a:moveTo>
                    <a:pt x="0" y="0"/>
                  </a:moveTo>
                  <a:lnTo>
                    <a:pt x="45345" y="0"/>
                  </a:lnTo>
                  <a:lnTo>
                    <a:pt x="45345" y="97190"/>
                  </a:lnTo>
                  <a:lnTo>
                    <a:pt x="0" y="9719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F8C191E1-94CD-4DEF-9125-7E667370926A}"/>
                </a:ext>
              </a:extLst>
            </p:cNvPr>
            <p:cNvSpPr/>
            <p:nvPr userDrawn="1"/>
          </p:nvSpPr>
          <p:spPr>
            <a:xfrm>
              <a:off x="6098500" y="2586939"/>
              <a:ext cx="111238" cy="1231616"/>
            </a:xfrm>
            <a:custGeom>
              <a:avLst/>
              <a:gdLst>
                <a:gd name="connsiteX0" fmla="*/ 0 w 111238"/>
                <a:gd name="connsiteY0" fmla="*/ 0 h 1231616"/>
                <a:gd name="connsiteX1" fmla="*/ 111238 w 111238"/>
                <a:gd name="connsiteY1" fmla="*/ 0 h 1231616"/>
                <a:gd name="connsiteX2" fmla="*/ 111238 w 111238"/>
                <a:gd name="connsiteY2" fmla="*/ 1231616 h 1231616"/>
                <a:gd name="connsiteX3" fmla="*/ 46095 w 111238"/>
                <a:gd name="connsiteY3" fmla="*/ 1231616 h 1231616"/>
                <a:gd name="connsiteX4" fmla="*/ 46095 w 111238"/>
                <a:gd name="connsiteY4" fmla="*/ 114827 h 1231616"/>
                <a:gd name="connsiteX5" fmla="*/ 375 w 111238"/>
                <a:gd name="connsiteY5" fmla="*/ 51 h 1231616"/>
                <a:gd name="connsiteX6" fmla="*/ 0 w 111238"/>
                <a:gd name="connsiteY6" fmla="*/ 993 h 1231616"/>
                <a:gd name="connsiteX7" fmla="*/ 0 w 111238"/>
                <a:gd name="connsiteY7" fmla="*/ 0 h 1231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238" h="1231616">
                  <a:moveTo>
                    <a:pt x="0" y="0"/>
                  </a:moveTo>
                  <a:lnTo>
                    <a:pt x="111238" y="0"/>
                  </a:lnTo>
                  <a:lnTo>
                    <a:pt x="111238" y="1231616"/>
                  </a:lnTo>
                  <a:lnTo>
                    <a:pt x="46095" y="1231616"/>
                  </a:lnTo>
                  <a:lnTo>
                    <a:pt x="46095" y="114827"/>
                  </a:lnTo>
                  <a:lnTo>
                    <a:pt x="375" y="51"/>
                  </a:lnTo>
                  <a:lnTo>
                    <a:pt x="0" y="9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7E6DEF02-ADC5-487F-AA38-28AE410EBEB1}"/>
                </a:ext>
              </a:extLst>
            </p:cNvPr>
            <p:cNvSpPr/>
            <p:nvPr userDrawn="1"/>
          </p:nvSpPr>
          <p:spPr>
            <a:xfrm>
              <a:off x="6053156" y="2587933"/>
              <a:ext cx="36576" cy="126204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7F5BD053-8127-4207-8BB6-88934D1FE4A5}"/>
                </a:ext>
              </a:extLst>
            </p:cNvPr>
            <p:cNvSpPr/>
            <p:nvPr userDrawn="1"/>
          </p:nvSpPr>
          <p:spPr>
            <a:xfrm>
              <a:off x="767923" y="3818556"/>
              <a:ext cx="5349240" cy="3657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Rectangle 17">
              <a:extLst>
                <a:ext uri="{FF2B5EF4-FFF2-40B4-BE49-F238E27FC236}">
                  <a16:creationId xmlns:a16="http://schemas.microsoft.com/office/drawing/2014/main" id="{06CFD50B-0B31-48EB-8D44-673C8CEC29B7}"/>
                </a:ext>
              </a:extLst>
            </p:cNvPr>
            <p:cNvSpPr/>
            <p:nvPr userDrawn="1"/>
          </p:nvSpPr>
          <p:spPr>
            <a:xfrm>
              <a:off x="6117163" y="3818554"/>
              <a:ext cx="5328077" cy="3657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3C715010-62CF-4E58-992F-47427FCB0C02}"/>
                </a:ext>
              </a:extLst>
            </p:cNvPr>
            <p:cNvSpPr/>
            <p:nvPr userDrawn="1"/>
          </p:nvSpPr>
          <p:spPr>
            <a:xfrm>
              <a:off x="6053155" y="3852534"/>
              <a:ext cx="36576" cy="1371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7" name="Date Placeholder 1">
            <a:extLst>
              <a:ext uri="{FF2B5EF4-FFF2-40B4-BE49-F238E27FC236}">
                <a16:creationId xmlns:a16="http://schemas.microsoft.com/office/drawing/2014/main" id="{17311117-A0EF-438B-BF68-75DF09D85045}"/>
              </a:ext>
            </a:extLst>
          </p:cNvPr>
          <p:cNvSpPr>
            <a:spLocks noGrp="1"/>
          </p:cNvSpPr>
          <p:nvPr>
            <p:ph type="dt" sz="half" idx="16"/>
          </p:nvPr>
        </p:nvSpPr>
        <p:spPr>
          <a:xfrm>
            <a:off x="838200" y="6356350"/>
            <a:ext cx="2743200" cy="365125"/>
          </a:xfrm>
        </p:spPr>
        <p:txBody>
          <a:bodyPr/>
          <a:lstStyle/>
          <a:p>
            <a:r>
              <a:rPr lang="en-US" dirty="0"/>
              <a:t>20XX</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Pitch deck title</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427803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owth strateg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B45A-9FA0-4D2A-8BEF-4709BD5C14CA}"/>
              </a:ext>
            </a:extLst>
          </p:cNvPr>
          <p:cNvSpPr>
            <a:spLocks noGrp="1"/>
          </p:cNvSpPr>
          <p:nvPr>
            <p:ph type="title"/>
          </p:nvPr>
        </p:nvSpPr>
        <p:spPr>
          <a:xfrm>
            <a:off x="838200" y="365125"/>
            <a:ext cx="10515600" cy="1059924"/>
          </a:xfrm>
        </p:spPr>
        <p:txBody>
          <a:bodyPr bIns="91440" anchor="b"/>
          <a:lstStyle>
            <a:lvl1pPr algn="ctr">
              <a:defRPr>
                <a:solidFill>
                  <a:schemeClr val="tx1">
                    <a:lumMod val="50000"/>
                    <a:lumOff val="50000"/>
                  </a:schemeClr>
                </a:solidFill>
              </a:defRPr>
            </a:lvl1pPr>
          </a:lstStyle>
          <a:p>
            <a:r>
              <a:rPr lang="en-US"/>
              <a:t>Click to edit Master title style</a:t>
            </a:r>
            <a:endParaRPr lang="en-US" dirty="0"/>
          </a:p>
        </p:txBody>
      </p:sp>
      <p:sp>
        <p:nvSpPr>
          <p:cNvPr id="13" name="Text Placeholder 2">
            <a:extLst>
              <a:ext uri="{FF2B5EF4-FFF2-40B4-BE49-F238E27FC236}">
                <a16:creationId xmlns:a16="http://schemas.microsoft.com/office/drawing/2014/main" id="{8FDD847D-284F-43B9-91A9-0A2AE4977EE1}"/>
              </a:ext>
            </a:extLst>
          </p:cNvPr>
          <p:cNvSpPr>
            <a:spLocks noGrp="1"/>
          </p:cNvSpPr>
          <p:nvPr>
            <p:ph type="body" idx="1"/>
          </p:nvPr>
        </p:nvSpPr>
        <p:spPr>
          <a:xfrm>
            <a:off x="831850" y="1426525"/>
            <a:ext cx="10515600" cy="457200"/>
          </a:xfrm>
        </p:spPr>
        <p:txBody>
          <a:bodyPr>
            <a:normAutofit/>
          </a:bodyPr>
          <a:lstStyle>
            <a:lvl1pPr marL="0" indent="0" algn="ctr">
              <a:buNone/>
              <a:defRPr sz="2000">
                <a:solidFill>
                  <a:schemeClr val="tx1">
                    <a:lumMod val="65000"/>
                    <a:lumOff val="3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5" name="Text Placeholder 15">
            <a:extLst>
              <a:ext uri="{FF2B5EF4-FFF2-40B4-BE49-F238E27FC236}">
                <a16:creationId xmlns:a16="http://schemas.microsoft.com/office/drawing/2014/main" id="{A1FB681F-A94D-4BF8-8290-0811E98D49D4}"/>
              </a:ext>
            </a:extLst>
          </p:cNvPr>
          <p:cNvSpPr>
            <a:spLocks noGrp="1"/>
          </p:cNvSpPr>
          <p:nvPr>
            <p:ph type="body" sz="quarter" idx="13" hasCustomPrompt="1"/>
          </p:nvPr>
        </p:nvSpPr>
        <p:spPr>
          <a:xfrm>
            <a:off x="1097280" y="2458260"/>
            <a:ext cx="3200400" cy="731520"/>
          </a:xfrm>
          <a:solidFill>
            <a:schemeClr val="accent2"/>
          </a:solidFill>
        </p:spPr>
        <p:txBody>
          <a:bodyPr anchor="ctr" anchorCtr="1">
            <a:normAutofit/>
          </a:bodyPr>
          <a:lstStyle>
            <a:lvl1pPr marL="0" indent="0" algn="ctr">
              <a:buNone/>
              <a:defRPr sz="2000" b="0">
                <a:solidFill>
                  <a:schemeClr val="tx1"/>
                </a:solidFill>
                <a:latin typeface="+mj-lt"/>
              </a:defRPr>
            </a:lvl1pPr>
          </a:lstStyle>
          <a:p>
            <a:pPr lvl="0"/>
            <a:r>
              <a:rPr lang="en-US" dirty="0"/>
              <a:t>Click to add subtitle</a:t>
            </a:r>
          </a:p>
        </p:txBody>
      </p:sp>
      <p:sp>
        <p:nvSpPr>
          <p:cNvPr id="17" name="Text Placeholder 18">
            <a:extLst>
              <a:ext uri="{FF2B5EF4-FFF2-40B4-BE49-F238E27FC236}">
                <a16:creationId xmlns:a16="http://schemas.microsoft.com/office/drawing/2014/main" id="{61E8C129-EF62-46A8-97F3-3CB5D014FBDD}"/>
              </a:ext>
            </a:extLst>
          </p:cNvPr>
          <p:cNvSpPr>
            <a:spLocks noGrp="1"/>
          </p:cNvSpPr>
          <p:nvPr>
            <p:ph type="body" sz="quarter" idx="15" hasCustomPrompt="1"/>
          </p:nvPr>
        </p:nvSpPr>
        <p:spPr>
          <a:xfrm>
            <a:off x="1095593" y="3191256"/>
            <a:ext cx="3200400" cy="2465883"/>
          </a:xfrm>
          <a:noFill/>
          <a:ln>
            <a:solidFill>
              <a:schemeClr val="accent2"/>
            </a:solidFill>
          </a:ln>
        </p:spPr>
        <p:txBody>
          <a:bodyPr lIns="182880" tIns="91440" rIns="182880" anchor="t" anchorCtr="1">
            <a:normAutofit/>
          </a:bodyPr>
          <a:lstStyle>
            <a:lvl1pPr marL="0" indent="0" algn="ctr">
              <a:lnSpc>
                <a:spcPts val="2400"/>
              </a:lnSpc>
              <a:spcBef>
                <a:spcPts val="0"/>
              </a:spcBef>
              <a:buFont typeface="Arial" panose="020B0604020202020204" pitchFamily="34" charset="0"/>
              <a:buNone/>
              <a:defRPr sz="1400">
                <a:solidFill>
                  <a:schemeClr val="tx1"/>
                </a:solidFill>
              </a:defRPr>
            </a:lvl1pPr>
          </a:lstStyle>
          <a:p>
            <a:pPr lvl="0"/>
            <a:r>
              <a:rPr lang="en-US" dirty="0"/>
              <a:t>Click to add text</a:t>
            </a:r>
          </a:p>
        </p:txBody>
      </p:sp>
      <p:sp>
        <p:nvSpPr>
          <p:cNvPr id="16" name="Text Placeholder 15">
            <a:extLst>
              <a:ext uri="{FF2B5EF4-FFF2-40B4-BE49-F238E27FC236}">
                <a16:creationId xmlns:a16="http://schemas.microsoft.com/office/drawing/2014/main" id="{45F3F79F-C68B-4A8C-B9F0-4BF82DCC6D5F}"/>
              </a:ext>
            </a:extLst>
          </p:cNvPr>
          <p:cNvSpPr>
            <a:spLocks noGrp="1"/>
          </p:cNvSpPr>
          <p:nvPr>
            <p:ph type="body" sz="quarter" idx="24" hasCustomPrompt="1"/>
          </p:nvPr>
        </p:nvSpPr>
        <p:spPr>
          <a:xfrm>
            <a:off x="4625274" y="2458260"/>
            <a:ext cx="3200400" cy="731520"/>
          </a:xfrm>
          <a:solidFill>
            <a:schemeClr val="accent2"/>
          </a:solidFill>
        </p:spPr>
        <p:txBody>
          <a:bodyPr anchor="ctr" anchorCtr="1">
            <a:normAutofit/>
          </a:bodyPr>
          <a:lstStyle>
            <a:lvl1pPr marL="0" indent="0" algn="ctr">
              <a:buNone/>
              <a:defRPr sz="2000" b="0">
                <a:solidFill>
                  <a:schemeClr val="tx1"/>
                </a:solidFill>
                <a:latin typeface="+mj-lt"/>
              </a:defRPr>
            </a:lvl1pPr>
          </a:lstStyle>
          <a:p>
            <a:pPr lvl="0"/>
            <a:r>
              <a:rPr lang="en-US" dirty="0"/>
              <a:t>Click to add subtitle</a:t>
            </a:r>
          </a:p>
        </p:txBody>
      </p:sp>
      <p:sp>
        <p:nvSpPr>
          <p:cNvPr id="18" name="Text Placeholder 18">
            <a:extLst>
              <a:ext uri="{FF2B5EF4-FFF2-40B4-BE49-F238E27FC236}">
                <a16:creationId xmlns:a16="http://schemas.microsoft.com/office/drawing/2014/main" id="{7E2099CC-3C3F-4C3B-825F-C69EBE0F0D18}"/>
              </a:ext>
            </a:extLst>
          </p:cNvPr>
          <p:cNvSpPr>
            <a:spLocks noGrp="1"/>
          </p:cNvSpPr>
          <p:nvPr>
            <p:ph type="body" sz="quarter" idx="25" hasCustomPrompt="1"/>
          </p:nvPr>
        </p:nvSpPr>
        <p:spPr>
          <a:xfrm>
            <a:off x="4626864" y="3191256"/>
            <a:ext cx="3200400" cy="2465883"/>
          </a:xfrm>
          <a:noFill/>
          <a:ln>
            <a:solidFill>
              <a:schemeClr val="accent2"/>
            </a:solidFill>
          </a:ln>
        </p:spPr>
        <p:txBody>
          <a:bodyPr lIns="182880" tIns="182880" rIns="182880" anchor="t" anchorCtr="1">
            <a:normAutofit/>
          </a:bodyPr>
          <a:lstStyle>
            <a:lvl1pPr marL="0" indent="0" algn="ctr">
              <a:lnSpc>
                <a:spcPts val="2400"/>
              </a:lnSpc>
              <a:spcBef>
                <a:spcPts val="0"/>
              </a:spcBef>
              <a:buFont typeface="Arial" panose="020B0604020202020204" pitchFamily="34" charset="0"/>
              <a:buNone/>
              <a:defRPr sz="1400">
                <a:solidFill>
                  <a:schemeClr val="tx1"/>
                </a:solidFill>
              </a:defRPr>
            </a:lvl1pPr>
          </a:lstStyle>
          <a:p>
            <a:pPr lvl="0"/>
            <a:r>
              <a:rPr lang="en-US" dirty="0"/>
              <a:t>Click to add text</a:t>
            </a:r>
          </a:p>
        </p:txBody>
      </p:sp>
      <p:sp>
        <p:nvSpPr>
          <p:cNvPr id="20" name="Text Placeholder 15">
            <a:extLst>
              <a:ext uri="{FF2B5EF4-FFF2-40B4-BE49-F238E27FC236}">
                <a16:creationId xmlns:a16="http://schemas.microsoft.com/office/drawing/2014/main" id="{D904408A-D9CD-40EC-A60A-5AFD4501F7B0}"/>
              </a:ext>
            </a:extLst>
          </p:cNvPr>
          <p:cNvSpPr>
            <a:spLocks noGrp="1"/>
          </p:cNvSpPr>
          <p:nvPr>
            <p:ph type="body" sz="quarter" idx="26" hasCustomPrompt="1"/>
          </p:nvPr>
        </p:nvSpPr>
        <p:spPr>
          <a:xfrm>
            <a:off x="8153269" y="2458260"/>
            <a:ext cx="3200400" cy="731520"/>
          </a:xfrm>
          <a:solidFill>
            <a:schemeClr val="accent2"/>
          </a:solidFill>
        </p:spPr>
        <p:txBody>
          <a:bodyPr anchor="ctr" anchorCtr="1">
            <a:normAutofit/>
          </a:bodyPr>
          <a:lstStyle>
            <a:lvl1pPr marL="0" indent="0" algn="ctr">
              <a:buNone/>
              <a:defRPr sz="2000" b="0">
                <a:solidFill>
                  <a:schemeClr val="tx1"/>
                </a:solidFill>
                <a:latin typeface="+mj-lt"/>
              </a:defRPr>
            </a:lvl1pPr>
          </a:lstStyle>
          <a:p>
            <a:pPr lvl="0"/>
            <a:r>
              <a:rPr lang="en-US" dirty="0"/>
              <a:t>Click to add subtitle</a:t>
            </a:r>
          </a:p>
        </p:txBody>
      </p:sp>
      <p:sp>
        <p:nvSpPr>
          <p:cNvPr id="21" name="Text Placeholder 18">
            <a:extLst>
              <a:ext uri="{FF2B5EF4-FFF2-40B4-BE49-F238E27FC236}">
                <a16:creationId xmlns:a16="http://schemas.microsoft.com/office/drawing/2014/main" id="{F6FD60C1-21C4-4DFB-A5A9-717DE2A98BA9}"/>
              </a:ext>
            </a:extLst>
          </p:cNvPr>
          <p:cNvSpPr>
            <a:spLocks noGrp="1"/>
          </p:cNvSpPr>
          <p:nvPr>
            <p:ph type="body" sz="quarter" idx="27" hasCustomPrompt="1"/>
          </p:nvPr>
        </p:nvSpPr>
        <p:spPr>
          <a:xfrm>
            <a:off x="8156448" y="3191256"/>
            <a:ext cx="3200400" cy="2465883"/>
          </a:xfrm>
          <a:noFill/>
          <a:ln>
            <a:solidFill>
              <a:schemeClr val="accent2"/>
            </a:solidFill>
          </a:ln>
        </p:spPr>
        <p:txBody>
          <a:bodyPr lIns="182880" tIns="182880" rIns="182880" anchor="t" anchorCtr="1">
            <a:normAutofit/>
          </a:bodyPr>
          <a:lstStyle>
            <a:lvl1pPr marL="0" indent="0" algn="ctr">
              <a:lnSpc>
                <a:spcPts val="2400"/>
              </a:lnSpc>
              <a:spcBef>
                <a:spcPts val="0"/>
              </a:spcBef>
              <a:buFont typeface="Arial" panose="020B0604020202020204" pitchFamily="34" charset="0"/>
              <a:buNone/>
              <a:defRPr sz="1400">
                <a:solidFill>
                  <a:schemeClr val="tx1"/>
                </a:solidFill>
              </a:defRPr>
            </a:lvl1pPr>
          </a:lstStyle>
          <a:p>
            <a:pPr lvl="0"/>
            <a:r>
              <a:rPr lang="en-US" dirty="0"/>
              <a:t>Click to add text</a:t>
            </a:r>
          </a:p>
        </p:txBody>
      </p:sp>
      <p:sp>
        <p:nvSpPr>
          <p:cNvPr id="3" name="Date Placeholder 2">
            <a:extLst>
              <a:ext uri="{FF2B5EF4-FFF2-40B4-BE49-F238E27FC236}">
                <a16:creationId xmlns:a16="http://schemas.microsoft.com/office/drawing/2014/main" id="{98EC90C5-A811-4E5C-ADD1-A89DB4E94DAA}"/>
              </a:ext>
            </a:extLst>
          </p:cNvPr>
          <p:cNvSpPr>
            <a:spLocks noGrp="1"/>
          </p:cNvSpPr>
          <p:nvPr>
            <p:ph type="dt" sz="half" idx="20"/>
          </p:nvPr>
        </p:nvSpPr>
        <p:spPr/>
        <p:txBody>
          <a:bodyPr/>
          <a:lstStyle/>
          <a:p>
            <a:r>
              <a:rPr lang="en-US" dirty="0"/>
              <a:t>20XX</a:t>
            </a:r>
          </a:p>
        </p:txBody>
      </p:sp>
      <p:sp>
        <p:nvSpPr>
          <p:cNvPr id="4" name="Footer Placeholder 3">
            <a:extLst>
              <a:ext uri="{FF2B5EF4-FFF2-40B4-BE49-F238E27FC236}">
                <a16:creationId xmlns:a16="http://schemas.microsoft.com/office/drawing/2014/main" id="{3356B621-AE19-45D3-B25F-23256C242DDD}"/>
              </a:ext>
            </a:extLst>
          </p:cNvPr>
          <p:cNvSpPr>
            <a:spLocks noGrp="1"/>
          </p:cNvSpPr>
          <p:nvPr>
            <p:ph type="ftr" sz="quarter" idx="2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158BDCB2-D8C3-4571-8154-76BEA9AE41A8}"/>
              </a:ext>
            </a:extLst>
          </p:cNvPr>
          <p:cNvSpPr>
            <a:spLocks noGrp="1"/>
          </p:cNvSpPr>
          <p:nvPr>
            <p:ph type="sldNum" sz="quarter" idx="2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915863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endParaRPr lang="en-US" dirty="0"/>
          </a:p>
        </p:txBody>
      </p:sp>
      <p:sp>
        <p:nvSpPr>
          <p:cNvPr id="10" name="Text Placeholder 2">
            <a:extLst>
              <a:ext uri="{FF2B5EF4-FFF2-40B4-BE49-F238E27FC236}">
                <a16:creationId xmlns:a16="http://schemas.microsoft.com/office/drawing/2014/main" id="{0DD8E1C1-2F29-4EF8-B7B9-75E2DC5049C7}"/>
              </a:ext>
            </a:extLst>
          </p:cNvPr>
          <p:cNvSpPr>
            <a:spLocks noGrp="1"/>
          </p:cNvSpPr>
          <p:nvPr>
            <p:ph type="body" idx="13"/>
          </p:nvPr>
        </p:nvSpPr>
        <p:spPr>
          <a:xfrm>
            <a:off x="831850" y="1426525"/>
            <a:ext cx="10515600" cy="457200"/>
          </a:xfrm>
        </p:spPr>
        <p:txBody>
          <a:bodyPr>
            <a:normAutofit/>
          </a:bodyPr>
          <a:lstStyle>
            <a:lvl1pPr marL="0" indent="0" algn="ct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 name="Text Placeholder 2">
            <a:extLst>
              <a:ext uri="{FF2B5EF4-FFF2-40B4-BE49-F238E27FC236}">
                <a16:creationId xmlns:a16="http://schemas.microsoft.com/office/drawing/2014/main" id="{D77FFB71-D3BF-4723-8C5E-44AD8F0E924D}"/>
              </a:ext>
            </a:extLst>
          </p:cNvPr>
          <p:cNvSpPr>
            <a:spLocks noGrp="1"/>
          </p:cNvSpPr>
          <p:nvPr>
            <p:ph type="body" idx="1"/>
          </p:nvPr>
        </p:nvSpPr>
        <p:spPr>
          <a:xfrm>
            <a:off x="706438" y="2071688"/>
            <a:ext cx="5029200" cy="457200"/>
          </a:xfrm>
        </p:spPr>
        <p:txBody>
          <a:bodyPr anchor="ctr" anchorCtr="0">
            <a:normAutofit/>
          </a:bodyPr>
          <a:lstStyle>
            <a:lvl1pPr marL="0" indent="0">
              <a:buNone/>
              <a:defRPr sz="2000" b="0">
                <a:solidFill>
                  <a:schemeClr val="tx1">
                    <a:lumMod val="65000"/>
                    <a:lumOff val="3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1BC8B9-8F2B-4131-A090-0ACBEEE80BB7}"/>
              </a:ext>
            </a:extLst>
          </p:cNvPr>
          <p:cNvSpPr>
            <a:spLocks noGrp="1"/>
          </p:cNvSpPr>
          <p:nvPr>
            <p:ph sz="half" idx="2"/>
          </p:nvPr>
        </p:nvSpPr>
        <p:spPr>
          <a:xfrm>
            <a:off x="706438" y="2641555"/>
            <a:ext cx="50292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6467475" y="2071688"/>
            <a:ext cx="5029200" cy="457200"/>
          </a:xfrm>
        </p:spPr>
        <p:txBody>
          <a:bodyPr anchor="ctr" anchorCtr="0">
            <a:normAutofit/>
          </a:bodyPr>
          <a:lstStyle>
            <a:lvl1pPr marL="0" indent="0">
              <a:buNone/>
              <a:defRPr sz="2000" b="0">
                <a:solidFill>
                  <a:schemeClr val="tx1">
                    <a:lumMod val="65000"/>
                    <a:lumOff val="3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96ED23-22F0-421E-849C-630BEABF8BD0}"/>
              </a:ext>
            </a:extLst>
          </p:cNvPr>
          <p:cNvSpPr>
            <a:spLocks noGrp="1"/>
          </p:cNvSpPr>
          <p:nvPr>
            <p:ph sz="quarter" idx="4"/>
          </p:nvPr>
        </p:nvSpPr>
        <p:spPr>
          <a:xfrm>
            <a:off x="6467475" y="2641555"/>
            <a:ext cx="50292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p:txBody>
          <a:bodyPr/>
          <a:lstStyle/>
          <a:p>
            <a:r>
              <a:rPr lang="en-US" dirty="0"/>
              <a:t>Pitch deck title</a:t>
            </a:r>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692630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ZA" dirty="0"/>
          </a:p>
        </p:txBody>
      </p:sp>
      <p:sp>
        <p:nvSpPr>
          <p:cNvPr id="64" name="Text Placeholder 3">
            <a:extLst>
              <a:ext uri="{FF2B5EF4-FFF2-40B4-BE49-F238E27FC236}">
                <a16:creationId xmlns:a16="http://schemas.microsoft.com/office/drawing/2014/main" id="{A8B6EDEE-DE90-436D-BFA9-9709BE86FD0A}"/>
              </a:ext>
            </a:extLst>
          </p:cNvPr>
          <p:cNvSpPr>
            <a:spLocks noGrp="1"/>
          </p:cNvSpPr>
          <p:nvPr>
            <p:ph type="body" sz="quarter" idx="59" hasCustomPrompt="1"/>
          </p:nvPr>
        </p:nvSpPr>
        <p:spPr>
          <a:xfrm>
            <a:off x="2258568" y="2304288"/>
            <a:ext cx="1554480" cy="561975"/>
          </a:xfrm>
          <a:solidFill>
            <a:schemeClr val="accent3"/>
          </a:solidFill>
          <a:ln>
            <a:noFill/>
          </a:ln>
        </p:spPr>
        <p:txBody>
          <a:bodyPr tIns="36000" anchor="ctr" anchorCtr="0">
            <a:normAutofit/>
          </a:bodyPr>
          <a:lstStyle>
            <a:lvl1pPr marL="0" indent="0" algn="ctr">
              <a:lnSpc>
                <a:spcPct val="150000"/>
              </a:lnSpc>
              <a:spcBef>
                <a:spcPts val="3600"/>
              </a:spcBef>
              <a:buNone/>
              <a:defRPr sz="1100">
                <a:solidFill>
                  <a:schemeClr val="tx1">
                    <a:lumMod val="75000"/>
                    <a:lumOff val="25000"/>
                  </a:schemeClr>
                </a:solidFill>
                <a:latin typeface="+mj-lt"/>
              </a:defRPr>
            </a:lvl1pPr>
          </a:lstStyle>
          <a:p>
            <a:pPr lvl="0"/>
            <a:r>
              <a:rPr lang="en-US" dirty="0"/>
              <a:t>Item Title</a:t>
            </a:r>
            <a:endParaRPr lang="en-ZA" dirty="0"/>
          </a:p>
        </p:txBody>
      </p:sp>
      <p:sp>
        <p:nvSpPr>
          <p:cNvPr id="38" name="Text Placeholder 10">
            <a:extLst>
              <a:ext uri="{FF2B5EF4-FFF2-40B4-BE49-F238E27FC236}">
                <a16:creationId xmlns:a16="http://schemas.microsoft.com/office/drawing/2014/main" id="{5FBFE975-0A80-48E8-AA52-A4674F3B96A7}"/>
              </a:ext>
            </a:extLst>
          </p:cNvPr>
          <p:cNvSpPr>
            <a:spLocks noGrp="1"/>
          </p:cNvSpPr>
          <p:nvPr>
            <p:ph type="body" sz="quarter" idx="33" hasCustomPrompt="1"/>
          </p:nvPr>
        </p:nvSpPr>
        <p:spPr>
          <a:xfrm>
            <a:off x="914399" y="3354712"/>
            <a:ext cx="731520" cy="457200"/>
          </a:xfrm>
        </p:spPr>
        <p:txBody>
          <a:bodyPr anchor="ctr"/>
          <a:lstStyle>
            <a:lvl1pPr marL="0" indent="0" algn="ctr">
              <a:buNone/>
              <a:defRPr sz="1400" b="1">
                <a:solidFill>
                  <a:schemeClr val="tx1">
                    <a:lumMod val="65000"/>
                    <a:lumOff val="35000"/>
                  </a:schemeClr>
                </a:solidFill>
                <a:latin typeface="+mj-lt"/>
              </a:defRPr>
            </a:lvl1pPr>
          </a:lstStyle>
          <a:p>
            <a:pPr lvl="0"/>
            <a:r>
              <a:rPr lang="en-US" dirty="0"/>
              <a:t>Year</a:t>
            </a:r>
            <a:endParaRPr lang="en-ZA" dirty="0"/>
          </a:p>
        </p:txBody>
      </p:sp>
      <p:sp>
        <p:nvSpPr>
          <p:cNvPr id="39" name="Text Placeholder 10">
            <a:extLst>
              <a:ext uri="{FF2B5EF4-FFF2-40B4-BE49-F238E27FC236}">
                <a16:creationId xmlns:a16="http://schemas.microsoft.com/office/drawing/2014/main" id="{8BD9D56F-24FE-4F7D-8E40-A0D0AC719791}"/>
              </a:ext>
            </a:extLst>
          </p:cNvPr>
          <p:cNvSpPr>
            <a:spLocks noGrp="1"/>
          </p:cNvSpPr>
          <p:nvPr>
            <p:ph type="body" sz="quarter" idx="34" hasCustomPrompt="1"/>
          </p:nvPr>
        </p:nvSpPr>
        <p:spPr>
          <a:xfrm>
            <a:off x="196596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0" name="Text Placeholder 10">
            <a:extLst>
              <a:ext uri="{FF2B5EF4-FFF2-40B4-BE49-F238E27FC236}">
                <a16:creationId xmlns:a16="http://schemas.microsoft.com/office/drawing/2014/main" id="{D46B7BD9-7D98-4035-8A5E-463BD7C3BF1D}"/>
              </a:ext>
            </a:extLst>
          </p:cNvPr>
          <p:cNvSpPr>
            <a:spLocks noGrp="1"/>
          </p:cNvSpPr>
          <p:nvPr>
            <p:ph type="body" sz="quarter" idx="35" hasCustomPrompt="1"/>
          </p:nvPr>
        </p:nvSpPr>
        <p:spPr>
          <a:xfrm>
            <a:off x="275388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1" name="Text Placeholder 10">
            <a:extLst>
              <a:ext uri="{FF2B5EF4-FFF2-40B4-BE49-F238E27FC236}">
                <a16:creationId xmlns:a16="http://schemas.microsoft.com/office/drawing/2014/main" id="{8AA70B58-94EB-4879-8CBB-F170B13437D5}"/>
              </a:ext>
            </a:extLst>
          </p:cNvPr>
          <p:cNvSpPr>
            <a:spLocks noGrp="1"/>
          </p:cNvSpPr>
          <p:nvPr>
            <p:ph type="body" sz="quarter" idx="36" hasCustomPrompt="1"/>
          </p:nvPr>
        </p:nvSpPr>
        <p:spPr>
          <a:xfrm>
            <a:off x="354180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2" name="Text Placeholder 10">
            <a:extLst>
              <a:ext uri="{FF2B5EF4-FFF2-40B4-BE49-F238E27FC236}">
                <a16:creationId xmlns:a16="http://schemas.microsoft.com/office/drawing/2014/main" id="{7309DED8-0AF6-493B-A2EC-E3C6524C4037}"/>
              </a:ext>
            </a:extLst>
          </p:cNvPr>
          <p:cNvSpPr>
            <a:spLocks noGrp="1"/>
          </p:cNvSpPr>
          <p:nvPr>
            <p:ph type="body" sz="quarter" idx="37" hasCustomPrompt="1"/>
          </p:nvPr>
        </p:nvSpPr>
        <p:spPr>
          <a:xfrm>
            <a:off x="432972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4" name="Text Placeholder 10">
            <a:extLst>
              <a:ext uri="{FF2B5EF4-FFF2-40B4-BE49-F238E27FC236}">
                <a16:creationId xmlns:a16="http://schemas.microsoft.com/office/drawing/2014/main" id="{634511C9-82EE-4918-850A-C11AB497D8C8}"/>
              </a:ext>
            </a:extLst>
          </p:cNvPr>
          <p:cNvSpPr>
            <a:spLocks noGrp="1"/>
          </p:cNvSpPr>
          <p:nvPr>
            <p:ph type="body" sz="quarter" idx="39" hasCustomPrompt="1"/>
          </p:nvPr>
        </p:nvSpPr>
        <p:spPr>
          <a:xfrm>
            <a:off x="511764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5" name="Text Placeholder 10">
            <a:extLst>
              <a:ext uri="{FF2B5EF4-FFF2-40B4-BE49-F238E27FC236}">
                <a16:creationId xmlns:a16="http://schemas.microsoft.com/office/drawing/2014/main" id="{9DFB519F-3772-4743-A8B2-EE749BE7907F}"/>
              </a:ext>
            </a:extLst>
          </p:cNvPr>
          <p:cNvSpPr>
            <a:spLocks noGrp="1"/>
          </p:cNvSpPr>
          <p:nvPr>
            <p:ph type="body" sz="quarter" idx="40" hasCustomPrompt="1"/>
          </p:nvPr>
        </p:nvSpPr>
        <p:spPr>
          <a:xfrm>
            <a:off x="590556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6" name="Text Placeholder 10">
            <a:extLst>
              <a:ext uri="{FF2B5EF4-FFF2-40B4-BE49-F238E27FC236}">
                <a16:creationId xmlns:a16="http://schemas.microsoft.com/office/drawing/2014/main" id="{FF1ED3A9-45CD-4A8C-94E6-BFD948CC06A3}"/>
              </a:ext>
            </a:extLst>
          </p:cNvPr>
          <p:cNvSpPr>
            <a:spLocks noGrp="1"/>
          </p:cNvSpPr>
          <p:nvPr>
            <p:ph type="body" sz="quarter" idx="41" hasCustomPrompt="1"/>
          </p:nvPr>
        </p:nvSpPr>
        <p:spPr>
          <a:xfrm>
            <a:off x="669348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8" name="Text Placeholder 10">
            <a:extLst>
              <a:ext uri="{FF2B5EF4-FFF2-40B4-BE49-F238E27FC236}">
                <a16:creationId xmlns:a16="http://schemas.microsoft.com/office/drawing/2014/main" id="{DF614219-217C-4657-8BF6-1BDE7D2907CA}"/>
              </a:ext>
            </a:extLst>
          </p:cNvPr>
          <p:cNvSpPr>
            <a:spLocks noGrp="1"/>
          </p:cNvSpPr>
          <p:nvPr>
            <p:ph type="body" sz="quarter" idx="43" hasCustomPrompt="1"/>
          </p:nvPr>
        </p:nvSpPr>
        <p:spPr>
          <a:xfrm>
            <a:off x="748140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9" name="Text Placeholder 10">
            <a:extLst>
              <a:ext uri="{FF2B5EF4-FFF2-40B4-BE49-F238E27FC236}">
                <a16:creationId xmlns:a16="http://schemas.microsoft.com/office/drawing/2014/main" id="{CF5EB19D-BC9E-40FA-BC6F-DA9B98DA7DCA}"/>
              </a:ext>
            </a:extLst>
          </p:cNvPr>
          <p:cNvSpPr>
            <a:spLocks noGrp="1"/>
          </p:cNvSpPr>
          <p:nvPr>
            <p:ph type="body" sz="quarter" idx="44" hasCustomPrompt="1"/>
          </p:nvPr>
        </p:nvSpPr>
        <p:spPr>
          <a:xfrm>
            <a:off x="826932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7" name="Text Placeholder 10">
            <a:extLst>
              <a:ext uri="{FF2B5EF4-FFF2-40B4-BE49-F238E27FC236}">
                <a16:creationId xmlns:a16="http://schemas.microsoft.com/office/drawing/2014/main" id="{1E8B9B06-EF32-482E-A7E7-C1BAFE1A45DC}"/>
              </a:ext>
            </a:extLst>
          </p:cNvPr>
          <p:cNvSpPr>
            <a:spLocks noGrp="1"/>
          </p:cNvSpPr>
          <p:nvPr>
            <p:ph type="body" sz="quarter" idx="42" hasCustomPrompt="1"/>
          </p:nvPr>
        </p:nvSpPr>
        <p:spPr>
          <a:xfrm>
            <a:off x="905724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0" name="Text Placeholder 10">
            <a:extLst>
              <a:ext uri="{FF2B5EF4-FFF2-40B4-BE49-F238E27FC236}">
                <a16:creationId xmlns:a16="http://schemas.microsoft.com/office/drawing/2014/main" id="{B243085E-635F-44B9-A90B-BCE5763AD3EB}"/>
              </a:ext>
            </a:extLst>
          </p:cNvPr>
          <p:cNvSpPr>
            <a:spLocks noGrp="1"/>
          </p:cNvSpPr>
          <p:nvPr>
            <p:ph type="body" sz="quarter" idx="45" hasCustomPrompt="1"/>
          </p:nvPr>
        </p:nvSpPr>
        <p:spPr>
          <a:xfrm>
            <a:off x="984516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1" name="Text Placeholder 10">
            <a:extLst>
              <a:ext uri="{FF2B5EF4-FFF2-40B4-BE49-F238E27FC236}">
                <a16:creationId xmlns:a16="http://schemas.microsoft.com/office/drawing/2014/main" id="{5E2D6E88-5F8C-4406-9211-D4A50B968BA2}"/>
              </a:ext>
            </a:extLst>
          </p:cNvPr>
          <p:cNvSpPr>
            <a:spLocks noGrp="1"/>
          </p:cNvSpPr>
          <p:nvPr>
            <p:ph type="body" sz="quarter" idx="46" hasCustomPrompt="1"/>
          </p:nvPr>
        </p:nvSpPr>
        <p:spPr>
          <a:xfrm>
            <a:off x="10633085"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3" name="Text Placeholder 10">
            <a:extLst>
              <a:ext uri="{FF2B5EF4-FFF2-40B4-BE49-F238E27FC236}">
                <a16:creationId xmlns:a16="http://schemas.microsoft.com/office/drawing/2014/main" id="{CC994534-ACB6-4B33-A7F8-59ED88636D97}"/>
              </a:ext>
            </a:extLst>
          </p:cNvPr>
          <p:cNvSpPr>
            <a:spLocks noGrp="1"/>
          </p:cNvSpPr>
          <p:nvPr>
            <p:ph type="body" sz="quarter" idx="38" hasCustomPrompt="1"/>
          </p:nvPr>
        </p:nvSpPr>
        <p:spPr>
          <a:xfrm>
            <a:off x="914400" y="4292468"/>
            <a:ext cx="731520" cy="457200"/>
          </a:xfrm>
        </p:spPr>
        <p:txBody>
          <a:bodyPr anchor="ctr"/>
          <a:lstStyle>
            <a:lvl1pPr marL="0" indent="0" algn="ctr">
              <a:buNone/>
              <a:defRPr sz="1400" b="1">
                <a:solidFill>
                  <a:schemeClr val="tx1">
                    <a:lumMod val="65000"/>
                    <a:lumOff val="35000"/>
                  </a:schemeClr>
                </a:solidFill>
                <a:latin typeface="+mj-lt"/>
              </a:defRPr>
            </a:lvl1pPr>
          </a:lstStyle>
          <a:p>
            <a:pPr lvl="0"/>
            <a:r>
              <a:rPr lang="en-US" dirty="0"/>
              <a:t>Year</a:t>
            </a:r>
            <a:endParaRPr lang="en-ZA" dirty="0"/>
          </a:p>
        </p:txBody>
      </p:sp>
      <p:sp>
        <p:nvSpPr>
          <p:cNvPr id="52" name="Text Placeholder 10">
            <a:extLst>
              <a:ext uri="{FF2B5EF4-FFF2-40B4-BE49-F238E27FC236}">
                <a16:creationId xmlns:a16="http://schemas.microsoft.com/office/drawing/2014/main" id="{BFBFB5AF-B984-48A4-A2D5-B0F9A7168B93}"/>
              </a:ext>
            </a:extLst>
          </p:cNvPr>
          <p:cNvSpPr>
            <a:spLocks noGrp="1"/>
          </p:cNvSpPr>
          <p:nvPr>
            <p:ph type="body" sz="quarter" idx="47" hasCustomPrompt="1"/>
          </p:nvPr>
        </p:nvSpPr>
        <p:spPr>
          <a:xfrm>
            <a:off x="1969915"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3" name="Text Placeholder 10">
            <a:extLst>
              <a:ext uri="{FF2B5EF4-FFF2-40B4-BE49-F238E27FC236}">
                <a16:creationId xmlns:a16="http://schemas.microsoft.com/office/drawing/2014/main" id="{5920D2EA-A217-4744-834D-D00BD41BD38F}"/>
              </a:ext>
            </a:extLst>
          </p:cNvPr>
          <p:cNvSpPr>
            <a:spLocks noGrp="1"/>
          </p:cNvSpPr>
          <p:nvPr>
            <p:ph type="body" sz="quarter" idx="48" hasCustomPrompt="1"/>
          </p:nvPr>
        </p:nvSpPr>
        <p:spPr>
          <a:xfrm>
            <a:off x="2757602"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4" name="Text Placeholder 10">
            <a:extLst>
              <a:ext uri="{FF2B5EF4-FFF2-40B4-BE49-F238E27FC236}">
                <a16:creationId xmlns:a16="http://schemas.microsoft.com/office/drawing/2014/main" id="{FD2FC71C-590D-4C50-9D20-D98F73D84422}"/>
              </a:ext>
            </a:extLst>
          </p:cNvPr>
          <p:cNvSpPr>
            <a:spLocks noGrp="1"/>
          </p:cNvSpPr>
          <p:nvPr>
            <p:ph type="body" sz="quarter" idx="49" hasCustomPrompt="1"/>
          </p:nvPr>
        </p:nvSpPr>
        <p:spPr>
          <a:xfrm>
            <a:off x="3545289"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5" name="Text Placeholder 10">
            <a:extLst>
              <a:ext uri="{FF2B5EF4-FFF2-40B4-BE49-F238E27FC236}">
                <a16:creationId xmlns:a16="http://schemas.microsoft.com/office/drawing/2014/main" id="{AD895D25-09BE-492D-944C-8B0E710ADF19}"/>
              </a:ext>
            </a:extLst>
          </p:cNvPr>
          <p:cNvSpPr>
            <a:spLocks noGrp="1"/>
          </p:cNvSpPr>
          <p:nvPr>
            <p:ph type="body" sz="quarter" idx="50" hasCustomPrompt="1"/>
          </p:nvPr>
        </p:nvSpPr>
        <p:spPr>
          <a:xfrm>
            <a:off x="4332976"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6" name="Text Placeholder 10">
            <a:extLst>
              <a:ext uri="{FF2B5EF4-FFF2-40B4-BE49-F238E27FC236}">
                <a16:creationId xmlns:a16="http://schemas.microsoft.com/office/drawing/2014/main" id="{F6192086-61CF-42A5-905D-851D1EEBC250}"/>
              </a:ext>
            </a:extLst>
          </p:cNvPr>
          <p:cNvSpPr>
            <a:spLocks noGrp="1"/>
          </p:cNvSpPr>
          <p:nvPr>
            <p:ph type="body" sz="quarter" idx="51" hasCustomPrompt="1"/>
          </p:nvPr>
        </p:nvSpPr>
        <p:spPr>
          <a:xfrm>
            <a:off x="5120663"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7" name="Text Placeholder 10">
            <a:extLst>
              <a:ext uri="{FF2B5EF4-FFF2-40B4-BE49-F238E27FC236}">
                <a16:creationId xmlns:a16="http://schemas.microsoft.com/office/drawing/2014/main" id="{FD1AF556-814F-4B48-B1F0-29450A009046}"/>
              </a:ext>
            </a:extLst>
          </p:cNvPr>
          <p:cNvSpPr>
            <a:spLocks noGrp="1"/>
          </p:cNvSpPr>
          <p:nvPr>
            <p:ph type="body" sz="quarter" idx="52" hasCustomPrompt="1"/>
          </p:nvPr>
        </p:nvSpPr>
        <p:spPr>
          <a:xfrm>
            <a:off x="5908350"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8" name="Text Placeholder 10">
            <a:extLst>
              <a:ext uri="{FF2B5EF4-FFF2-40B4-BE49-F238E27FC236}">
                <a16:creationId xmlns:a16="http://schemas.microsoft.com/office/drawing/2014/main" id="{EEEE7A48-BA7F-4AD6-948F-8AF34748D377}"/>
              </a:ext>
            </a:extLst>
          </p:cNvPr>
          <p:cNvSpPr>
            <a:spLocks noGrp="1"/>
          </p:cNvSpPr>
          <p:nvPr>
            <p:ph type="body" sz="quarter" idx="53" hasCustomPrompt="1"/>
          </p:nvPr>
        </p:nvSpPr>
        <p:spPr>
          <a:xfrm>
            <a:off x="6696037"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60" name="Text Placeholder 10">
            <a:extLst>
              <a:ext uri="{FF2B5EF4-FFF2-40B4-BE49-F238E27FC236}">
                <a16:creationId xmlns:a16="http://schemas.microsoft.com/office/drawing/2014/main" id="{1ECC3963-8620-45EA-8E9B-B5ED79CD7A41}"/>
              </a:ext>
            </a:extLst>
          </p:cNvPr>
          <p:cNvSpPr>
            <a:spLocks noGrp="1"/>
          </p:cNvSpPr>
          <p:nvPr>
            <p:ph type="body" sz="quarter" idx="55" hasCustomPrompt="1"/>
          </p:nvPr>
        </p:nvSpPr>
        <p:spPr>
          <a:xfrm>
            <a:off x="7483724"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61" name="Text Placeholder 10">
            <a:extLst>
              <a:ext uri="{FF2B5EF4-FFF2-40B4-BE49-F238E27FC236}">
                <a16:creationId xmlns:a16="http://schemas.microsoft.com/office/drawing/2014/main" id="{8A5FB4BB-2FEF-496A-8E3A-C4D43AE0498C}"/>
              </a:ext>
            </a:extLst>
          </p:cNvPr>
          <p:cNvSpPr>
            <a:spLocks noGrp="1"/>
          </p:cNvSpPr>
          <p:nvPr>
            <p:ph type="body" sz="quarter" idx="56" hasCustomPrompt="1"/>
          </p:nvPr>
        </p:nvSpPr>
        <p:spPr>
          <a:xfrm>
            <a:off x="8271411"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9" name="Text Placeholder 10">
            <a:extLst>
              <a:ext uri="{FF2B5EF4-FFF2-40B4-BE49-F238E27FC236}">
                <a16:creationId xmlns:a16="http://schemas.microsoft.com/office/drawing/2014/main" id="{A7187E67-FC95-4CA0-9570-815E315916E5}"/>
              </a:ext>
            </a:extLst>
          </p:cNvPr>
          <p:cNvSpPr>
            <a:spLocks noGrp="1"/>
          </p:cNvSpPr>
          <p:nvPr>
            <p:ph type="body" sz="quarter" idx="54" hasCustomPrompt="1"/>
          </p:nvPr>
        </p:nvSpPr>
        <p:spPr>
          <a:xfrm>
            <a:off x="9059098"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62" name="Text Placeholder 10">
            <a:extLst>
              <a:ext uri="{FF2B5EF4-FFF2-40B4-BE49-F238E27FC236}">
                <a16:creationId xmlns:a16="http://schemas.microsoft.com/office/drawing/2014/main" id="{D03EF82F-F37F-48CB-A978-E3BAD66F5C7D}"/>
              </a:ext>
            </a:extLst>
          </p:cNvPr>
          <p:cNvSpPr>
            <a:spLocks noGrp="1"/>
          </p:cNvSpPr>
          <p:nvPr>
            <p:ph type="body" sz="quarter" idx="57" hasCustomPrompt="1"/>
          </p:nvPr>
        </p:nvSpPr>
        <p:spPr>
          <a:xfrm>
            <a:off x="9846785"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63" name="Text Placeholder 10">
            <a:extLst>
              <a:ext uri="{FF2B5EF4-FFF2-40B4-BE49-F238E27FC236}">
                <a16:creationId xmlns:a16="http://schemas.microsoft.com/office/drawing/2014/main" id="{5F250D41-02CE-4633-9E26-F722FCA110BB}"/>
              </a:ext>
            </a:extLst>
          </p:cNvPr>
          <p:cNvSpPr>
            <a:spLocks noGrp="1"/>
          </p:cNvSpPr>
          <p:nvPr>
            <p:ph type="body" sz="quarter" idx="58" hasCustomPrompt="1"/>
          </p:nvPr>
        </p:nvSpPr>
        <p:spPr>
          <a:xfrm>
            <a:off x="10634472"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cxnSp>
        <p:nvCxnSpPr>
          <p:cNvPr id="8" name="Straight Connector 7">
            <a:extLst>
              <a:ext uri="{FF2B5EF4-FFF2-40B4-BE49-F238E27FC236}">
                <a16:creationId xmlns:a16="http://schemas.microsoft.com/office/drawing/2014/main" id="{711E3559-68CA-437E-BD12-A9953AE1E88F}"/>
              </a:ext>
              <a:ext uri="{C183D7F6-B498-43B3-948B-1728B52AA6E4}">
                <adec:decorative xmlns:adec="http://schemas.microsoft.com/office/drawing/2017/decorative" val="1"/>
              </a:ext>
            </a:extLst>
          </p:cNvPr>
          <p:cNvCxnSpPr/>
          <p:nvPr userDrawn="1"/>
        </p:nvCxnSpPr>
        <p:spPr>
          <a:xfrm>
            <a:off x="940445" y="4069080"/>
            <a:ext cx="1033272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Date Placeholder 1">
            <a:extLst>
              <a:ext uri="{FF2B5EF4-FFF2-40B4-BE49-F238E27FC236}">
                <a16:creationId xmlns:a16="http://schemas.microsoft.com/office/drawing/2014/main" id="{62C0F98D-B2D7-4EDC-ADD0-9B61A901FCEA}"/>
              </a:ext>
            </a:extLst>
          </p:cNvPr>
          <p:cNvSpPr>
            <a:spLocks noGrp="1"/>
          </p:cNvSpPr>
          <p:nvPr>
            <p:ph type="dt" sz="half" idx="60"/>
          </p:nvPr>
        </p:nvSpPr>
        <p:spPr>
          <a:xfrm>
            <a:off x="838200" y="6356350"/>
            <a:ext cx="2743200" cy="365125"/>
          </a:xfrm>
        </p:spPr>
        <p:txBody>
          <a:bodyPr/>
          <a:lstStyle/>
          <a:p>
            <a:r>
              <a:rPr lang="en-US" dirty="0"/>
              <a:t>20XX</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Pitch deck title</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4242866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838200" y="1685925"/>
            <a:ext cx="10515600" cy="40970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3EDAC16E-5725-4AC1-AB85-871F25D26688}"/>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FD10B5D8-71E9-48DC-A04C-559359603CB0}"/>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A0FDD81F-9379-48E6-9B14-83486F920A39}"/>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164587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option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37BA1CDE-376A-4ABA-B8B8-75D6A678096B}"/>
              </a:ext>
            </a:extLst>
          </p:cNvPr>
          <p:cNvSpPr>
            <a:spLocks noGrp="1"/>
          </p:cNvSpPr>
          <p:nvPr>
            <p:ph type="pic" sz="quarter" idx="13"/>
          </p:nvPr>
        </p:nvSpPr>
        <p:spPr>
          <a:xfrm>
            <a:off x="1335515" y="1718402"/>
            <a:ext cx="2286000" cy="3566160"/>
          </a:xfrm>
          <a:solidFill>
            <a:schemeClr val="accent6"/>
          </a:solidFill>
        </p:spPr>
        <p:txBody>
          <a:bodyPr/>
          <a:lstStyle/>
          <a:p>
            <a:r>
              <a:rPr lang="en-US"/>
              <a:t>Click icon to add picture</a:t>
            </a:r>
            <a:endParaRPr lang="en-US" dirty="0"/>
          </a:p>
        </p:txBody>
      </p:sp>
      <p:sp>
        <p:nvSpPr>
          <p:cNvPr id="9" name="Text Placeholder 8">
            <a:extLst>
              <a:ext uri="{FF2B5EF4-FFF2-40B4-BE49-F238E27FC236}">
                <a16:creationId xmlns:a16="http://schemas.microsoft.com/office/drawing/2014/main" id="{1B8F9B77-308B-48E1-BCAC-0C74FB9A1CF4}"/>
              </a:ext>
            </a:extLst>
          </p:cNvPr>
          <p:cNvSpPr>
            <a:spLocks noGrp="1"/>
          </p:cNvSpPr>
          <p:nvPr>
            <p:ph type="body" sz="quarter" idx="14" hasCustomPrompt="1"/>
          </p:nvPr>
        </p:nvSpPr>
        <p:spPr>
          <a:xfrm>
            <a:off x="1335515" y="5359799"/>
            <a:ext cx="2286000" cy="365125"/>
          </a:xfrm>
        </p:spPr>
        <p:txBody>
          <a:bodyPr anchor="ctr" anchorCtr="0">
            <a:noAutofit/>
          </a:bodyPr>
          <a:lstStyle>
            <a:lvl1pPr marL="0" indent="0" algn="ctr">
              <a:buNone/>
              <a:defRPr sz="16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0" name="Text Placeholder 8">
            <a:extLst>
              <a:ext uri="{FF2B5EF4-FFF2-40B4-BE49-F238E27FC236}">
                <a16:creationId xmlns:a16="http://schemas.microsoft.com/office/drawing/2014/main" id="{50BA97C8-6774-46D2-9678-1BA2BE8C9D3E}"/>
              </a:ext>
            </a:extLst>
          </p:cNvPr>
          <p:cNvSpPr>
            <a:spLocks noGrp="1"/>
          </p:cNvSpPr>
          <p:nvPr>
            <p:ph type="body" sz="quarter" idx="15" hasCustomPrompt="1"/>
          </p:nvPr>
        </p:nvSpPr>
        <p:spPr>
          <a:xfrm>
            <a:off x="1335515" y="5743005"/>
            <a:ext cx="2286000" cy="365125"/>
          </a:xfrm>
        </p:spPr>
        <p:txBody>
          <a:bodyPr>
            <a:noAutofit/>
          </a:bodyPr>
          <a:lstStyle>
            <a:lvl1pPr marL="0" indent="0" algn="ctr">
              <a:buNone/>
              <a:defRPr sz="14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1" name="Picture Placeholder 6">
            <a:extLst>
              <a:ext uri="{FF2B5EF4-FFF2-40B4-BE49-F238E27FC236}">
                <a16:creationId xmlns:a16="http://schemas.microsoft.com/office/drawing/2014/main" id="{D48977F0-CAE5-4054-B1AC-16B25EB28CBA}"/>
              </a:ext>
            </a:extLst>
          </p:cNvPr>
          <p:cNvSpPr>
            <a:spLocks noGrp="1"/>
          </p:cNvSpPr>
          <p:nvPr>
            <p:ph type="pic" sz="quarter" idx="16"/>
          </p:nvPr>
        </p:nvSpPr>
        <p:spPr>
          <a:xfrm>
            <a:off x="3754036" y="1718798"/>
            <a:ext cx="2286000" cy="3566160"/>
          </a:xfrm>
          <a:solidFill>
            <a:schemeClr val="accent6"/>
          </a:solidFill>
        </p:spPr>
        <p:txBody>
          <a:bodyPr/>
          <a:lstStyle/>
          <a:p>
            <a:r>
              <a:rPr lang="en-US"/>
              <a:t>Click icon to add picture</a:t>
            </a:r>
            <a:endParaRPr lang="en-US" dirty="0"/>
          </a:p>
        </p:txBody>
      </p:sp>
      <p:sp>
        <p:nvSpPr>
          <p:cNvPr id="12" name="Text Placeholder 8">
            <a:extLst>
              <a:ext uri="{FF2B5EF4-FFF2-40B4-BE49-F238E27FC236}">
                <a16:creationId xmlns:a16="http://schemas.microsoft.com/office/drawing/2014/main" id="{035550F1-A852-48F3-9C1C-C64F3B8D4D7E}"/>
              </a:ext>
            </a:extLst>
          </p:cNvPr>
          <p:cNvSpPr>
            <a:spLocks noGrp="1"/>
          </p:cNvSpPr>
          <p:nvPr>
            <p:ph type="body" sz="quarter" idx="17" hasCustomPrompt="1"/>
          </p:nvPr>
        </p:nvSpPr>
        <p:spPr>
          <a:xfrm>
            <a:off x="3754036" y="5360195"/>
            <a:ext cx="2286000" cy="365125"/>
          </a:xfrm>
        </p:spPr>
        <p:txBody>
          <a:bodyPr anchor="ctr" anchorCtr="0">
            <a:noAutofit/>
          </a:bodyPr>
          <a:lstStyle>
            <a:lvl1pPr marL="0" indent="0" algn="ctr">
              <a:buNone/>
              <a:defRPr sz="16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3" name="Text Placeholder 8">
            <a:extLst>
              <a:ext uri="{FF2B5EF4-FFF2-40B4-BE49-F238E27FC236}">
                <a16:creationId xmlns:a16="http://schemas.microsoft.com/office/drawing/2014/main" id="{D757D7CE-02BE-4D9B-A676-F2967D660EC0}"/>
              </a:ext>
            </a:extLst>
          </p:cNvPr>
          <p:cNvSpPr>
            <a:spLocks noGrp="1"/>
          </p:cNvSpPr>
          <p:nvPr>
            <p:ph type="body" sz="quarter" idx="18" hasCustomPrompt="1"/>
          </p:nvPr>
        </p:nvSpPr>
        <p:spPr>
          <a:xfrm>
            <a:off x="3754036" y="5743401"/>
            <a:ext cx="2286000" cy="365125"/>
          </a:xfrm>
        </p:spPr>
        <p:txBody>
          <a:bodyPr>
            <a:noAutofit/>
          </a:bodyPr>
          <a:lstStyle>
            <a:lvl1pPr marL="0" indent="0" algn="ctr">
              <a:buNone/>
              <a:defRPr sz="14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4" name="Picture Placeholder 6">
            <a:extLst>
              <a:ext uri="{FF2B5EF4-FFF2-40B4-BE49-F238E27FC236}">
                <a16:creationId xmlns:a16="http://schemas.microsoft.com/office/drawing/2014/main" id="{64C29CA7-3B83-4C84-8407-F05C8CA7084D}"/>
              </a:ext>
            </a:extLst>
          </p:cNvPr>
          <p:cNvSpPr>
            <a:spLocks noGrp="1"/>
          </p:cNvSpPr>
          <p:nvPr>
            <p:ph type="pic" sz="quarter" idx="19"/>
          </p:nvPr>
        </p:nvSpPr>
        <p:spPr>
          <a:xfrm>
            <a:off x="6172557" y="1718402"/>
            <a:ext cx="2286000" cy="3566160"/>
          </a:xfrm>
          <a:solidFill>
            <a:schemeClr val="accent6"/>
          </a:solidFill>
        </p:spPr>
        <p:txBody>
          <a:bodyPr/>
          <a:lstStyle/>
          <a:p>
            <a:r>
              <a:rPr lang="en-US"/>
              <a:t>Click icon to add picture</a:t>
            </a:r>
            <a:endParaRPr lang="en-US" dirty="0"/>
          </a:p>
        </p:txBody>
      </p:sp>
      <p:sp>
        <p:nvSpPr>
          <p:cNvPr id="15" name="Text Placeholder 8">
            <a:extLst>
              <a:ext uri="{FF2B5EF4-FFF2-40B4-BE49-F238E27FC236}">
                <a16:creationId xmlns:a16="http://schemas.microsoft.com/office/drawing/2014/main" id="{62304448-704D-4C85-87B3-13204A597E05}"/>
              </a:ext>
            </a:extLst>
          </p:cNvPr>
          <p:cNvSpPr>
            <a:spLocks noGrp="1"/>
          </p:cNvSpPr>
          <p:nvPr>
            <p:ph type="body" sz="quarter" idx="20" hasCustomPrompt="1"/>
          </p:nvPr>
        </p:nvSpPr>
        <p:spPr>
          <a:xfrm>
            <a:off x="6172557" y="5360195"/>
            <a:ext cx="2286000" cy="365125"/>
          </a:xfrm>
        </p:spPr>
        <p:txBody>
          <a:bodyPr anchor="ctr" anchorCtr="0">
            <a:noAutofit/>
          </a:bodyPr>
          <a:lstStyle>
            <a:lvl1pPr marL="0" indent="0" algn="ctr">
              <a:buNone/>
              <a:defRPr sz="16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6" name="Text Placeholder 8">
            <a:extLst>
              <a:ext uri="{FF2B5EF4-FFF2-40B4-BE49-F238E27FC236}">
                <a16:creationId xmlns:a16="http://schemas.microsoft.com/office/drawing/2014/main" id="{BB608A2D-D2B2-4E41-89DB-745BBE2D8B47}"/>
              </a:ext>
            </a:extLst>
          </p:cNvPr>
          <p:cNvSpPr>
            <a:spLocks noGrp="1"/>
          </p:cNvSpPr>
          <p:nvPr>
            <p:ph type="body" sz="quarter" idx="21" hasCustomPrompt="1"/>
          </p:nvPr>
        </p:nvSpPr>
        <p:spPr>
          <a:xfrm>
            <a:off x="6172557" y="5743401"/>
            <a:ext cx="2286000" cy="365125"/>
          </a:xfrm>
        </p:spPr>
        <p:txBody>
          <a:bodyPr>
            <a:noAutofit/>
          </a:bodyPr>
          <a:lstStyle>
            <a:lvl1pPr marL="0" indent="0" algn="ctr">
              <a:buNone/>
              <a:defRPr sz="14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7" name="Picture Placeholder 6">
            <a:extLst>
              <a:ext uri="{FF2B5EF4-FFF2-40B4-BE49-F238E27FC236}">
                <a16:creationId xmlns:a16="http://schemas.microsoft.com/office/drawing/2014/main" id="{B1A1DC22-0E05-43FC-8E91-0BE7AA25EEF8}"/>
              </a:ext>
            </a:extLst>
          </p:cNvPr>
          <p:cNvSpPr>
            <a:spLocks noGrp="1"/>
          </p:cNvSpPr>
          <p:nvPr>
            <p:ph type="pic" sz="quarter" idx="22"/>
          </p:nvPr>
        </p:nvSpPr>
        <p:spPr>
          <a:xfrm>
            <a:off x="8578378" y="1718798"/>
            <a:ext cx="2286000" cy="3566160"/>
          </a:xfrm>
          <a:solidFill>
            <a:schemeClr val="accent6"/>
          </a:solidFill>
        </p:spPr>
        <p:txBody>
          <a:bodyPr/>
          <a:lstStyle/>
          <a:p>
            <a:r>
              <a:rPr lang="en-US"/>
              <a:t>Click icon to add picture</a:t>
            </a:r>
            <a:endParaRPr lang="en-US" dirty="0"/>
          </a:p>
        </p:txBody>
      </p:sp>
      <p:sp>
        <p:nvSpPr>
          <p:cNvPr id="18" name="Text Placeholder 8">
            <a:extLst>
              <a:ext uri="{FF2B5EF4-FFF2-40B4-BE49-F238E27FC236}">
                <a16:creationId xmlns:a16="http://schemas.microsoft.com/office/drawing/2014/main" id="{25676C67-0CCC-403A-9B15-B42740FCF064}"/>
              </a:ext>
            </a:extLst>
          </p:cNvPr>
          <p:cNvSpPr>
            <a:spLocks noGrp="1"/>
          </p:cNvSpPr>
          <p:nvPr>
            <p:ph type="body" sz="quarter" idx="23" hasCustomPrompt="1"/>
          </p:nvPr>
        </p:nvSpPr>
        <p:spPr>
          <a:xfrm>
            <a:off x="8578378" y="5360195"/>
            <a:ext cx="2286000" cy="365125"/>
          </a:xfrm>
        </p:spPr>
        <p:txBody>
          <a:bodyPr anchor="ctr" anchorCtr="0">
            <a:noAutofit/>
          </a:bodyPr>
          <a:lstStyle>
            <a:lvl1pPr marL="0" indent="0" algn="ctr">
              <a:buNone/>
              <a:defRPr sz="16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9" name="Text Placeholder 8">
            <a:extLst>
              <a:ext uri="{FF2B5EF4-FFF2-40B4-BE49-F238E27FC236}">
                <a16:creationId xmlns:a16="http://schemas.microsoft.com/office/drawing/2014/main" id="{25CC45AB-977D-4580-9F1A-2E786542EE50}"/>
              </a:ext>
            </a:extLst>
          </p:cNvPr>
          <p:cNvSpPr>
            <a:spLocks noGrp="1"/>
          </p:cNvSpPr>
          <p:nvPr>
            <p:ph type="body" sz="quarter" idx="24" hasCustomPrompt="1"/>
          </p:nvPr>
        </p:nvSpPr>
        <p:spPr>
          <a:xfrm>
            <a:off x="8578378" y="5743401"/>
            <a:ext cx="2286000" cy="365125"/>
          </a:xfrm>
        </p:spPr>
        <p:txBody>
          <a:bodyPr>
            <a:noAutofit/>
          </a:bodyPr>
          <a:lstStyle>
            <a:lvl1pPr marL="0" indent="0" algn="ctr">
              <a:buNone/>
              <a:defRPr sz="14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39566992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option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37BA1CDE-376A-4ABA-B8B8-75D6A678096B}"/>
              </a:ext>
            </a:extLst>
          </p:cNvPr>
          <p:cNvSpPr>
            <a:spLocks noGrp="1"/>
          </p:cNvSpPr>
          <p:nvPr>
            <p:ph type="pic" sz="quarter" idx="13"/>
          </p:nvPr>
        </p:nvSpPr>
        <p:spPr>
          <a:xfrm>
            <a:off x="1335515" y="1717141"/>
            <a:ext cx="2286000" cy="1554480"/>
          </a:xfrm>
          <a:solidFill>
            <a:schemeClr val="accent6"/>
          </a:solidFill>
        </p:spPr>
        <p:txBody>
          <a:bodyPr/>
          <a:lstStyle/>
          <a:p>
            <a:r>
              <a:rPr lang="en-US"/>
              <a:t>Click icon to add picture</a:t>
            </a:r>
            <a:endParaRPr lang="en-US" dirty="0"/>
          </a:p>
        </p:txBody>
      </p:sp>
      <p:sp>
        <p:nvSpPr>
          <p:cNvPr id="9" name="Text Placeholder 8">
            <a:extLst>
              <a:ext uri="{FF2B5EF4-FFF2-40B4-BE49-F238E27FC236}">
                <a16:creationId xmlns:a16="http://schemas.microsoft.com/office/drawing/2014/main" id="{1B8F9B77-308B-48E1-BCAC-0C74FB9A1CF4}"/>
              </a:ext>
            </a:extLst>
          </p:cNvPr>
          <p:cNvSpPr>
            <a:spLocks noGrp="1"/>
          </p:cNvSpPr>
          <p:nvPr>
            <p:ph type="body" sz="quarter" idx="14" hasCustomPrompt="1"/>
          </p:nvPr>
        </p:nvSpPr>
        <p:spPr>
          <a:xfrm>
            <a:off x="1335515" y="3323013"/>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0" name="Text Placeholder 8">
            <a:extLst>
              <a:ext uri="{FF2B5EF4-FFF2-40B4-BE49-F238E27FC236}">
                <a16:creationId xmlns:a16="http://schemas.microsoft.com/office/drawing/2014/main" id="{50BA97C8-6774-46D2-9678-1BA2BE8C9D3E}"/>
              </a:ext>
            </a:extLst>
          </p:cNvPr>
          <p:cNvSpPr>
            <a:spLocks noGrp="1"/>
          </p:cNvSpPr>
          <p:nvPr>
            <p:ph type="body" sz="quarter" idx="15" hasCustomPrompt="1"/>
          </p:nvPr>
        </p:nvSpPr>
        <p:spPr>
          <a:xfrm>
            <a:off x="1335515" y="3610807"/>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1" name="Picture Placeholder 6">
            <a:extLst>
              <a:ext uri="{FF2B5EF4-FFF2-40B4-BE49-F238E27FC236}">
                <a16:creationId xmlns:a16="http://schemas.microsoft.com/office/drawing/2014/main" id="{D48977F0-CAE5-4054-B1AC-16B25EB28CBA}"/>
              </a:ext>
            </a:extLst>
          </p:cNvPr>
          <p:cNvSpPr>
            <a:spLocks noGrp="1"/>
          </p:cNvSpPr>
          <p:nvPr>
            <p:ph type="pic" sz="quarter" idx="16"/>
          </p:nvPr>
        </p:nvSpPr>
        <p:spPr>
          <a:xfrm>
            <a:off x="3754036" y="1717537"/>
            <a:ext cx="2286000" cy="1554480"/>
          </a:xfrm>
          <a:solidFill>
            <a:schemeClr val="accent6"/>
          </a:solidFill>
        </p:spPr>
        <p:txBody>
          <a:bodyPr/>
          <a:lstStyle/>
          <a:p>
            <a:r>
              <a:rPr lang="en-US"/>
              <a:t>Click icon to add picture</a:t>
            </a:r>
            <a:endParaRPr lang="en-US" dirty="0"/>
          </a:p>
        </p:txBody>
      </p:sp>
      <p:sp>
        <p:nvSpPr>
          <p:cNvPr id="12" name="Text Placeholder 8">
            <a:extLst>
              <a:ext uri="{FF2B5EF4-FFF2-40B4-BE49-F238E27FC236}">
                <a16:creationId xmlns:a16="http://schemas.microsoft.com/office/drawing/2014/main" id="{035550F1-A852-48F3-9C1C-C64F3B8D4D7E}"/>
              </a:ext>
            </a:extLst>
          </p:cNvPr>
          <p:cNvSpPr>
            <a:spLocks noGrp="1"/>
          </p:cNvSpPr>
          <p:nvPr>
            <p:ph type="body" sz="quarter" idx="17" hasCustomPrompt="1"/>
          </p:nvPr>
        </p:nvSpPr>
        <p:spPr>
          <a:xfrm>
            <a:off x="3754036" y="3323409"/>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3" name="Text Placeholder 8">
            <a:extLst>
              <a:ext uri="{FF2B5EF4-FFF2-40B4-BE49-F238E27FC236}">
                <a16:creationId xmlns:a16="http://schemas.microsoft.com/office/drawing/2014/main" id="{D757D7CE-02BE-4D9B-A676-F2967D660EC0}"/>
              </a:ext>
            </a:extLst>
          </p:cNvPr>
          <p:cNvSpPr>
            <a:spLocks noGrp="1"/>
          </p:cNvSpPr>
          <p:nvPr>
            <p:ph type="body" sz="quarter" idx="18" hasCustomPrompt="1"/>
          </p:nvPr>
        </p:nvSpPr>
        <p:spPr>
          <a:xfrm>
            <a:off x="3754036" y="3611203"/>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4" name="Picture Placeholder 6">
            <a:extLst>
              <a:ext uri="{FF2B5EF4-FFF2-40B4-BE49-F238E27FC236}">
                <a16:creationId xmlns:a16="http://schemas.microsoft.com/office/drawing/2014/main" id="{64C29CA7-3B83-4C84-8407-F05C8CA7084D}"/>
              </a:ext>
            </a:extLst>
          </p:cNvPr>
          <p:cNvSpPr>
            <a:spLocks noGrp="1"/>
          </p:cNvSpPr>
          <p:nvPr>
            <p:ph type="pic" sz="quarter" idx="19"/>
          </p:nvPr>
        </p:nvSpPr>
        <p:spPr>
          <a:xfrm>
            <a:off x="6172557" y="1717141"/>
            <a:ext cx="2286000" cy="1554480"/>
          </a:xfrm>
          <a:solidFill>
            <a:schemeClr val="accent6"/>
          </a:solidFill>
        </p:spPr>
        <p:txBody>
          <a:bodyPr/>
          <a:lstStyle/>
          <a:p>
            <a:r>
              <a:rPr lang="en-US"/>
              <a:t>Click icon to add picture</a:t>
            </a:r>
            <a:endParaRPr lang="en-US" dirty="0"/>
          </a:p>
        </p:txBody>
      </p:sp>
      <p:sp>
        <p:nvSpPr>
          <p:cNvPr id="15" name="Text Placeholder 8">
            <a:extLst>
              <a:ext uri="{FF2B5EF4-FFF2-40B4-BE49-F238E27FC236}">
                <a16:creationId xmlns:a16="http://schemas.microsoft.com/office/drawing/2014/main" id="{62304448-704D-4C85-87B3-13204A597E05}"/>
              </a:ext>
            </a:extLst>
          </p:cNvPr>
          <p:cNvSpPr>
            <a:spLocks noGrp="1"/>
          </p:cNvSpPr>
          <p:nvPr>
            <p:ph type="body" sz="quarter" idx="20" hasCustomPrompt="1"/>
          </p:nvPr>
        </p:nvSpPr>
        <p:spPr>
          <a:xfrm>
            <a:off x="6172557" y="3323013"/>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6" name="Text Placeholder 8">
            <a:extLst>
              <a:ext uri="{FF2B5EF4-FFF2-40B4-BE49-F238E27FC236}">
                <a16:creationId xmlns:a16="http://schemas.microsoft.com/office/drawing/2014/main" id="{BB608A2D-D2B2-4E41-89DB-745BBE2D8B47}"/>
              </a:ext>
            </a:extLst>
          </p:cNvPr>
          <p:cNvSpPr>
            <a:spLocks noGrp="1"/>
          </p:cNvSpPr>
          <p:nvPr>
            <p:ph type="body" sz="quarter" idx="21" hasCustomPrompt="1"/>
          </p:nvPr>
        </p:nvSpPr>
        <p:spPr>
          <a:xfrm>
            <a:off x="6172557" y="3610807"/>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7" name="Picture Placeholder 6">
            <a:extLst>
              <a:ext uri="{FF2B5EF4-FFF2-40B4-BE49-F238E27FC236}">
                <a16:creationId xmlns:a16="http://schemas.microsoft.com/office/drawing/2014/main" id="{B1A1DC22-0E05-43FC-8E91-0BE7AA25EEF8}"/>
              </a:ext>
            </a:extLst>
          </p:cNvPr>
          <p:cNvSpPr>
            <a:spLocks noGrp="1"/>
          </p:cNvSpPr>
          <p:nvPr>
            <p:ph type="pic" sz="quarter" idx="22"/>
          </p:nvPr>
        </p:nvSpPr>
        <p:spPr>
          <a:xfrm>
            <a:off x="8578378" y="1717141"/>
            <a:ext cx="2286000" cy="1554480"/>
          </a:xfrm>
          <a:solidFill>
            <a:schemeClr val="accent6"/>
          </a:solidFill>
        </p:spPr>
        <p:txBody>
          <a:bodyPr/>
          <a:lstStyle/>
          <a:p>
            <a:r>
              <a:rPr lang="en-US"/>
              <a:t>Click icon to add picture</a:t>
            </a:r>
            <a:endParaRPr lang="en-US" dirty="0"/>
          </a:p>
        </p:txBody>
      </p:sp>
      <p:sp>
        <p:nvSpPr>
          <p:cNvPr id="18" name="Text Placeholder 8">
            <a:extLst>
              <a:ext uri="{FF2B5EF4-FFF2-40B4-BE49-F238E27FC236}">
                <a16:creationId xmlns:a16="http://schemas.microsoft.com/office/drawing/2014/main" id="{25676C67-0CCC-403A-9B15-B42740FCF064}"/>
              </a:ext>
            </a:extLst>
          </p:cNvPr>
          <p:cNvSpPr>
            <a:spLocks noGrp="1"/>
          </p:cNvSpPr>
          <p:nvPr>
            <p:ph type="body" sz="quarter" idx="23" hasCustomPrompt="1"/>
          </p:nvPr>
        </p:nvSpPr>
        <p:spPr>
          <a:xfrm>
            <a:off x="8578378" y="3323013"/>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9" name="Text Placeholder 8">
            <a:extLst>
              <a:ext uri="{FF2B5EF4-FFF2-40B4-BE49-F238E27FC236}">
                <a16:creationId xmlns:a16="http://schemas.microsoft.com/office/drawing/2014/main" id="{25CC45AB-977D-4580-9F1A-2E786542EE50}"/>
              </a:ext>
            </a:extLst>
          </p:cNvPr>
          <p:cNvSpPr>
            <a:spLocks noGrp="1"/>
          </p:cNvSpPr>
          <p:nvPr>
            <p:ph type="body" sz="quarter" idx="24" hasCustomPrompt="1"/>
          </p:nvPr>
        </p:nvSpPr>
        <p:spPr>
          <a:xfrm>
            <a:off x="8578378" y="3610807"/>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44" name="Picture Placeholder 6">
            <a:extLst>
              <a:ext uri="{FF2B5EF4-FFF2-40B4-BE49-F238E27FC236}">
                <a16:creationId xmlns:a16="http://schemas.microsoft.com/office/drawing/2014/main" id="{27688D91-F8AA-4C0A-BF29-90F8FE202DAC}"/>
              </a:ext>
            </a:extLst>
          </p:cNvPr>
          <p:cNvSpPr>
            <a:spLocks noGrp="1"/>
          </p:cNvSpPr>
          <p:nvPr>
            <p:ph type="pic" sz="quarter" idx="25"/>
          </p:nvPr>
        </p:nvSpPr>
        <p:spPr>
          <a:xfrm>
            <a:off x="1325219" y="4131915"/>
            <a:ext cx="2286000" cy="1554480"/>
          </a:xfrm>
          <a:solidFill>
            <a:schemeClr val="accent6"/>
          </a:solidFill>
        </p:spPr>
        <p:txBody>
          <a:bodyPr/>
          <a:lstStyle/>
          <a:p>
            <a:r>
              <a:rPr lang="en-US"/>
              <a:t>Click icon to add picture</a:t>
            </a:r>
            <a:endParaRPr lang="en-US" dirty="0"/>
          </a:p>
        </p:txBody>
      </p:sp>
      <p:sp>
        <p:nvSpPr>
          <p:cNvPr id="45" name="Text Placeholder 8">
            <a:extLst>
              <a:ext uri="{FF2B5EF4-FFF2-40B4-BE49-F238E27FC236}">
                <a16:creationId xmlns:a16="http://schemas.microsoft.com/office/drawing/2014/main" id="{D9AECBF7-0508-4905-9DF6-C0FF9D9ADA48}"/>
              </a:ext>
            </a:extLst>
          </p:cNvPr>
          <p:cNvSpPr>
            <a:spLocks noGrp="1"/>
          </p:cNvSpPr>
          <p:nvPr>
            <p:ph type="body" sz="quarter" idx="26" hasCustomPrompt="1"/>
          </p:nvPr>
        </p:nvSpPr>
        <p:spPr>
          <a:xfrm>
            <a:off x="1325219" y="5737787"/>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46" name="Text Placeholder 8">
            <a:extLst>
              <a:ext uri="{FF2B5EF4-FFF2-40B4-BE49-F238E27FC236}">
                <a16:creationId xmlns:a16="http://schemas.microsoft.com/office/drawing/2014/main" id="{A7F920A3-CA67-4CD0-A639-1CE803DE26F8}"/>
              </a:ext>
            </a:extLst>
          </p:cNvPr>
          <p:cNvSpPr>
            <a:spLocks noGrp="1"/>
          </p:cNvSpPr>
          <p:nvPr>
            <p:ph type="body" sz="quarter" idx="27" hasCustomPrompt="1"/>
          </p:nvPr>
        </p:nvSpPr>
        <p:spPr>
          <a:xfrm>
            <a:off x="1325219" y="6025581"/>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47" name="Picture Placeholder 6">
            <a:extLst>
              <a:ext uri="{FF2B5EF4-FFF2-40B4-BE49-F238E27FC236}">
                <a16:creationId xmlns:a16="http://schemas.microsoft.com/office/drawing/2014/main" id="{463E2C69-9A20-4A90-8F45-4EE6CFD469B6}"/>
              </a:ext>
            </a:extLst>
          </p:cNvPr>
          <p:cNvSpPr>
            <a:spLocks noGrp="1"/>
          </p:cNvSpPr>
          <p:nvPr>
            <p:ph type="pic" sz="quarter" idx="28"/>
          </p:nvPr>
        </p:nvSpPr>
        <p:spPr>
          <a:xfrm>
            <a:off x="3743740" y="4132311"/>
            <a:ext cx="2286000" cy="1554480"/>
          </a:xfrm>
          <a:solidFill>
            <a:schemeClr val="accent6"/>
          </a:solidFill>
        </p:spPr>
        <p:txBody>
          <a:bodyPr/>
          <a:lstStyle/>
          <a:p>
            <a:r>
              <a:rPr lang="en-US"/>
              <a:t>Click icon to add picture</a:t>
            </a:r>
            <a:endParaRPr lang="en-US" dirty="0"/>
          </a:p>
        </p:txBody>
      </p:sp>
      <p:sp>
        <p:nvSpPr>
          <p:cNvPr id="48" name="Text Placeholder 8">
            <a:extLst>
              <a:ext uri="{FF2B5EF4-FFF2-40B4-BE49-F238E27FC236}">
                <a16:creationId xmlns:a16="http://schemas.microsoft.com/office/drawing/2014/main" id="{D33409A7-C60B-4AD7-AFDF-23C2F042CECE}"/>
              </a:ext>
            </a:extLst>
          </p:cNvPr>
          <p:cNvSpPr>
            <a:spLocks noGrp="1"/>
          </p:cNvSpPr>
          <p:nvPr>
            <p:ph type="body" sz="quarter" idx="29" hasCustomPrompt="1"/>
          </p:nvPr>
        </p:nvSpPr>
        <p:spPr>
          <a:xfrm>
            <a:off x="3743740" y="5738183"/>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49" name="Text Placeholder 8">
            <a:extLst>
              <a:ext uri="{FF2B5EF4-FFF2-40B4-BE49-F238E27FC236}">
                <a16:creationId xmlns:a16="http://schemas.microsoft.com/office/drawing/2014/main" id="{4870155B-647D-44E9-AE54-24D2BB2404BF}"/>
              </a:ext>
            </a:extLst>
          </p:cNvPr>
          <p:cNvSpPr>
            <a:spLocks noGrp="1"/>
          </p:cNvSpPr>
          <p:nvPr>
            <p:ph type="body" sz="quarter" idx="30" hasCustomPrompt="1"/>
          </p:nvPr>
        </p:nvSpPr>
        <p:spPr>
          <a:xfrm>
            <a:off x="3743740" y="6025977"/>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50" name="Picture Placeholder 6">
            <a:extLst>
              <a:ext uri="{FF2B5EF4-FFF2-40B4-BE49-F238E27FC236}">
                <a16:creationId xmlns:a16="http://schemas.microsoft.com/office/drawing/2014/main" id="{3876D40F-6DE8-45F1-B56E-986312109BAC}"/>
              </a:ext>
            </a:extLst>
          </p:cNvPr>
          <p:cNvSpPr>
            <a:spLocks noGrp="1"/>
          </p:cNvSpPr>
          <p:nvPr>
            <p:ph type="pic" sz="quarter" idx="31"/>
          </p:nvPr>
        </p:nvSpPr>
        <p:spPr>
          <a:xfrm>
            <a:off x="6162261" y="4131915"/>
            <a:ext cx="2286000" cy="1554480"/>
          </a:xfrm>
          <a:solidFill>
            <a:schemeClr val="accent6"/>
          </a:solidFill>
        </p:spPr>
        <p:txBody>
          <a:bodyPr/>
          <a:lstStyle/>
          <a:p>
            <a:r>
              <a:rPr lang="en-US"/>
              <a:t>Click icon to add picture</a:t>
            </a:r>
            <a:endParaRPr lang="en-US" dirty="0"/>
          </a:p>
        </p:txBody>
      </p:sp>
      <p:sp>
        <p:nvSpPr>
          <p:cNvPr id="51" name="Text Placeholder 8">
            <a:extLst>
              <a:ext uri="{FF2B5EF4-FFF2-40B4-BE49-F238E27FC236}">
                <a16:creationId xmlns:a16="http://schemas.microsoft.com/office/drawing/2014/main" id="{D0A39ABE-EF7B-477F-A346-C5CDA9F5D63A}"/>
              </a:ext>
            </a:extLst>
          </p:cNvPr>
          <p:cNvSpPr>
            <a:spLocks noGrp="1"/>
          </p:cNvSpPr>
          <p:nvPr>
            <p:ph type="body" sz="quarter" idx="32" hasCustomPrompt="1"/>
          </p:nvPr>
        </p:nvSpPr>
        <p:spPr>
          <a:xfrm>
            <a:off x="6162261" y="5737787"/>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52" name="Text Placeholder 8">
            <a:extLst>
              <a:ext uri="{FF2B5EF4-FFF2-40B4-BE49-F238E27FC236}">
                <a16:creationId xmlns:a16="http://schemas.microsoft.com/office/drawing/2014/main" id="{7787A6CA-4AF6-46F5-BA39-50F328D9A86E}"/>
              </a:ext>
            </a:extLst>
          </p:cNvPr>
          <p:cNvSpPr>
            <a:spLocks noGrp="1"/>
          </p:cNvSpPr>
          <p:nvPr>
            <p:ph type="body" sz="quarter" idx="33" hasCustomPrompt="1"/>
          </p:nvPr>
        </p:nvSpPr>
        <p:spPr>
          <a:xfrm>
            <a:off x="6162261" y="6025581"/>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53" name="Picture Placeholder 6">
            <a:extLst>
              <a:ext uri="{FF2B5EF4-FFF2-40B4-BE49-F238E27FC236}">
                <a16:creationId xmlns:a16="http://schemas.microsoft.com/office/drawing/2014/main" id="{EC171A7C-639D-47C1-A626-7E4772629B28}"/>
              </a:ext>
            </a:extLst>
          </p:cNvPr>
          <p:cNvSpPr>
            <a:spLocks noGrp="1"/>
          </p:cNvSpPr>
          <p:nvPr>
            <p:ph type="pic" sz="quarter" idx="34"/>
          </p:nvPr>
        </p:nvSpPr>
        <p:spPr>
          <a:xfrm>
            <a:off x="8580782" y="4131915"/>
            <a:ext cx="2286000" cy="1554480"/>
          </a:xfrm>
          <a:solidFill>
            <a:schemeClr val="accent6"/>
          </a:solidFill>
        </p:spPr>
        <p:txBody>
          <a:bodyPr/>
          <a:lstStyle/>
          <a:p>
            <a:r>
              <a:rPr lang="en-US"/>
              <a:t>Click icon to add picture</a:t>
            </a:r>
            <a:endParaRPr lang="en-US" dirty="0"/>
          </a:p>
        </p:txBody>
      </p:sp>
      <p:sp>
        <p:nvSpPr>
          <p:cNvPr id="54" name="Text Placeholder 8">
            <a:extLst>
              <a:ext uri="{FF2B5EF4-FFF2-40B4-BE49-F238E27FC236}">
                <a16:creationId xmlns:a16="http://schemas.microsoft.com/office/drawing/2014/main" id="{674313BD-D2AD-4F0E-96FE-469C176818BD}"/>
              </a:ext>
            </a:extLst>
          </p:cNvPr>
          <p:cNvSpPr>
            <a:spLocks noGrp="1"/>
          </p:cNvSpPr>
          <p:nvPr>
            <p:ph type="body" sz="quarter" idx="35" hasCustomPrompt="1"/>
          </p:nvPr>
        </p:nvSpPr>
        <p:spPr>
          <a:xfrm>
            <a:off x="8580782" y="5737787"/>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55" name="Text Placeholder 8">
            <a:extLst>
              <a:ext uri="{FF2B5EF4-FFF2-40B4-BE49-F238E27FC236}">
                <a16:creationId xmlns:a16="http://schemas.microsoft.com/office/drawing/2014/main" id="{7141AE4E-36D0-4176-9FCB-E5803788939E}"/>
              </a:ext>
            </a:extLst>
          </p:cNvPr>
          <p:cNvSpPr>
            <a:spLocks noGrp="1"/>
          </p:cNvSpPr>
          <p:nvPr>
            <p:ph type="body" sz="quarter" idx="36" hasCustomPrompt="1"/>
          </p:nvPr>
        </p:nvSpPr>
        <p:spPr>
          <a:xfrm>
            <a:off x="8580782" y="6025581"/>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5074016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01F6AC7C-4EFC-4C76-8784-963130151FD5}"/>
              </a:ext>
            </a:extLst>
          </p:cNvPr>
          <p:cNvSpPr>
            <a:spLocks noGrp="1"/>
          </p:cNvSpPr>
          <p:nvPr>
            <p:ph sz="quarter" idx="28" hasCustomPrompt="1"/>
          </p:nvPr>
        </p:nvSpPr>
        <p:spPr>
          <a:xfrm>
            <a:off x="1137509" y="1859777"/>
            <a:ext cx="1819656" cy="1517904"/>
          </a:xfrm>
        </p:spPr>
        <p:txBody>
          <a:bodyPr anchor="ctr">
            <a:normAutofit/>
          </a:bodyPr>
          <a:lstStyle>
            <a:lvl1pPr marL="0" indent="0" algn="ctr">
              <a:buNone/>
              <a:defRPr sz="1800"/>
            </a:lvl1pPr>
          </a:lstStyle>
          <a:p>
            <a:pPr lvl="0"/>
            <a:r>
              <a:rPr lang="en-US" dirty="0"/>
              <a:t>Add content</a:t>
            </a:r>
          </a:p>
        </p:txBody>
      </p:sp>
      <p:sp>
        <p:nvSpPr>
          <p:cNvPr id="8" name="Text Placeholder 7">
            <a:extLst>
              <a:ext uri="{FF2B5EF4-FFF2-40B4-BE49-F238E27FC236}">
                <a16:creationId xmlns:a16="http://schemas.microsoft.com/office/drawing/2014/main" id="{02AED95B-59A7-4359-BD74-24F920F7153F}"/>
              </a:ext>
            </a:extLst>
          </p:cNvPr>
          <p:cNvSpPr>
            <a:spLocks noGrp="1"/>
          </p:cNvSpPr>
          <p:nvPr>
            <p:ph type="body" sz="quarter" idx="13" hasCustomPrompt="1"/>
          </p:nvPr>
        </p:nvSpPr>
        <p:spPr>
          <a:xfrm>
            <a:off x="1018637" y="3444752"/>
            <a:ext cx="2057400" cy="640080"/>
          </a:xfrm>
        </p:spPr>
        <p:txBody>
          <a:bodyPr>
            <a:noAutofit/>
          </a:bodyPr>
          <a:lstStyle>
            <a:lvl1pPr marL="0" indent="0" algn="ctr">
              <a:buNone/>
              <a:defRPr sz="2000">
                <a:solidFill>
                  <a:schemeClr val="accent4"/>
                </a:solidFill>
                <a:latin typeface="+mj-lt"/>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9" name="Text Placeholder 7">
            <a:extLst>
              <a:ext uri="{FF2B5EF4-FFF2-40B4-BE49-F238E27FC236}">
                <a16:creationId xmlns:a16="http://schemas.microsoft.com/office/drawing/2014/main" id="{286DAE13-A93D-453A-8164-3F1E97F8F24B}"/>
              </a:ext>
            </a:extLst>
          </p:cNvPr>
          <p:cNvSpPr>
            <a:spLocks noGrp="1"/>
          </p:cNvSpPr>
          <p:nvPr>
            <p:ph type="body" sz="quarter" idx="14" hasCustomPrompt="1"/>
          </p:nvPr>
        </p:nvSpPr>
        <p:spPr>
          <a:xfrm>
            <a:off x="1034480" y="4110604"/>
            <a:ext cx="2057400" cy="365760"/>
          </a:xfrm>
        </p:spPr>
        <p:txBody>
          <a:bodyPr>
            <a:noAutofit/>
          </a:bodyPr>
          <a:lstStyle>
            <a:lvl1pPr marL="0" indent="0" algn="ctr">
              <a:buNone/>
              <a:defRPr sz="1600" b="1"/>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10" name="Text Placeholder 7">
            <a:extLst>
              <a:ext uri="{FF2B5EF4-FFF2-40B4-BE49-F238E27FC236}">
                <a16:creationId xmlns:a16="http://schemas.microsoft.com/office/drawing/2014/main" id="{1FD2C3F4-5FD0-4B09-A5D5-7365D61084F0}"/>
              </a:ext>
            </a:extLst>
          </p:cNvPr>
          <p:cNvSpPr>
            <a:spLocks noGrp="1"/>
          </p:cNvSpPr>
          <p:nvPr>
            <p:ph type="body" sz="quarter" idx="15" hasCustomPrompt="1"/>
          </p:nvPr>
        </p:nvSpPr>
        <p:spPr>
          <a:xfrm>
            <a:off x="1034480" y="4483110"/>
            <a:ext cx="2057400" cy="914400"/>
          </a:xfrm>
        </p:spPr>
        <p:txBody>
          <a:bodyPr>
            <a:noAutofit/>
          </a:bodyPr>
          <a:lstStyle>
            <a:lvl1pPr marL="0" indent="0" algn="ctr">
              <a:buNone/>
              <a:defRPr sz="14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Description</a:t>
            </a:r>
          </a:p>
        </p:txBody>
      </p:sp>
      <p:sp>
        <p:nvSpPr>
          <p:cNvPr id="28" name="Content Placeholder 13">
            <a:extLst>
              <a:ext uri="{FF2B5EF4-FFF2-40B4-BE49-F238E27FC236}">
                <a16:creationId xmlns:a16="http://schemas.microsoft.com/office/drawing/2014/main" id="{7BF6ABBB-7B41-4F0C-8416-9C72862D93CB}"/>
              </a:ext>
            </a:extLst>
          </p:cNvPr>
          <p:cNvSpPr>
            <a:spLocks noGrp="1"/>
          </p:cNvSpPr>
          <p:nvPr>
            <p:ph sz="quarter" idx="29" hasCustomPrompt="1"/>
          </p:nvPr>
        </p:nvSpPr>
        <p:spPr>
          <a:xfrm>
            <a:off x="3859487" y="1859777"/>
            <a:ext cx="1819656" cy="1517904"/>
          </a:xfrm>
        </p:spPr>
        <p:txBody>
          <a:bodyPr anchor="ctr">
            <a:normAutofit/>
          </a:bodyPr>
          <a:lstStyle>
            <a:lvl1pPr marL="0" indent="0" algn="ctr">
              <a:buNone/>
              <a:defRPr sz="1800"/>
            </a:lvl1pPr>
          </a:lstStyle>
          <a:p>
            <a:pPr lvl="0"/>
            <a:r>
              <a:rPr lang="en-US" dirty="0"/>
              <a:t>Add content</a:t>
            </a:r>
          </a:p>
        </p:txBody>
      </p:sp>
      <p:sp>
        <p:nvSpPr>
          <p:cNvPr id="30" name="Text Placeholder 7">
            <a:extLst>
              <a:ext uri="{FF2B5EF4-FFF2-40B4-BE49-F238E27FC236}">
                <a16:creationId xmlns:a16="http://schemas.microsoft.com/office/drawing/2014/main" id="{E1B58033-4461-43F1-8E7C-C6E5988BDE88}"/>
              </a:ext>
            </a:extLst>
          </p:cNvPr>
          <p:cNvSpPr>
            <a:spLocks noGrp="1"/>
          </p:cNvSpPr>
          <p:nvPr>
            <p:ph type="body" sz="quarter" idx="17" hasCustomPrompt="1"/>
          </p:nvPr>
        </p:nvSpPr>
        <p:spPr>
          <a:xfrm>
            <a:off x="3740615" y="3444752"/>
            <a:ext cx="2057400" cy="640080"/>
          </a:xfrm>
        </p:spPr>
        <p:txBody>
          <a:bodyPr>
            <a:noAutofit/>
          </a:bodyPr>
          <a:lstStyle>
            <a:lvl1pPr marL="0" indent="0" algn="ctr">
              <a:buNone/>
              <a:defRPr sz="2000">
                <a:solidFill>
                  <a:schemeClr val="accent4"/>
                </a:solidFill>
                <a:latin typeface="+mj-lt"/>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1" name="Text Placeholder 7">
            <a:extLst>
              <a:ext uri="{FF2B5EF4-FFF2-40B4-BE49-F238E27FC236}">
                <a16:creationId xmlns:a16="http://schemas.microsoft.com/office/drawing/2014/main" id="{80CE999C-FC94-4BF1-BBCE-0A3A9340971B}"/>
              </a:ext>
            </a:extLst>
          </p:cNvPr>
          <p:cNvSpPr>
            <a:spLocks noGrp="1"/>
          </p:cNvSpPr>
          <p:nvPr>
            <p:ph type="body" sz="quarter" idx="18" hasCustomPrompt="1"/>
          </p:nvPr>
        </p:nvSpPr>
        <p:spPr>
          <a:xfrm>
            <a:off x="3756458" y="4110604"/>
            <a:ext cx="2057400" cy="365760"/>
          </a:xfrm>
        </p:spPr>
        <p:txBody>
          <a:bodyPr>
            <a:noAutofit/>
          </a:bodyPr>
          <a:lstStyle>
            <a:lvl1pPr marL="0" indent="0" algn="ctr">
              <a:buNone/>
              <a:defRPr sz="1600" b="1"/>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2" name="Text Placeholder 7">
            <a:extLst>
              <a:ext uri="{FF2B5EF4-FFF2-40B4-BE49-F238E27FC236}">
                <a16:creationId xmlns:a16="http://schemas.microsoft.com/office/drawing/2014/main" id="{6AFDE949-FC25-431E-8298-75F5A7B83A16}"/>
              </a:ext>
            </a:extLst>
          </p:cNvPr>
          <p:cNvSpPr>
            <a:spLocks noGrp="1"/>
          </p:cNvSpPr>
          <p:nvPr>
            <p:ph type="body" sz="quarter" idx="19" hasCustomPrompt="1"/>
          </p:nvPr>
        </p:nvSpPr>
        <p:spPr>
          <a:xfrm>
            <a:off x="3756458" y="4483110"/>
            <a:ext cx="2057400" cy="914400"/>
          </a:xfrm>
        </p:spPr>
        <p:txBody>
          <a:bodyPr>
            <a:noAutofit/>
          </a:bodyPr>
          <a:lstStyle>
            <a:lvl1pPr marL="0" indent="0" algn="ctr">
              <a:buNone/>
              <a:defRPr sz="14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Description</a:t>
            </a:r>
          </a:p>
        </p:txBody>
      </p:sp>
      <p:sp>
        <p:nvSpPr>
          <p:cNvPr id="29" name="Content Placeholder 13">
            <a:extLst>
              <a:ext uri="{FF2B5EF4-FFF2-40B4-BE49-F238E27FC236}">
                <a16:creationId xmlns:a16="http://schemas.microsoft.com/office/drawing/2014/main" id="{426B07AE-648A-4C6E-8FE4-B8C6D4A1B42E}"/>
              </a:ext>
            </a:extLst>
          </p:cNvPr>
          <p:cNvSpPr>
            <a:spLocks noGrp="1"/>
          </p:cNvSpPr>
          <p:nvPr>
            <p:ph sz="quarter" idx="30" hasCustomPrompt="1"/>
          </p:nvPr>
        </p:nvSpPr>
        <p:spPr>
          <a:xfrm>
            <a:off x="6549780" y="1859777"/>
            <a:ext cx="1819656" cy="1517904"/>
          </a:xfrm>
        </p:spPr>
        <p:txBody>
          <a:bodyPr anchor="ctr">
            <a:normAutofit/>
          </a:bodyPr>
          <a:lstStyle>
            <a:lvl1pPr marL="0" indent="0" algn="ctr">
              <a:buNone/>
              <a:defRPr sz="1800"/>
            </a:lvl1pPr>
          </a:lstStyle>
          <a:p>
            <a:pPr lvl="0"/>
            <a:r>
              <a:rPr lang="en-US" dirty="0"/>
              <a:t>Add content</a:t>
            </a:r>
          </a:p>
        </p:txBody>
      </p:sp>
      <p:sp>
        <p:nvSpPr>
          <p:cNvPr id="34" name="Text Placeholder 7">
            <a:extLst>
              <a:ext uri="{FF2B5EF4-FFF2-40B4-BE49-F238E27FC236}">
                <a16:creationId xmlns:a16="http://schemas.microsoft.com/office/drawing/2014/main" id="{BAB49F71-4118-47B2-B571-8DC9A3E94024}"/>
              </a:ext>
            </a:extLst>
          </p:cNvPr>
          <p:cNvSpPr>
            <a:spLocks noGrp="1"/>
          </p:cNvSpPr>
          <p:nvPr>
            <p:ph type="body" sz="quarter" idx="21" hasCustomPrompt="1"/>
          </p:nvPr>
        </p:nvSpPr>
        <p:spPr>
          <a:xfrm>
            <a:off x="6430908" y="3444752"/>
            <a:ext cx="2057400" cy="640080"/>
          </a:xfrm>
        </p:spPr>
        <p:txBody>
          <a:bodyPr>
            <a:noAutofit/>
          </a:bodyPr>
          <a:lstStyle>
            <a:lvl1pPr marL="0" indent="0" algn="ctr">
              <a:buNone/>
              <a:defRPr sz="2000">
                <a:solidFill>
                  <a:schemeClr val="accent4"/>
                </a:solidFill>
                <a:latin typeface="+mj-lt"/>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5" name="Text Placeholder 7">
            <a:extLst>
              <a:ext uri="{FF2B5EF4-FFF2-40B4-BE49-F238E27FC236}">
                <a16:creationId xmlns:a16="http://schemas.microsoft.com/office/drawing/2014/main" id="{E6D674D8-A1E4-4A7E-929B-32FBA30823A3}"/>
              </a:ext>
            </a:extLst>
          </p:cNvPr>
          <p:cNvSpPr>
            <a:spLocks noGrp="1"/>
          </p:cNvSpPr>
          <p:nvPr>
            <p:ph type="body" sz="quarter" idx="22" hasCustomPrompt="1"/>
          </p:nvPr>
        </p:nvSpPr>
        <p:spPr>
          <a:xfrm>
            <a:off x="6430908" y="4110604"/>
            <a:ext cx="2057400" cy="365760"/>
          </a:xfrm>
        </p:spPr>
        <p:txBody>
          <a:bodyPr>
            <a:noAutofit/>
          </a:bodyPr>
          <a:lstStyle>
            <a:lvl1pPr marL="0" indent="0" algn="ctr">
              <a:buNone/>
              <a:defRPr sz="1600" b="1"/>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6" name="Text Placeholder 7">
            <a:extLst>
              <a:ext uri="{FF2B5EF4-FFF2-40B4-BE49-F238E27FC236}">
                <a16:creationId xmlns:a16="http://schemas.microsoft.com/office/drawing/2014/main" id="{18E1E8CE-0AA4-4E2F-8DD0-006946935ADA}"/>
              </a:ext>
            </a:extLst>
          </p:cNvPr>
          <p:cNvSpPr>
            <a:spLocks noGrp="1"/>
          </p:cNvSpPr>
          <p:nvPr>
            <p:ph type="body" sz="quarter" idx="23" hasCustomPrompt="1"/>
          </p:nvPr>
        </p:nvSpPr>
        <p:spPr>
          <a:xfrm>
            <a:off x="6430908" y="4483110"/>
            <a:ext cx="2057400" cy="914400"/>
          </a:xfrm>
        </p:spPr>
        <p:txBody>
          <a:bodyPr>
            <a:noAutofit/>
          </a:bodyPr>
          <a:lstStyle>
            <a:lvl1pPr marL="0" indent="0" algn="ctr">
              <a:buNone/>
              <a:defRPr sz="14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Description</a:t>
            </a:r>
          </a:p>
        </p:txBody>
      </p:sp>
      <p:sp>
        <p:nvSpPr>
          <p:cNvPr id="42" name="Content Placeholder 13">
            <a:extLst>
              <a:ext uri="{FF2B5EF4-FFF2-40B4-BE49-F238E27FC236}">
                <a16:creationId xmlns:a16="http://schemas.microsoft.com/office/drawing/2014/main" id="{0C1E203C-1E7A-4194-97B0-B477E6F37235}"/>
              </a:ext>
            </a:extLst>
          </p:cNvPr>
          <p:cNvSpPr>
            <a:spLocks noGrp="1"/>
          </p:cNvSpPr>
          <p:nvPr>
            <p:ph sz="quarter" idx="31" hasCustomPrompt="1"/>
          </p:nvPr>
        </p:nvSpPr>
        <p:spPr>
          <a:xfrm>
            <a:off x="9264601" y="1859777"/>
            <a:ext cx="1819656" cy="1517904"/>
          </a:xfrm>
        </p:spPr>
        <p:txBody>
          <a:bodyPr anchor="ctr">
            <a:normAutofit/>
          </a:bodyPr>
          <a:lstStyle>
            <a:lvl1pPr marL="0" indent="0" algn="ctr">
              <a:buNone/>
              <a:defRPr sz="1800"/>
            </a:lvl1pPr>
          </a:lstStyle>
          <a:p>
            <a:pPr lvl="0"/>
            <a:r>
              <a:rPr lang="en-US" dirty="0"/>
              <a:t>Add content</a:t>
            </a:r>
          </a:p>
        </p:txBody>
      </p:sp>
      <p:sp>
        <p:nvSpPr>
          <p:cNvPr id="38" name="Text Placeholder 7">
            <a:extLst>
              <a:ext uri="{FF2B5EF4-FFF2-40B4-BE49-F238E27FC236}">
                <a16:creationId xmlns:a16="http://schemas.microsoft.com/office/drawing/2014/main" id="{C03A45F5-F36F-429B-9C83-90B1DB716F22}"/>
              </a:ext>
            </a:extLst>
          </p:cNvPr>
          <p:cNvSpPr>
            <a:spLocks noGrp="1"/>
          </p:cNvSpPr>
          <p:nvPr>
            <p:ph type="body" sz="quarter" idx="25" hasCustomPrompt="1"/>
          </p:nvPr>
        </p:nvSpPr>
        <p:spPr>
          <a:xfrm>
            <a:off x="9145729" y="3444752"/>
            <a:ext cx="2057400" cy="640080"/>
          </a:xfrm>
        </p:spPr>
        <p:txBody>
          <a:bodyPr>
            <a:noAutofit/>
          </a:bodyPr>
          <a:lstStyle>
            <a:lvl1pPr marL="0" indent="0" algn="ctr">
              <a:buNone/>
              <a:defRPr sz="2000">
                <a:solidFill>
                  <a:schemeClr val="accent4"/>
                </a:solidFill>
                <a:latin typeface="+mj-lt"/>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9" name="Text Placeholder 7">
            <a:extLst>
              <a:ext uri="{FF2B5EF4-FFF2-40B4-BE49-F238E27FC236}">
                <a16:creationId xmlns:a16="http://schemas.microsoft.com/office/drawing/2014/main" id="{6A7CD68A-F84C-4F36-A46D-DB7BA329AB0B}"/>
              </a:ext>
            </a:extLst>
          </p:cNvPr>
          <p:cNvSpPr>
            <a:spLocks noGrp="1"/>
          </p:cNvSpPr>
          <p:nvPr>
            <p:ph type="body" sz="quarter" idx="26" hasCustomPrompt="1"/>
          </p:nvPr>
        </p:nvSpPr>
        <p:spPr>
          <a:xfrm>
            <a:off x="9145729" y="4110604"/>
            <a:ext cx="2057400" cy="365760"/>
          </a:xfrm>
        </p:spPr>
        <p:txBody>
          <a:bodyPr>
            <a:noAutofit/>
          </a:bodyPr>
          <a:lstStyle>
            <a:lvl1pPr marL="0" indent="0" algn="ctr">
              <a:buNone/>
              <a:defRPr sz="1600" b="1"/>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40" name="Text Placeholder 7">
            <a:extLst>
              <a:ext uri="{FF2B5EF4-FFF2-40B4-BE49-F238E27FC236}">
                <a16:creationId xmlns:a16="http://schemas.microsoft.com/office/drawing/2014/main" id="{E67019EA-0584-46F5-BDB3-D2B3C717B019}"/>
              </a:ext>
            </a:extLst>
          </p:cNvPr>
          <p:cNvSpPr>
            <a:spLocks noGrp="1"/>
          </p:cNvSpPr>
          <p:nvPr>
            <p:ph type="body" sz="quarter" idx="27" hasCustomPrompt="1"/>
          </p:nvPr>
        </p:nvSpPr>
        <p:spPr>
          <a:xfrm>
            <a:off x="9145729" y="4483110"/>
            <a:ext cx="2057400" cy="914400"/>
          </a:xfrm>
        </p:spPr>
        <p:txBody>
          <a:bodyPr>
            <a:noAutofit/>
          </a:bodyPr>
          <a:lstStyle>
            <a:lvl1pPr marL="0" indent="0" algn="ctr">
              <a:buNone/>
              <a:defRPr sz="14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Description</a:t>
            </a:r>
          </a:p>
        </p:txBody>
      </p:sp>
      <p:sp>
        <p:nvSpPr>
          <p:cNvPr id="3" name="Rectangle 2">
            <a:extLst>
              <a:ext uri="{FF2B5EF4-FFF2-40B4-BE49-F238E27FC236}">
                <a16:creationId xmlns:a16="http://schemas.microsoft.com/office/drawing/2014/main" id="{38EA36FF-A158-49B3-9C17-39C94920B271}"/>
              </a:ext>
              <a:ext uri="{C183D7F6-B498-43B3-948B-1728B52AA6E4}">
                <adec:decorative xmlns:adec="http://schemas.microsoft.com/office/drawing/2017/decorative" val="1"/>
              </a:ext>
            </a:extLst>
          </p:cNvPr>
          <p:cNvSpPr/>
          <p:nvPr userDrawn="1"/>
        </p:nvSpPr>
        <p:spPr>
          <a:xfrm>
            <a:off x="858617" y="1792705"/>
            <a:ext cx="2377440" cy="38140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1FF42D5D-9DBF-475A-BC06-666D080D3137}"/>
              </a:ext>
              <a:ext uri="{C183D7F6-B498-43B3-948B-1728B52AA6E4}">
                <adec:decorative xmlns:adec="http://schemas.microsoft.com/office/drawing/2017/decorative" val="1"/>
              </a:ext>
            </a:extLst>
          </p:cNvPr>
          <p:cNvSpPr/>
          <p:nvPr userDrawn="1"/>
        </p:nvSpPr>
        <p:spPr>
          <a:xfrm>
            <a:off x="3580595" y="1800726"/>
            <a:ext cx="2377440" cy="38140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6AEDC3F-C3D2-4184-860D-65645BBD6E87}"/>
              </a:ext>
              <a:ext uri="{C183D7F6-B498-43B3-948B-1728B52AA6E4}">
                <adec:decorative xmlns:adec="http://schemas.microsoft.com/office/drawing/2017/decorative" val="1"/>
              </a:ext>
            </a:extLst>
          </p:cNvPr>
          <p:cNvSpPr/>
          <p:nvPr userDrawn="1"/>
        </p:nvSpPr>
        <p:spPr>
          <a:xfrm>
            <a:off x="6270888" y="1800725"/>
            <a:ext cx="2377440" cy="38140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C227352-6F71-4914-9AB1-AB4448667EE9}"/>
              </a:ext>
              <a:ext uri="{C183D7F6-B498-43B3-948B-1728B52AA6E4}">
                <adec:decorative xmlns:adec="http://schemas.microsoft.com/office/drawing/2017/decorative" val="1"/>
              </a:ext>
            </a:extLst>
          </p:cNvPr>
          <p:cNvSpPr/>
          <p:nvPr userDrawn="1"/>
        </p:nvSpPr>
        <p:spPr>
          <a:xfrm>
            <a:off x="8985709" y="1820775"/>
            <a:ext cx="2377440" cy="38140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a:extLst>
              <a:ext uri="{FF2B5EF4-FFF2-40B4-BE49-F238E27FC236}">
                <a16:creationId xmlns:a16="http://schemas.microsoft.com/office/drawing/2014/main" id="{3EDAC16E-5725-4AC1-AB85-871F25D26688}"/>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FD10B5D8-71E9-48DC-A04C-559359603CB0}"/>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A0FDD81F-9379-48E6-9B14-83486F920A39}"/>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422894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C593254-CE4F-4114-A997-06CBC039F22F}"/>
              </a:ext>
              <a:ext uri="{C183D7F6-B498-43B3-948B-1728B52AA6E4}">
                <adec:decorative xmlns:adec="http://schemas.microsoft.com/office/drawing/2017/decorative" val="1"/>
              </a:ext>
            </a:extLst>
          </p:cNvPr>
          <p:cNvSpPr/>
          <p:nvPr userDrawn="1"/>
        </p:nvSpPr>
        <p:spPr>
          <a:xfrm>
            <a:off x="0" y="0"/>
            <a:ext cx="3051110" cy="6858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a:xfrm>
            <a:off x="3581400" y="365125"/>
            <a:ext cx="7287768" cy="1325563"/>
          </a:xfrm>
        </p:spPr>
        <p:txBody>
          <a:bodyPr/>
          <a:lstStyle>
            <a:lvl1pPr algn="l">
              <a:defRPr>
                <a:solidFill>
                  <a:schemeClr val="tx1">
                    <a:lumMod val="50000"/>
                    <a:lumOff val="50000"/>
                  </a:schemeClr>
                </a:solidFill>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5E7DBF41-B4A1-4B29-B32C-DDF5058C1239}"/>
              </a:ext>
            </a:extLst>
          </p:cNvPr>
          <p:cNvSpPr>
            <a:spLocks noGrp="1"/>
          </p:cNvSpPr>
          <p:nvPr>
            <p:ph type="pic" sz="quarter" idx="13"/>
          </p:nvPr>
        </p:nvSpPr>
        <p:spPr>
          <a:xfrm>
            <a:off x="1524000" y="1941230"/>
            <a:ext cx="9144000" cy="2286000"/>
          </a:xfrm>
          <a:solidFill>
            <a:schemeClr val="accent6"/>
          </a:solidFill>
        </p:spPr>
        <p:txBody>
          <a:bodyPr/>
          <a:lstStyle/>
          <a:p>
            <a:r>
              <a:rPr lang="en-US"/>
              <a:t>Click icon to add picture</a:t>
            </a:r>
            <a:endParaRPr lang="en-US" dirty="0"/>
          </a:p>
        </p:txBody>
      </p:sp>
      <p:sp>
        <p:nvSpPr>
          <p:cNvPr id="9" name="Text Placeholder 8">
            <a:extLst>
              <a:ext uri="{FF2B5EF4-FFF2-40B4-BE49-F238E27FC236}">
                <a16:creationId xmlns:a16="http://schemas.microsoft.com/office/drawing/2014/main" id="{E442D9A9-D2E2-42FD-945D-1EF6DC43511C}"/>
              </a:ext>
            </a:extLst>
          </p:cNvPr>
          <p:cNvSpPr>
            <a:spLocks noGrp="1"/>
          </p:cNvSpPr>
          <p:nvPr>
            <p:ph type="body" sz="quarter" idx="14"/>
          </p:nvPr>
        </p:nvSpPr>
        <p:spPr>
          <a:xfrm>
            <a:off x="3584448" y="4407408"/>
            <a:ext cx="7287768" cy="1371600"/>
          </a:xfrm>
        </p:spPr>
        <p:txBody>
          <a:bodyPr>
            <a:noAutofit/>
          </a:bodyPr>
          <a:lstStyle>
            <a:lvl1pPr marL="0" indent="0" algn="l">
              <a:lnSpc>
                <a:spcPct val="150000"/>
              </a:lnSpc>
              <a:spcBef>
                <a:spcPts val="0"/>
              </a:spcBef>
              <a:buNone/>
              <a:defRPr sz="1600">
                <a:solidFill>
                  <a:schemeClr val="tx1">
                    <a:lumMod val="65000"/>
                    <a:lumOff val="35000"/>
                  </a:schemeClr>
                </a:solidFill>
              </a:defRPr>
            </a:lvl1pPr>
            <a:lvl2pPr marL="457200" indent="0" algn="ctr">
              <a:lnSpc>
                <a:spcPts val="2200"/>
              </a:lnSpc>
              <a:spcBef>
                <a:spcPts val="0"/>
              </a:spcBef>
              <a:buNone/>
              <a:defRPr sz="1600">
                <a:solidFill>
                  <a:schemeClr val="tx1">
                    <a:lumMod val="65000"/>
                    <a:lumOff val="35000"/>
                  </a:schemeClr>
                </a:solidFill>
              </a:defRPr>
            </a:lvl2pPr>
            <a:lvl3pPr marL="914400" indent="0" algn="ctr">
              <a:lnSpc>
                <a:spcPts val="2200"/>
              </a:lnSpc>
              <a:spcBef>
                <a:spcPts val="0"/>
              </a:spcBef>
              <a:buNone/>
              <a:defRPr sz="1600">
                <a:solidFill>
                  <a:schemeClr val="tx1">
                    <a:lumMod val="65000"/>
                    <a:lumOff val="35000"/>
                  </a:schemeClr>
                </a:solidFill>
              </a:defRPr>
            </a:lvl3pPr>
            <a:lvl4pPr marL="1371600" indent="0" algn="ctr">
              <a:lnSpc>
                <a:spcPts val="2200"/>
              </a:lnSpc>
              <a:spcBef>
                <a:spcPts val="0"/>
              </a:spcBef>
              <a:buNone/>
              <a:defRPr sz="1600">
                <a:solidFill>
                  <a:schemeClr val="tx1">
                    <a:lumMod val="65000"/>
                    <a:lumOff val="35000"/>
                  </a:schemeClr>
                </a:solidFill>
              </a:defRPr>
            </a:lvl4pPr>
            <a:lvl5pPr marL="1828800" indent="0" algn="ctr">
              <a:lnSpc>
                <a:spcPts val="2200"/>
              </a:lnSpc>
              <a:spcBef>
                <a:spcPts val="0"/>
              </a:spcBef>
              <a:buNone/>
              <a:defRPr sz="1600">
                <a:solidFill>
                  <a:schemeClr val="tx1">
                    <a:lumMod val="65000"/>
                    <a:lumOff val="35000"/>
                  </a:schemeClr>
                </a:solidFill>
              </a:defRPr>
            </a:lvl5pPr>
          </a:lstStyle>
          <a:p>
            <a:pPr lvl="0"/>
            <a:r>
              <a:rPr lang="en-US"/>
              <a:t>Click to edit Master text styles</a:t>
            </a:r>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539067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6B487E6-6563-4EEC-A349-2257BBAFD4DD}"/>
              </a:ext>
              <a:ext uri="{C183D7F6-B498-43B3-948B-1728B52AA6E4}">
                <adec:decorative xmlns:adec="http://schemas.microsoft.com/office/drawing/2017/decorative" val="1"/>
              </a:ext>
            </a:extLst>
          </p:cNvPr>
          <p:cNvSpPr/>
          <p:nvPr userDrawn="1"/>
        </p:nvSpPr>
        <p:spPr>
          <a:xfrm>
            <a:off x="1" y="0"/>
            <a:ext cx="3051110" cy="6858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a:xfrm>
            <a:off x="6348334" y="1062164"/>
            <a:ext cx="5005466" cy="1325563"/>
          </a:xfrm>
        </p:spPr>
        <p:txBody>
          <a:bodyPr/>
          <a:lstStyle>
            <a:lvl1pPr>
              <a:defRPr>
                <a:solidFill>
                  <a:schemeClr val="tx1">
                    <a:lumMod val="50000"/>
                    <a:lumOff val="50000"/>
                  </a:schemeClr>
                </a:solidFill>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EED971A8-4C6D-471D-A690-8CD666292205}"/>
              </a:ext>
            </a:extLst>
          </p:cNvPr>
          <p:cNvSpPr>
            <a:spLocks noGrp="1"/>
          </p:cNvSpPr>
          <p:nvPr>
            <p:ph type="pic" sz="quarter" idx="13"/>
          </p:nvPr>
        </p:nvSpPr>
        <p:spPr>
          <a:xfrm>
            <a:off x="861935" y="1143000"/>
            <a:ext cx="4953000" cy="4572000"/>
          </a:xfrm>
          <a:solidFill>
            <a:schemeClr val="accent6"/>
          </a:solidFill>
        </p:spPr>
        <p:txBody>
          <a:bodyPr/>
          <a:lstStyle/>
          <a:p>
            <a:r>
              <a:rPr lang="en-US"/>
              <a:t>Click icon to add picture</a:t>
            </a:r>
            <a:endParaRPr lang="en-US" dirty="0"/>
          </a:p>
        </p:txBody>
      </p:sp>
      <p:sp>
        <p:nvSpPr>
          <p:cNvPr id="10" name="Text Placeholder 9">
            <a:extLst>
              <a:ext uri="{FF2B5EF4-FFF2-40B4-BE49-F238E27FC236}">
                <a16:creationId xmlns:a16="http://schemas.microsoft.com/office/drawing/2014/main" id="{0ECB8E5B-4859-4892-A062-C831DA527F75}"/>
              </a:ext>
            </a:extLst>
          </p:cNvPr>
          <p:cNvSpPr>
            <a:spLocks noGrp="1"/>
          </p:cNvSpPr>
          <p:nvPr>
            <p:ph type="body" sz="quarter" idx="14"/>
          </p:nvPr>
        </p:nvSpPr>
        <p:spPr>
          <a:xfrm>
            <a:off x="6376988" y="2555875"/>
            <a:ext cx="4953000" cy="3159125"/>
          </a:xfrm>
        </p:spPr>
        <p:txBody>
          <a:bodyPr>
            <a:normAutofit/>
          </a:bodyPr>
          <a:lstStyle>
            <a:lvl1pPr marL="0" indent="0">
              <a:lnSpc>
                <a:spcPts val="2600"/>
              </a:lnSpc>
              <a:spcBef>
                <a:spcPts val="0"/>
              </a:spcBef>
              <a:buNone/>
              <a:defRPr sz="1600">
                <a:solidFill>
                  <a:schemeClr val="tx1">
                    <a:lumMod val="65000"/>
                    <a:lumOff val="35000"/>
                  </a:schemeClr>
                </a:solidFill>
                <a:latin typeface="+mn-lt"/>
              </a:defRPr>
            </a:lvl1pPr>
            <a:lvl2pPr marL="457200" indent="0">
              <a:lnSpc>
                <a:spcPts val="2600"/>
              </a:lnSpc>
              <a:spcBef>
                <a:spcPts val="0"/>
              </a:spcBef>
              <a:buNone/>
              <a:defRPr sz="1600">
                <a:solidFill>
                  <a:schemeClr val="tx1">
                    <a:lumMod val="65000"/>
                    <a:lumOff val="35000"/>
                  </a:schemeClr>
                </a:solidFill>
                <a:latin typeface="+mn-lt"/>
              </a:defRPr>
            </a:lvl2pPr>
            <a:lvl3pPr marL="914400" indent="0">
              <a:lnSpc>
                <a:spcPts val="2600"/>
              </a:lnSpc>
              <a:spcBef>
                <a:spcPts val="0"/>
              </a:spcBef>
              <a:buNone/>
              <a:defRPr sz="1600">
                <a:solidFill>
                  <a:schemeClr val="tx1">
                    <a:lumMod val="65000"/>
                    <a:lumOff val="35000"/>
                  </a:schemeClr>
                </a:solidFill>
                <a:latin typeface="+mn-lt"/>
              </a:defRPr>
            </a:lvl3pPr>
            <a:lvl4pPr marL="1371600" indent="0">
              <a:lnSpc>
                <a:spcPts val="2600"/>
              </a:lnSpc>
              <a:spcBef>
                <a:spcPts val="0"/>
              </a:spcBef>
              <a:buNone/>
              <a:defRPr sz="1600">
                <a:solidFill>
                  <a:schemeClr val="tx1">
                    <a:lumMod val="65000"/>
                    <a:lumOff val="35000"/>
                  </a:schemeClr>
                </a:solidFill>
                <a:latin typeface="+mn-lt"/>
              </a:defRPr>
            </a:lvl4pPr>
            <a:lvl5pPr marL="1828800" indent="0">
              <a:lnSpc>
                <a:spcPts val="2600"/>
              </a:lnSpc>
              <a:spcBef>
                <a:spcPts val="0"/>
              </a:spcBef>
              <a:buNone/>
              <a:defRPr sz="16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893847496"/>
      </p:ext>
    </p:extLst>
  </p:cSld>
  <p:clrMapOvr>
    <a:masterClrMapping/>
  </p:clrMapOvr>
  <p:extLst>
    <p:ext uri="{DCECCB84-F9BA-43D5-87BE-67443E8EF086}">
      <p15:sldGuideLst xmlns:p15="http://schemas.microsoft.com/office/powerpoint/2012/main">
        <p15:guide id="1" pos="3840" userDrawn="1">
          <p15:clr>
            <a:srgbClr val="FBAE40"/>
          </p15:clr>
        </p15:guide>
        <p15:guide id="2" pos="528"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3D039-0A18-4031-8A63-D83666B066F6}"/>
              </a:ext>
            </a:extLst>
          </p:cNvPr>
          <p:cNvSpPr>
            <a:spLocks noGrp="1"/>
          </p:cNvSpPr>
          <p:nvPr>
            <p:ph type="title"/>
          </p:nvPr>
        </p:nvSpPr>
        <p:spPr>
          <a:xfrm>
            <a:off x="719425" y="4689888"/>
            <a:ext cx="5029200" cy="1371600"/>
          </a:xfrm>
        </p:spPr>
        <p:txBody>
          <a:bodyPr anchor="ctr" anchorCtr="0">
            <a:normAutofit/>
          </a:bodyPr>
          <a:lstStyle>
            <a:lvl1pPr algn="ctr">
              <a:defRPr sz="4400"/>
            </a:lvl1pPr>
          </a:lstStyle>
          <a:p>
            <a:r>
              <a:rPr lang="en-US"/>
              <a:t>Click to edit Master title style</a:t>
            </a:r>
            <a:endParaRPr lang="en-US" dirty="0"/>
          </a:p>
        </p:txBody>
      </p:sp>
      <p:sp>
        <p:nvSpPr>
          <p:cNvPr id="8" name="Picture Placeholder 7">
            <a:extLst>
              <a:ext uri="{FF2B5EF4-FFF2-40B4-BE49-F238E27FC236}">
                <a16:creationId xmlns:a16="http://schemas.microsoft.com/office/drawing/2014/main" id="{87C02F5D-0AFB-480B-A152-5FC08DB4DCD7}"/>
              </a:ext>
            </a:extLst>
          </p:cNvPr>
          <p:cNvSpPr>
            <a:spLocks noGrp="1"/>
          </p:cNvSpPr>
          <p:nvPr>
            <p:ph type="pic" sz="quarter" idx="13"/>
          </p:nvPr>
        </p:nvSpPr>
        <p:spPr>
          <a:xfrm>
            <a:off x="458724" y="390524"/>
            <a:ext cx="5637276" cy="4114800"/>
          </a:xfrm>
          <a:solidFill>
            <a:schemeClr val="accent6"/>
          </a:solidFill>
        </p:spPr>
        <p:txBody>
          <a:bodyPr/>
          <a:lstStyle/>
          <a:p>
            <a:r>
              <a:rPr lang="en-US"/>
              <a:t>Click icon to add picture</a:t>
            </a:r>
            <a:endParaRPr lang="en-US" dirty="0"/>
          </a:p>
        </p:txBody>
      </p:sp>
      <p:sp>
        <p:nvSpPr>
          <p:cNvPr id="10" name="Picture Placeholder 7">
            <a:extLst>
              <a:ext uri="{FF2B5EF4-FFF2-40B4-BE49-F238E27FC236}">
                <a16:creationId xmlns:a16="http://schemas.microsoft.com/office/drawing/2014/main" id="{6B717642-3C5E-4830-BCBC-E7FAE8B77949}"/>
              </a:ext>
            </a:extLst>
          </p:cNvPr>
          <p:cNvSpPr>
            <a:spLocks noGrp="1"/>
          </p:cNvSpPr>
          <p:nvPr>
            <p:ph type="pic" sz="quarter" idx="15"/>
          </p:nvPr>
        </p:nvSpPr>
        <p:spPr>
          <a:xfrm>
            <a:off x="6096000" y="390524"/>
            <a:ext cx="5637276" cy="4114800"/>
          </a:xfrm>
          <a:solidFill>
            <a:schemeClr val="accent6"/>
          </a:solidFill>
        </p:spPr>
        <p:txBody>
          <a:bodyPr/>
          <a:lstStyle/>
          <a:p>
            <a:r>
              <a:rPr lang="en-US"/>
              <a:t>Click icon to add picture</a:t>
            </a:r>
            <a:endParaRPr lang="en-US" dirty="0"/>
          </a:p>
        </p:txBody>
      </p:sp>
      <p:sp>
        <p:nvSpPr>
          <p:cNvPr id="9" name="Text Placeholder 8">
            <a:extLst>
              <a:ext uri="{FF2B5EF4-FFF2-40B4-BE49-F238E27FC236}">
                <a16:creationId xmlns:a16="http://schemas.microsoft.com/office/drawing/2014/main" id="{1A83FC01-0C03-4607-B5EA-8C230EA7CABF}"/>
              </a:ext>
            </a:extLst>
          </p:cNvPr>
          <p:cNvSpPr>
            <a:spLocks noGrp="1"/>
          </p:cNvSpPr>
          <p:nvPr>
            <p:ph type="body" sz="quarter" idx="14"/>
          </p:nvPr>
        </p:nvSpPr>
        <p:spPr>
          <a:xfrm>
            <a:off x="6460759" y="4687863"/>
            <a:ext cx="5029200" cy="1463040"/>
          </a:xfrm>
        </p:spPr>
        <p:txBody>
          <a:bodyPr anchor="ctr" anchorCtr="0">
            <a:noAutofit/>
          </a:bodyPr>
          <a:lstStyle>
            <a:lvl1pPr marL="0" indent="0">
              <a:lnSpc>
                <a:spcPts val="2000"/>
              </a:lnSpc>
              <a:buNone/>
              <a:defRPr sz="1600"/>
            </a:lvl1pPr>
            <a:lvl2pPr marL="457200" indent="0">
              <a:lnSpc>
                <a:spcPts val="2000"/>
              </a:lnSpc>
              <a:buNone/>
              <a:defRPr sz="1600"/>
            </a:lvl2pPr>
            <a:lvl3pPr marL="914400" indent="0">
              <a:lnSpc>
                <a:spcPts val="2000"/>
              </a:lnSpc>
              <a:spcBef>
                <a:spcPts val="0"/>
              </a:spcBef>
              <a:buNone/>
              <a:defRPr sz="1600"/>
            </a:lvl3pPr>
            <a:lvl4pPr marL="1371600" indent="0">
              <a:lnSpc>
                <a:spcPts val="2000"/>
              </a:lnSpc>
              <a:buNone/>
              <a:defRPr sz="1600"/>
            </a:lvl4pPr>
            <a:lvl5pPr marL="1828800" indent="0">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8EB05F6-A3ED-45AB-B103-D5E34BFD605F}"/>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2F029C1C-740D-4213-96FE-1FAA3072FF83}"/>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F54E8801-7449-48B4-8D64-BCE20D0831C9}"/>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2082219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7C02F5D-0AFB-480B-A152-5FC08DB4DCD7}"/>
              </a:ext>
            </a:extLst>
          </p:cNvPr>
          <p:cNvSpPr>
            <a:spLocks noGrp="1"/>
          </p:cNvSpPr>
          <p:nvPr>
            <p:ph type="pic" sz="quarter" idx="13"/>
          </p:nvPr>
        </p:nvSpPr>
        <p:spPr>
          <a:xfrm>
            <a:off x="458724" y="390524"/>
            <a:ext cx="11274552" cy="4171951"/>
          </a:xfrm>
          <a:solidFill>
            <a:schemeClr val="accent6"/>
          </a:solidFill>
        </p:spPr>
        <p:txBody>
          <a:bodyPr/>
          <a:lstStyle/>
          <a:p>
            <a:r>
              <a:rPr lang="en-US"/>
              <a:t>Click icon to add picture</a:t>
            </a:r>
            <a:endParaRPr lang="en-US" dirty="0"/>
          </a:p>
        </p:txBody>
      </p:sp>
      <p:sp>
        <p:nvSpPr>
          <p:cNvPr id="4" name="Date Placeholder 3">
            <a:extLst>
              <a:ext uri="{FF2B5EF4-FFF2-40B4-BE49-F238E27FC236}">
                <a16:creationId xmlns:a16="http://schemas.microsoft.com/office/drawing/2014/main" id="{68EB05F6-A3ED-45AB-B103-D5E34BFD605F}"/>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2F029C1C-740D-4213-96FE-1FAA3072FF83}"/>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F54E8801-7449-48B4-8D64-BCE20D0831C9}"/>
              </a:ext>
            </a:extLst>
          </p:cNvPr>
          <p:cNvSpPr>
            <a:spLocks noGrp="1"/>
          </p:cNvSpPr>
          <p:nvPr>
            <p:ph type="sldNum" sz="quarter" idx="12"/>
          </p:nvPr>
        </p:nvSpPr>
        <p:spPr/>
        <p:txBody>
          <a:bodyPr/>
          <a:lstStyle/>
          <a:p>
            <a:fld id="{B5CEABB6-07DC-46E8-9B57-56EC44A396E5}" type="slidenum">
              <a:rPr lang="en-US" smtClean="0"/>
              <a:t>‹#›</a:t>
            </a:fld>
            <a:endParaRPr lang="en-US" dirty="0"/>
          </a:p>
        </p:txBody>
      </p:sp>
      <p:sp>
        <p:nvSpPr>
          <p:cNvPr id="9" name="Title 1">
            <a:extLst>
              <a:ext uri="{FF2B5EF4-FFF2-40B4-BE49-F238E27FC236}">
                <a16:creationId xmlns:a16="http://schemas.microsoft.com/office/drawing/2014/main" id="{99C910F3-1CC6-467F-A64A-2DDFE463203E}"/>
              </a:ext>
            </a:extLst>
          </p:cNvPr>
          <p:cNvSpPr>
            <a:spLocks noGrp="1"/>
          </p:cNvSpPr>
          <p:nvPr>
            <p:ph type="title"/>
          </p:nvPr>
        </p:nvSpPr>
        <p:spPr>
          <a:xfrm>
            <a:off x="719425" y="4689888"/>
            <a:ext cx="5029200" cy="1371600"/>
          </a:xfrm>
        </p:spPr>
        <p:txBody>
          <a:bodyPr anchor="ctr" anchorCtr="0">
            <a:normAutofit/>
          </a:bodyPr>
          <a:lstStyle>
            <a:lvl1pPr algn="ctr">
              <a:defRPr sz="4400"/>
            </a:lvl1pPr>
          </a:lstStyle>
          <a:p>
            <a:r>
              <a:rPr lang="en-US"/>
              <a:t>Click to edit Master title style</a:t>
            </a:r>
            <a:endParaRPr lang="en-US" dirty="0"/>
          </a:p>
        </p:txBody>
      </p:sp>
      <p:sp>
        <p:nvSpPr>
          <p:cNvPr id="10" name="Text Placeholder 8">
            <a:extLst>
              <a:ext uri="{FF2B5EF4-FFF2-40B4-BE49-F238E27FC236}">
                <a16:creationId xmlns:a16="http://schemas.microsoft.com/office/drawing/2014/main" id="{5550E3EA-37A2-40C0-A78F-3C0AB0F78189}"/>
              </a:ext>
            </a:extLst>
          </p:cNvPr>
          <p:cNvSpPr>
            <a:spLocks noGrp="1"/>
          </p:cNvSpPr>
          <p:nvPr>
            <p:ph type="body" sz="quarter" idx="14"/>
          </p:nvPr>
        </p:nvSpPr>
        <p:spPr>
          <a:xfrm>
            <a:off x="6460759" y="4687863"/>
            <a:ext cx="5029200" cy="1463040"/>
          </a:xfrm>
        </p:spPr>
        <p:txBody>
          <a:bodyPr anchor="ctr" anchorCtr="0">
            <a:noAutofit/>
          </a:bodyPr>
          <a:lstStyle>
            <a:lvl1pPr marL="0" indent="0">
              <a:lnSpc>
                <a:spcPts val="1800"/>
              </a:lnSpc>
              <a:buNone/>
              <a:defRPr sz="1600"/>
            </a:lvl1pPr>
            <a:lvl2pPr marL="457200" indent="0">
              <a:lnSpc>
                <a:spcPts val="1800"/>
              </a:lnSpc>
              <a:buNone/>
              <a:defRPr sz="1600"/>
            </a:lvl2pPr>
            <a:lvl3pPr marL="914400" indent="0">
              <a:lnSpc>
                <a:spcPts val="1800"/>
              </a:lnSpc>
              <a:spcBef>
                <a:spcPts val="0"/>
              </a:spcBef>
              <a:buNone/>
              <a:defRPr sz="1600"/>
            </a:lvl3pPr>
            <a:lvl4pPr marL="1371600" indent="0">
              <a:lnSpc>
                <a:spcPts val="1800"/>
              </a:lnSpc>
              <a:buNone/>
              <a:defRPr sz="1600"/>
            </a:lvl4pPr>
            <a:lvl5pPr marL="1828800" indent="0">
              <a:lnSpc>
                <a:spcPts val="18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3244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6799299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A79566-C1F8-443D-A135-C668898477AE}"/>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035CF363-F733-460B-9E71-BF70442AC396}"/>
              </a:ext>
            </a:extLst>
          </p:cNvPr>
          <p:cNvSpPr>
            <a:spLocks noGrp="1"/>
          </p:cNvSpPr>
          <p:nvPr>
            <p:ph type="ftr" sz="quarter" idx="11"/>
          </p:nvPr>
        </p:nvSpPr>
        <p:spPr/>
        <p:txBody>
          <a:bodyPr/>
          <a:lstStyle/>
          <a:p>
            <a:r>
              <a:rPr lang="en-US" dirty="0"/>
              <a:t>Pitch deck title</a:t>
            </a:r>
          </a:p>
        </p:txBody>
      </p:sp>
      <p:sp>
        <p:nvSpPr>
          <p:cNvPr id="7" name="Slide Number Placeholder 6">
            <a:extLst>
              <a:ext uri="{FF2B5EF4-FFF2-40B4-BE49-F238E27FC236}">
                <a16:creationId xmlns:a16="http://schemas.microsoft.com/office/drawing/2014/main" id="{A3B0FA47-58F4-4B95-AD52-4EFE7977ACEC}"/>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4894937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15" name="Text Placeholder 15">
            <a:extLst>
              <a:ext uri="{FF2B5EF4-FFF2-40B4-BE49-F238E27FC236}">
                <a16:creationId xmlns:a16="http://schemas.microsoft.com/office/drawing/2014/main" id="{A1FB681F-A94D-4BF8-8290-0811E98D49D4}"/>
              </a:ext>
            </a:extLst>
          </p:cNvPr>
          <p:cNvSpPr>
            <a:spLocks noGrp="1"/>
          </p:cNvSpPr>
          <p:nvPr>
            <p:ph type="body" sz="quarter" idx="13" hasCustomPrompt="1"/>
          </p:nvPr>
        </p:nvSpPr>
        <p:spPr>
          <a:xfrm>
            <a:off x="838201" y="1719628"/>
            <a:ext cx="3300183" cy="554038"/>
          </a:xfrm>
        </p:spPr>
        <p:txBody>
          <a:bodyPr>
            <a:normAutofit/>
          </a:bodyPr>
          <a:lstStyle>
            <a:lvl1pPr marL="0" indent="0">
              <a:buNone/>
              <a:defRPr sz="2400" b="1">
                <a:solidFill>
                  <a:schemeClr val="tx1"/>
                </a:solidFill>
              </a:defRPr>
            </a:lvl1pPr>
          </a:lstStyle>
          <a:p>
            <a:pPr lvl="0"/>
            <a:r>
              <a:rPr lang="en-US" dirty="0"/>
              <a:t>Click to add subtitle</a:t>
            </a:r>
          </a:p>
        </p:txBody>
      </p:sp>
      <p:sp>
        <p:nvSpPr>
          <p:cNvPr id="17" name="Text Placeholder 18">
            <a:extLst>
              <a:ext uri="{FF2B5EF4-FFF2-40B4-BE49-F238E27FC236}">
                <a16:creationId xmlns:a16="http://schemas.microsoft.com/office/drawing/2014/main" id="{61E8C129-EF62-46A8-97F3-3CB5D014FBDD}"/>
              </a:ext>
            </a:extLst>
          </p:cNvPr>
          <p:cNvSpPr>
            <a:spLocks noGrp="1"/>
          </p:cNvSpPr>
          <p:nvPr>
            <p:ph type="body" sz="quarter" idx="15" hasCustomPrompt="1"/>
          </p:nvPr>
        </p:nvSpPr>
        <p:spPr>
          <a:xfrm>
            <a:off x="838201" y="2332649"/>
            <a:ext cx="3299434"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
        <p:nvSpPr>
          <p:cNvPr id="31" name="Text Placeholder 15">
            <a:extLst>
              <a:ext uri="{FF2B5EF4-FFF2-40B4-BE49-F238E27FC236}">
                <a16:creationId xmlns:a16="http://schemas.microsoft.com/office/drawing/2014/main" id="{87DD41A9-B6B3-48D9-A3A6-831B39C9158C}"/>
              </a:ext>
            </a:extLst>
          </p:cNvPr>
          <p:cNvSpPr>
            <a:spLocks noGrp="1"/>
          </p:cNvSpPr>
          <p:nvPr>
            <p:ph type="body" sz="quarter" idx="16" hasCustomPrompt="1"/>
          </p:nvPr>
        </p:nvSpPr>
        <p:spPr>
          <a:xfrm>
            <a:off x="4362182" y="1719628"/>
            <a:ext cx="3300183" cy="554038"/>
          </a:xfrm>
        </p:spPr>
        <p:txBody>
          <a:bodyPr>
            <a:normAutofit/>
          </a:bodyPr>
          <a:lstStyle>
            <a:lvl1pPr marL="0" indent="0">
              <a:buNone/>
              <a:defRPr sz="2400" b="1">
                <a:solidFill>
                  <a:schemeClr val="tx1"/>
                </a:solidFill>
              </a:defRPr>
            </a:lvl1pPr>
          </a:lstStyle>
          <a:p>
            <a:pPr lvl="0"/>
            <a:r>
              <a:rPr lang="en-US" dirty="0"/>
              <a:t>Click to add subtitle</a:t>
            </a:r>
          </a:p>
        </p:txBody>
      </p:sp>
      <p:sp>
        <p:nvSpPr>
          <p:cNvPr id="32" name="Text Placeholder 18">
            <a:extLst>
              <a:ext uri="{FF2B5EF4-FFF2-40B4-BE49-F238E27FC236}">
                <a16:creationId xmlns:a16="http://schemas.microsoft.com/office/drawing/2014/main" id="{FB791E68-EDF5-4CC2-8774-A27AEF1D25E6}"/>
              </a:ext>
            </a:extLst>
          </p:cNvPr>
          <p:cNvSpPr>
            <a:spLocks noGrp="1"/>
          </p:cNvSpPr>
          <p:nvPr>
            <p:ph type="body" sz="quarter" idx="17" hasCustomPrompt="1"/>
          </p:nvPr>
        </p:nvSpPr>
        <p:spPr>
          <a:xfrm>
            <a:off x="4362557" y="2332649"/>
            <a:ext cx="3299434"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
        <p:nvSpPr>
          <p:cNvPr id="33" name="Text Placeholder 15">
            <a:extLst>
              <a:ext uri="{FF2B5EF4-FFF2-40B4-BE49-F238E27FC236}">
                <a16:creationId xmlns:a16="http://schemas.microsoft.com/office/drawing/2014/main" id="{AA224F82-7E0C-4EBF-97D3-132481DBCDA9}"/>
              </a:ext>
            </a:extLst>
          </p:cNvPr>
          <p:cNvSpPr>
            <a:spLocks noGrp="1"/>
          </p:cNvSpPr>
          <p:nvPr>
            <p:ph type="body" sz="quarter" idx="18" hasCustomPrompt="1"/>
          </p:nvPr>
        </p:nvSpPr>
        <p:spPr>
          <a:xfrm>
            <a:off x="7886164" y="1719628"/>
            <a:ext cx="3300183" cy="554038"/>
          </a:xfrm>
        </p:spPr>
        <p:txBody>
          <a:bodyPr>
            <a:normAutofit/>
          </a:bodyPr>
          <a:lstStyle>
            <a:lvl1pPr marL="0" indent="0">
              <a:buNone/>
              <a:defRPr sz="2400" b="1">
                <a:solidFill>
                  <a:schemeClr val="tx1"/>
                </a:solidFill>
              </a:defRPr>
            </a:lvl1pPr>
          </a:lstStyle>
          <a:p>
            <a:pPr lvl="0"/>
            <a:r>
              <a:rPr lang="en-US" dirty="0"/>
              <a:t>Click to add subtitle</a:t>
            </a:r>
          </a:p>
        </p:txBody>
      </p:sp>
      <p:sp>
        <p:nvSpPr>
          <p:cNvPr id="34" name="Text Placeholder 18">
            <a:extLst>
              <a:ext uri="{FF2B5EF4-FFF2-40B4-BE49-F238E27FC236}">
                <a16:creationId xmlns:a16="http://schemas.microsoft.com/office/drawing/2014/main" id="{699D24C6-4AFB-4222-8E0C-4D11CD9C0FF7}"/>
              </a:ext>
            </a:extLst>
          </p:cNvPr>
          <p:cNvSpPr>
            <a:spLocks noGrp="1"/>
          </p:cNvSpPr>
          <p:nvPr>
            <p:ph type="body" sz="quarter" idx="19" hasCustomPrompt="1"/>
          </p:nvPr>
        </p:nvSpPr>
        <p:spPr>
          <a:xfrm>
            <a:off x="7886913" y="2332649"/>
            <a:ext cx="3299434"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
        <p:nvSpPr>
          <p:cNvPr id="2" name="Title 1">
            <a:extLst>
              <a:ext uri="{FF2B5EF4-FFF2-40B4-BE49-F238E27FC236}">
                <a16:creationId xmlns:a16="http://schemas.microsoft.com/office/drawing/2014/main" id="{EDD6B45A-9FA0-4D2A-8BEF-4709BD5C14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EC90C5-A811-4E5C-ADD1-A89DB4E94DAA}"/>
              </a:ext>
            </a:extLst>
          </p:cNvPr>
          <p:cNvSpPr>
            <a:spLocks noGrp="1"/>
          </p:cNvSpPr>
          <p:nvPr>
            <p:ph type="dt" sz="half" idx="20"/>
          </p:nvPr>
        </p:nvSpPr>
        <p:spPr/>
        <p:txBody>
          <a:bodyPr/>
          <a:lstStyle/>
          <a:p>
            <a:r>
              <a:rPr lang="en-US" dirty="0"/>
              <a:t>20XX</a:t>
            </a:r>
          </a:p>
        </p:txBody>
      </p:sp>
      <p:sp>
        <p:nvSpPr>
          <p:cNvPr id="4" name="Footer Placeholder 3">
            <a:extLst>
              <a:ext uri="{FF2B5EF4-FFF2-40B4-BE49-F238E27FC236}">
                <a16:creationId xmlns:a16="http://schemas.microsoft.com/office/drawing/2014/main" id="{3356B621-AE19-45D3-B25F-23256C242DDD}"/>
              </a:ext>
            </a:extLst>
          </p:cNvPr>
          <p:cNvSpPr>
            <a:spLocks noGrp="1"/>
          </p:cNvSpPr>
          <p:nvPr>
            <p:ph type="ftr" sz="quarter" idx="2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158BDCB2-D8C3-4571-8154-76BEA9AE41A8}"/>
              </a:ext>
            </a:extLst>
          </p:cNvPr>
          <p:cNvSpPr>
            <a:spLocks noGrp="1"/>
          </p:cNvSpPr>
          <p:nvPr>
            <p:ph type="sldNum" sz="quarter" idx="2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9070860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13B5FF-9D53-4FD4-B752-22F188FA0A82}"/>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49083EC5-999D-4EF5-A22C-FD19C31D51F9}"/>
              </a:ext>
            </a:extLst>
          </p:cNvPr>
          <p:cNvSpPr>
            <a:spLocks noGrp="1"/>
          </p:cNvSpPr>
          <p:nvPr>
            <p:ph type="ftr" sz="quarter" idx="11"/>
          </p:nvPr>
        </p:nvSpPr>
        <p:spPr/>
        <p:txBody>
          <a:bodyPr/>
          <a:lstStyle/>
          <a:p>
            <a:r>
              <a:rPr lang="en-US" dirty="0"/>
              <a:t>Pitch deck title</a:t>
            </a:r>
          </a:p>
        </p:txBody>
      </p:sp>
      <p:sp>
        <p:nvSpPr>
          <p:cNvPr id="4" name="Slide Number Placeholder 3">
            <a:extLst>
              <a:ext uri="{FF2B5EF4-FFF2-40B4-BE49-F238E27FC236}">
                <a16:creationId xmlns:a16="http://schemas.microsoft.com/office/drawing/2014/main" id="{75215B34-3A95-488E-8DAD-34652A5BE7D1}"/>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39254976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4411E-20EA-4627-8A68-17038DCE18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4E5B2-1EB9-4222-8FAB-65BDC9A950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197C18-82B5-4EB5-9010-63FFB7F53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32AD86-1F8B-4DE6-9736-793E1781772C}"/>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A60A3B3-8B02-4D8B-A982-7C7CA03A9290}"/>
              </a:ext>
            </a:extLst>
          </p:cNvPr>
          <p:cNvSpPr>
            <a:spLocks noGrp="1"/>
          </p:cNvSpPr>
          <p:nvPr>
            <p:ph type="ftr" sz="quarter" idx="11"/>
          </p:nvPr>
        </p:nvSpPr>
        <p:spPr/>
        <p:txBody>
          <a:bodyPr/>
          <a:lstStyle/>
          <a:p>
            <a:r>
              <a:rPr lang="en-US" dirty="0"/>
              <a:t>Pitch deck title</a:t>
            </a:r>
          </a:p>
        </p:txBody>
      </p:sp>
      <p:sp>
        <p:nvSpPr>
          <p:cNvPr id="7" name="Slide Number Placeholder 6">
            <a:extLst>
              <a:ext uri="{FF2B5EF4-FFF2-40B4-BE49-F238E27FC236}">
                <a16:creationId xmlns:a16="http://schemas.microsoft.com/office/drawing/2014/main" id="{989C9CBB-7187-447C-9F33-04CFDCD0B2D0}"/>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9888139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25D6D-4906-4DAB-B1BA-9436026FE6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975A10-62C2-4D29-B192-A142562FE0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3B58235-2C90-48E1-8A68-7413F78398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FCAF9B-D406-4E4F-B804-AF188F651834}"/>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47E5FF7C-B4CA-48C1-B1A5-2AA329D34317}"/>
              </a:ext>
            </a:extLst>
          </p:cNvPr>
          <p:cNvSpPr>
            <a:spLocks noGrp="1"/>
          </p:cNvSpPr>
          <p:nvPr>
            <p:ph type="ftr" sz="quarter" idx="11"/>
          </p:nvPr>
        </p:nvSpPr>
        <p:spPr/>
        <p:txBody>
          <a:bodyPr/>
          <a:lstStyle/>
          <a:p>
            <a:r>
              <a:rPr lang="en-US" dirty="0"/>
              <a:t>Pitch deck title</a:t>
            </a:r>
          </a:p>
        </p:txBody>
      </p:sp>
      <p:sp>
        <p:nvSpPr>
          <p:cNvPr id="7" name="Slide Number Placeholder 6">
            <a:extLst>
              <a:ext uri="{FF2B5EF4-FFF2-40B4-BE49-F238E27FC236}">
                <a16:creationId xmlns:a16="http://schemas.microsoft.com/office/drawing/2014/main" id="{6AAABB43-2086-4CDB-B2A4-E51E7D83C75B}"/>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5473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1518686" y="365125"/>
            <a:ext cx="9986601" cy="1325563"/>
          </a:xfrm>
        </p:spPr>
        <p:txBody>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77FFB71-D3BF-4723-8C5E-44AD8F0E924D}"/>
              </a:ext>
            </a:extLst>
          </p:cNvPr>
          <p:cNvSpPr>
            <a:spLocks noGrp="1"/>
          </p:cNvSpPr>
          <p:nvPr>
            <p:ph type="body" idx="1"/>
          </p:nvPr>
        </p:nvSpPr>
        <p:spPr>
          <a:xfrm>
            <a:off x="1508692" y="1912336"/>
            <a:ext cx="41148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6573892" y="1874838"/>
            <a:ext cx="41148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12">
            <a:extLst>
              <a:ext uri="{FF2B5EF4-FFF2-40B4-BE49-F238E27FC236}">
                <a16:creationId xmlns:a16="http://schemas.microsoft.com/office/drawing/2014/main" id="{E725FCE9-B62D-4B16-807B-9D0D63E93B56}"/>
              </a:ext>
            </a:extLst>
          </p:cNvPr>
          <p:cNvSpPr>
            <a:spLocks noGrp="1"/>
          </p:cNvSpPr>
          <p:nvPr>
            <p:ph type="body" sz="quarter" idx="14"/>
          </p:nvPr>
        </p:nvSpPr>
        <p:spPr>
          <a:xfrm>
            <a:off x="1508692" y="2388253"/>
            <a:ext cx="4114800" cy="914400"/>
          </a:xfrm>
        </p:spPr>
        <p:txBody>
          <a:bodyPr>
            <a:noAutofit/>
          </a:bodyPr>
          <a:lstStyle>
            <a:lvl1pPr marL="0" indent="0">
              <a:lnSpc>
                <a:spcPts val="2600"/>
              </a:lnSpc>
              <a:buNone/>
              <a:defRPr sz="1600"/>
            </a:lvl1pPr>
            <a:lvl2pPr marL="457200" indent="0">
              <a:lnSpc>
                <a:spcPts val="2600"/>
              </a:lnSpc>
              <a:buNone/>
              <a:defRPr sz="1600"/>
            </a:lvl2pPr>
            <a:lvl3pPr marL="914400" indent="0">
              <a:lnSpc>
                <a:spcPts val="2600"/>
              </a:lnSpc>
              <a:buNone/>
              <a:defRPr sz="1600"/>
            </a:lvl3pPr>
            <a:lvl4pPr marL="1371600" indent="0">
              <a:lnSpc>
                <a:spcPts val="2600"/>
              </a:lnSpc>
              <a:buNone/>
              <a:defRPr sz="1600"/>
            </a:lvl4pPr>
            <a:lvl5pPr marL="1828800" indent="0">
              <a:lnSpc>
                <a:spcPts val="2600"/>
              </a:lnSpc>
              <a:buNone/>
              <a:defRPr sz="1600"/>
            </a:lvl5pPr>
          </a:lstStyle>
          <a:p>
            <a:pPr lvl="0"/>
            <a:r>
              <a:rPr lang="en-US"/>
              <a:t>Click to edit Master text styles</a:t>
            </a:r>
          </a:p>
        </p:txBody>
      </p:sp>
      <p:sp>
        <p:nvSpPr>
          <p:cNvPr id="14" name="Text Placeholder 12">
            <a:extLst>
              <a:ext uri="{FF2B5EF4-FFF2-40B4-BE49-F238E27FC236}">
                <a16:creationId xmlns:a16="http://schemas.microsoft.com/office/drawing/2014/main" id="{BA57DF8C-FA7C-490B-98CE-CDE7957EE729}"/>
              </a:ext>
            </a:extLst>
          </p:cNvPr>
          <p:cNvSpPr>
            <a:spLocks noGrp="1"/>
          </p:cNvSpPr>
          <p:nvPr>
            <p:ph type="body" sz="quarter" idx="15"/>
          </p:nvPr>
        </p:nvSpPr>
        <p:spPr>
          <a:xfrm>
            <a:off x="6573892" y="2337741"/>
            <a:ext cx="4114800" cy="914400"/>
          </a:xfrm>
        </p:spPr>
        <p:txBody>
          <a:bodyPr>
            <a:noAutofit/>
          </a:bodyPr>
          <a:lstStyle>
            <a:lvl1pPr marL="0" indent="0">
              <a:lnSpc>
                <a:spcPts val="2600"/>
              </a:lnSpc>
              <a:buNone/>
              <a:defRPr sz="1600"/>
            </a:lvl1pPr>
            <a:lvl2pPr marL="457200" indent="0">
              <a:lnSpc>
                <a:spcPts val="2600"/>
              </a:lnSpc>
              <a:buNone/>
              <a:defRPr sz="1600"/>
            </a:lvl2pPr>
            <a:lvl3pPr marL="914400" indent="0">
              <a:lnSpc>
                <a:spcPts val="2600"/>
              </a:lnSpc>
              <a:buNone/>
              <a:defRPr sz="1600"/>
            </a:lvl3pPr>
            <a:lvl4pPr marL="1371600" indent="0">
              <a:lnSpc>
                <a:spcPts val="2600"/>
              </a:lnSpc>
              <a:buNone/>
              <a:defRPr sz="1600"/>
            </a:lvl4pPr>
            <a:lvl5pPr marL="1828800" indent="0">
              <a:lnSpc>
                <a:spcPts val="2600"/>
              </a:lnSpc>
              <a:buNone/>
              <a:defRPr sz="1600"/>
            </a:lvl5pPr>
          </a:lstStyle>
          <a:p>
            <a:pPr lvl="0"/>
            <a:r>
              <a:rPr lang="en-US"/>
              <a:t>Click to edit Master text styles</a:t>
            </a:r>
          </a:p>
        </p:txBody>
      </p:sp>
      <p:sp>
        <p:nvSpPr>
          <p:cNvPr id="19" name="Text Placeholder 2">
            <a:extLst>
              <a:ext uri="{FF2B5EF4-FFF2-40B4-BE49-F238E27FC236}">
                <a16:creationId xmlns:a16="http://schemas.microsoft.com/office/drawing/2014/main" id="{FF039F13-B78B-4A7E-AB1D-94C070BAE974}"/>
              </a:ext>
            </a:extLst>
          </p:cNvPr>
          <p:cNvSpPr>
            <a:spLocks noGrp="1"/>
          </p:cNvSpPr>
          <p:nvPr>
            <p:ph type="body" idx="16"/>
          </p:nvPr>
        </p:nvSpPr>
        <p:spPr>
          <a:xfrm>
            <a:off x="1518687" y="3608720"/>
            <a:ext cx="41148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4">
            <a:extLst>
              <a:ext uri="{FF2B5EF4-FFF2-40B4-BE49-F238E27FC236}">
                <a16:creationId xmlns:a16="http://schemas.microsoft.com/office/drawing/2014/main" id="{525F4B91-27EE-47AC-BBD0-A66FE53A04FF}"/>
              </a:ext>
            </a:extLst>
          </p:cNvPr>
          <p:cNvSpPr>
            <a:spLocks noGrp="1"/>
          </p:cNvSpPr>
          <p:nvPr>
            <p:ph type="body" sz="quarter" idx="17"/>
          </p:nvPr>
        </p:nvSpPr>
        <p:spPr>
          <a:xfrm>
            <a:off x="6583887" y="3571222"/>
            <a:ext cx="41148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1" name="Text Placeholder 12">
            <a:extLst>
              <a:ext uri="{FF2B5EF4-FFF2-40B4-BE49-F238E27FC236}">
                <a16:creationId xmlns:a16="http://schemas.microsoft.com/office/drawing/2014/main" id="{1F0A1756-3486-46A9-9DD3-7BFA5FF75731}"/>
              </a:ext>
            </a:extLst>
          </p:cNvPr>
          <p:cNvSpPr>
            <a:spLocks noGrp="1"/>
          </p:cNvSpPr>
          <p:nvPr>
            <p:ph type="body" sz="quarter" idx="18"/>
          </p:nvPr>
        </p:nvSpPr>
        <p:spPr>
          <a:xfrm>
            <a:off x="1518687" y="4084637"/>
            <a:ext cx="4114800" cy="914400"/>
          </a:xfrm>
        </p:spPr>
        <p:txBody>
          <a:bodyPr>
            <a:noAutofit/>
          </a:bodyPr>
          <a:lstStyle>
            <a:lvl1pPr marL="0" indent="0">
              <a:lnSpc>
                <a:spcPts val="2600"/>
              </a:lnSpc>
              <a:buNone/>
              <a:defRPr sz="1600"/>
            </a:lvl1pPr>
            <a:lvl2pPr marL="457200" indent="0">
              <a:lnSpc>
                <a:spcPts val="2600"/>
              </a:lnSpc>
              <a:buNone/>
              <a:defRPr sz="1600"/>
            </a:lvl2pPr>
            <a:lvl3pPr marL="914400" indent="0">
              <a:lnSpc>
                <a:spcPts val="2600"/>
              </a:lnSpc>
              <a:buNone/>
              <a:defRPr sz="1600"/>
            </a:lvl3pPr>
            <a:lvl4pPr marL="1371600" indent="0">
              <a:lnSpc>
                <a:spcPts val="2600"/>
              </a:lnSpc>
              <a:buNone/>
              <a:defRPr sz="1600"/>
            </a:lvl4pPr>
            <a:lvl5pPr marL="1828800" indent="0">
              <a:lnSpc>
                <a:spcPts val="2600"/>
              </a:lnSpc>
              <a:buNone/>
              <a:defRPr sz="1600"/>
            </a:lvl5pPr>
          </a:lstStyle>
          <a:p>
            <a:pPr lvl="0"/>
            <a:r>
              <a:rPr lang="en-US"/>
              <a:t>Click to edit Master text styles</a:t>
            </a:r>
          </a:p>
        </p:txBody>
      </p:sp>
      <p:sp>
        <p:nvSpPr>
          <p:cNvPr id="22" name="Text Placeholder 12">
            <a:extLst>
              <a:ext uri="{FF2B5EF4-FFF2-40B4-BE49-F238E27FC236}">
                <a16:creationId xmlns:a16="http://schemas.microsoft.com/office/drawing/2014/main" id="{F50C0C1C-5BD4-4F62-8AB2-50B1FE4A7DAE}"/>
              </a:ext>
            </a:extLst>
          </p:cNvPr>
          <p:cNvSpPr>
            <a:spLocks noGrp="1"/>
          </p:cNvSpPr>
          <p:nvPr>
            <p:ph type="body" sz="quarter" idx="19"/>
          </p:nvPr>
        </p:nvSpPr>
        <p:spPr>
          <a:xfrm>
            <a:off x="6583887" y="4034125"/>
            <a:ext cx="4114800" cy="914400"/>
          </a:xfrm>
        </p:spPr>
        <p:txBody>
          <a:bodyPr>
            <a:noAutofit/>
          </a:bodyPr>
          <a:lstStyle>
            <a:lvl1pPr marL="0" indent="0">
              <a:lnSpc>
                <a:spcPts val="2600"/>
              </a:lnSpc>
              <a:buNone/>
              <a:defRPr sz="1600"/>
            </a:lvl1pPr>
            <a:lvl2pPr marL="457200" indent="0">
              <a:lnSpc>
                <a:spcPts val="2600"/>
              </a:lnSpc>
              <a:buNone/>
              <a:defRPr sz="1600"/>
            </a:lvl2pPr>
            <a:lvl3pPr marL="914400" indent="0">
              <a:lnSpc>
                <a:spcPts val="2600"/>
              </a:lnSpc>
              <a:buNone/>
              <a:defRPr sz="1600"/>
            </a:lvl3pPr>
            <a:lvl4pPr marL="1371600" indent="0">
              <a:lnSpc>
                <a:spcPts val="2600"/>
              </a:lnSpc>
              <a:buNone/>
              <a:defRPr sz="1600"/>
            </a:lvl4pPr>
            <a:lvl5pPr marL="1828800" indent="0">
              <a:lnSpc>
                <a:spcPts val="2600"/>
              </a:lnSpc>
              <a:buNone/>
              <a:defRPr sz="1600"/>
            </a:lvl5pPr>
          </a:lstStyle>
          <a:p>
            <a:pPr lvl="0"/>
            <a:r>
              <a:rPr lang="en-US"/>
              <a:t>Click to edit Master text styles</a:t>
            </a:r>
          </a:p>
          <a:p>
            <a:pPr lvl="1"/>
            <a:r>
              <a:rPr lang="en-US"/>
              <a:t>Second level</a:t>
            </a:r>
          </a:p>
        </p:txBody>
      </p:sp>
      <p:sp>
        <p:nvSpPr>
          <p:cNvPr id="15" name="Picture Placeholder 10">
            <a:extLst>
              <a:ext uri="{FF2B5EF4-FFF2-40B4-BE49-F238E27FC236}">
                <a16:creationId xmlns:a16="http://schemas.microsoft.com/office/drawing/2014/main" id="{A12F2D63-1E00-4379-A32F-B52857A50211}"/>
              </a:ext>
            </a:extLst>
          </p:cNvPr>
          <p:cNvSpPr>
            <a:spLocks noGrp="1"/>
          </p:cNvSpPr>
          <p:nvPr>
            <p:ph type="pic" sz="quarter" idx="13"/>
          </p:nvPr>
        </p:nvSpPr>
        <p:spPr>
          <a:xfrm>
            <a:off x="1524" y="5943600"/>
            <a:ext cx="12188952" cy="914400"/>
          </a:xfrm>
          <a:solidFill>
            <a:schemeClr val="accent6"/>
          </a:solidFill>
        </p:spPr>
        <p:txBody>
          <a:bodyPr/>
          <a:lstStyle/>
          <a:p>
            <a:r>
              <a:rPr lang="en-US"/>
              <a:t>Click icon to add picture</a:t>
            </a:r>
            <a:endParaRPr lang="en-US" dirty="0"/>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lvl1pPr>
              <a:defRPr>
                <a:solidFill>
                  <a:schemeClr val="bg1"/>
                </a:solidFill>
              </a:defRPr>
            </a:lvl1pPr>
          </a:lstStyle>
          <a:p>
            <a:r>
              <a:rPr lang="en-US" dirty="0"/>
              <a:t>20XX</a:t>
            </a:r>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p:txBody>
          <a:bodyPr/>
          <a:lstStyle>
            <a:lvl1pPr>
              <a:defRPr>
                <a:solidFill>
                  <a:schemeClr val="bg1"/>
                </a:solidFill>
              </a:defRPr>
            </a:lvl1pPr>
          </a:lstStyle>
          <a:p>
            <a:r>
              <a:rPr lang="en-US" dirty="0"/>
              <a:t>Pitch deck title</a:t>
            </a:r>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42711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6858000" y="365125"/>
            <a:ext cx="4602318" cy="1325563"/>
          </a:xfrm>
        </p:spPr>
        <p:txBody>
          <a:bodyPr/>
          <a:lstStyle>
            <a:lvl1pPr>
              <a:defRPr>
                <a:solidFill>
                  <a:schemeClr val="tx1">
                    <a:lumMod val="50000"/>
                    <a:lumOff val="50000"/>
                  </a:schemeClr>
                </a:solidFill>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AA39532F-F90D-47C0-89E1-06A3DED59311}"/>
              </a:ext>
            </a:extLst>
          </p:cNvPr>
          <p:cNvSpPr>
            <a:spLocks noGrp="1"/>
          </p:cNvSpPr>
          <p:nvPr>
            <p:ph type="pic" sz="quarter" idx="13"/>
          </p:nvPr>
        </p:nvSpPr>
        <p:spPr>
          <a:xfrm>
            <a:off x="0" y="0"/>
            <a:ext cx="6096000" cy="6858000"/>
          </a:xfrm>
          <a:solidFill>
            <a:schemeClr val="accent6"/>
          </a:solidFill>
        </p:spPr>
        <p:txBody>
          <a:bodyPr/>
          <a:lstStyle/>
          <a:p>
            <a:r>
              <a:rPr lang="en-US"/>
              <a:t>Click icon to add picture</a:t>
            </a:r>
            <a:endParaRPr lang="en-US" dirty="0"/>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6858000" y="1691640"/>
            <a:ext cx="3931920" cy="338328"/>
          </a:xfrm>
        </p:spPr>
        <p:txBody>
          <a:bodyPr anchor="b">
            <a:no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Text Placeholder 12">
            <a:extLst>
              <a:ext uri="{FF2B5EF4-FFF2-40B4-BE49-F238E27FC236}">
                <a16:creationId xmlns:a16="http://schemas.microsoft.com/office/drawing/2014/main" id="{BA57DF8C-FA7C-490B-98CE-CDE7957EE729}"/>
              </a:ext>
            </a:extLst>
          </p:cNvPr>
          <p:cNvSpPr>
            <a:spLocks noGrp="1"/>
          </p:cNvSpPr>
          <p:nvPr>
            <p:ph type="body" sz="quarter" idx="15"/>
          </p:nvPr>
        </p:nvSpPr>
        <p:spPr>
          <a:xfrm>
            <a:off x="6858000" y="2093976"/>
            <a:ext cx="4572000" cy="530352"/>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20" name="Text Placeholder 4">
            <a:extLst>
              <a:ext uri="{FF2B5EF4-FFF2-40B4-BE49-F238E27FC236}">
                <a16:creationId xmlns:a16="http://schemas.microsoft.com/office/drawing/2014/main" id="{525F4B91-27EE-47AC-BBD0-A66FE53A04FF}"/>
              </a:ext>
            </a:extLst>
          </p:cNvPr>
          <p:cNvSpPr>
            <a:spLocks noGrp="1"/>
          </p:cNvSpPr>
          <p:nvPr>
            <p:ph type="body" sz="quarter" idx="17"/>
          </p:nvPr>
        </p:nvSpPr>
        <p:spPr>
          <a:xfrm>
            <a:off x="6858000" y="2962656"/>
            <a:ext cx="3931920" cy="338328"/>
          </a:xfrm>
        </p:spPr>
        <p:txBody>
          <a:bodyPr anchor="b">
            <a:no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12">
            <a:extLst>
              <a:ext uri="{FF2B5EF4-FFF2-40B4-BE49-F238E27FC236}">
                <a16:creationId xmlns:a16="http://schemas.microsoft.com/office/drawing/2014/main" id="{F50C0C1C-5BD4-4F62-8AB2-50B1FE4A7DAE}"/>
              </a:ext>
            </a:extLst>
          </p:cNvPr>
          <p:cNvSpPr>
            <a:spLocks noGrp="1"/>
          </p:cNvSpPr>
          <p:nvPr>
            <p:ph type="body" sz="quarter" idx="19"/>
          </p:nvPr>
        </p:nvSpPr>
        <p:spPr>
          <a:xfrm>
            <a:off x="6858000" y="3310128"/>
            <a:ext cx="4572000" cy="530352"/>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23" name="Text Placeholder 4">
            <a:extLst>
              <a:ext uri="{FF2B5EF4-FFF2-40B4-BE49-F238E27FC236}">
                <a16:creationId xmlns:a16="http://schemas.microsoft.com/office/drawing/2014/main" id="{8462AFAF-169F-4E2A-AC00-6E8666595471}"/>
              </a:ext>
            </a:extLst>
          </p:cNvPr>
          <p:cNvSpPr>
            <a:spLocks noGrp="1"/>
          </p:cNvSpPr>
          <p:nvPr>
            <p:ph type="body" sz="quarter" idx="20"/>
          </p:nvPr>
        </p:nvSpPr>
        <p:spPr>
          <a:xfrm>
            <a:off x="6870354" y="3931920"/>
            <a:ext cx="3931920" cy="338328"/>
          </a:xfrm>
        </p:spPr>
        <p:txBody>
          <a:bodyPr anchor="b">
            <a:no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12">
            <a:extLst>
              <a:ext uri="{FF2B5EF4-FFF2-40B4-BE49-F238E27FC236}">
                <a16:creationId xmlns:a16="http://schemas.microsoft.com/office/drawing/2014/main" id="{9FDE6BB6-DE86-4B19-B83F-5B83A89477B4}"/>
              </a:ext>
            </a:extLst>
          </p:cNvPr>
          <p:cNvSpPr>
            <a:spLocks noGrp="1"/>
          </p:cNvSpPr>
          <p:nvPr>
            <p:ph type="body" sz="quarter" idx="21"/>
          </p:nvPr>
        </p:nvSpPr>
        <p:spPr>
          <a:xfrm>
            <a:off x="6870354" y="4270248"/>
            <a:ext cx="4572000" cy="530352"/>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25" name="Text Placeholder 4">
            <a:extLst>
              <a:ext uri="{FF2B5EF4-FFF2-40B4-BE49-F238E27FC236}">
                <a16:creationId xmlns:a16="http://schemas.microsoft.com/office/drawing/2014/main" id="{2B544474-29CA-4D8E-AC15-C05ABDF6067C}"/>
              </a:ext>
            </a:extLst>
          </p:cNvPr>
          <p:cNvSpPr>
            <a:spLocks noGrp="1"/>
          </p:cNvSpPr>
          <p:nvPr>
            <p:ph type="body" sz="quarter" idx="22"/>
          </p:nvPr>
        </p:nvSpPr>
        <p:spPr>
          <a:xfrm>
            <a:off x="6870354" y="4855464"/>
            <a:ext cx="3931920" cy="338328"/>
          </a:xfrm>
        </p:spPr>
        <p:txBody>
          <a:bodyPr anchor="b">
            <a:no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Text Placeholder 12">
            <a:extLst>
              <a:ext uri="{FF2B5EF4-FFF2-40B4-BE49-F238E27FC236}">
                <a16:creationId xmlns:a16="http://schemas.microsoft.com/office/drawing/2014/main" id="{7C778245-11E1-4B65-ADC1-E9D3DE34E5DE}"/>
              </a:ext>
            </a:extLst>
          </p:cNvPr>
          <p:cNvSpPr>
            <a:spLocks noGrp="1"/>
          </p:cNvSpPr>
          <p:nvPr>
            <p:ph type="body" sz="quarter" idx="23"/>
          </p:nvPr>
        </p:nvSpPr>
        <p:spPr>
          <a:xfrm>
            <a:off x="6870354" y="5193792"/>
            <a:ext cx="4572000" cy="530352"/>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a:xfrm>
            <a:off x="6858000" y="6356350"/>
            <a:ext cx="3448050" cy="365125"/>
          </a:xfrm>
        </p:spPr>
        <p:txBody>
          <a:bodyPr/>
          <a:lstStyle>
            <a:lvl1pPr algn="l">
              <a:defRPr/>
            </a:lvl1pPr>
          </a:lstStyle>
          <a:p>
            <a:r>
              <a:rPr lang="en-US" dirty="0"/>
              <a:t>Pitch deck title</a:t>
            </a:r>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a:xfrm>
            <a:off x="10423398" y="6356350"/>
            <a:ext cx="914400" cy="365125"/>
          </a:xfrm>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3213575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1C922A-9F54-409C-8C2C-90A55B890F48}"/>
              </a:ext>
              <a:ext uri="{C183D7F6-B498-43B3-948B-1728B52AA6E4}">
                <adec:decorative xmlns:adec="http://schemas.microsoft.com/office/drawing/2017/decorative" val="1"/>
              </a:ext>
            </a:extLst>
          </p:cNvPr>
          <p:cNvSpPr/>
          <p:nvPr userDrawn="1"/>
        </p:nvSpPr>
        <p:spPr>
          <a:xfrm>
            <a:off x="6200706" y="0"/>
            <a:ext cx="6095999" cy="6858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709922" y="365125"/>
            <a:ext cx="5386078" cy="1325563"/>
          </a:xfrm>
        </p:spPr>
        <p:txBody>
          <a:bodyPr/>
          <a:lstStyle>
            <a:lvl1pPr>
              <a:defRPr>
                <a:solidFill>
                  <a:schemeClr val="tx1">
                    <a:lumMod val="50000"/>
                    <a:lumOff val="50000"/>
                  </a:schemeClr>
                </a:solidFill>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AA39532F-F90D-47C0-89E1-06A3DED59311}"/>
              </a:ext>
            </a:extLst>
          </p:cNvPr>
          <p:cNvSpPr>
            <a:spLocks noGrp="1"/>
          </p:cNvSpPr>
          <p:nvPr>
            <p:ph type="pic" sz="quarter" idx="13"/>
          </p:nvPr>
        </p:nvSpPr>
        <p:spPr>
          <a:xfrm>
            <a:off x="7454384" y="1566525"/>
            <a:ext cx="3401568" cy="3712464"/>
          </a:xfrm>
          <a:solidFill>
            <a:schemeClr val="accent6"/>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D77FFB71-D3BF-4723-8C5E-44AD8F0E924D}"/>
              </a:ext>
            </a:extLst>
          </p:cNvPr>
          <p:cNvSpPr>
            <a:spLocks noGrp="1"/>
          </p:cNvSpPr>
          <p:nvPr>
            <p:ph type="body" idx="1"/>
          </p:nvPr>
        </p:nvSpPr>
        <p:spPr>
          <a:xfrm>
            <a:off x="709922" y="1893053"/>
            <a:ext cx="22860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3457506" y="1893053"/>
            <a:ext cx="22860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12">
            <a:extLst>
              <a:ext uri="{FF2B5EF4-FFF2-40B4-BE49-F238E27FC236}">
                <a16:creationId xmlns:a16="http://schemas.microsoft.com/office/drawing/2014/main" id="{E725FCE9-B62D-4B16-807B-9D0D63E93B56}"/>
              </a:ext>
            </a:extLst>
          </p:cNvPr>
          <p:cNvSpPr>
            <a:spLocks noGrp="1"/>
          </p:cNvSpPr>
          <p:nvPr>
            <p:ph type="body" sz="quarter" idx="14"/>
          </p:nvPr>
        </p:nvSpPr>
        <p:spPr>
          <a:xfrm>
            <a:off x="709922" y="2368970"/>
            <a:ext cx="2286000" cy="1371600"/>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14" name="Text Placeholder 12">
            <a:extLst>
              <a:ext uri="{FF2B5EF4-FFF2-40B4-BE49-F238E27FC236}">
                <a16:creationId xmlns:a16="http://schemas.microsoft.com/office/drawing/2014/main" id="{BA57DF8C-FA7C-490B-98CE-CDE7957EE729}"/>
              </a:ext>
            </a:extLst>
          </p:cNvPr>
          <p:cNvSpPr>
            <a:spLocks noGrp="1"/>
          </p:cNvSpPr>
          <p:nvPr>
            <p:ph type="body" sz="quarter" idx="15"/>
          </p:nvPr>
        </p:nvSpPr>
        <p:spPr>
          <a:xfrm>
            <a:off x="3457506" y="2355956"/>
            <a:ext cx="2286000" cy="1371600"/>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19" name="Text Placeholder 2">
            <a:extLst>
              <a:ext uri="{FF2B5EF4-FFF2-40B4-BE49-F238E27FC236}">
                <a16:creationId xmlns:a16="http://schemas.microsoft.com/office/drawing/2014/main" id="{FF039F13-B78B-4A7E-AB1D-94C070BAE974}"/>
              </a:ext>
            </a:extLst>
          </p:cNvPr>
          <p:cNvSpPr>
            <a:spLocks noGrp="1"/>
          </p:cNvSpPr>
          <p:nvPr>
            <p:ph type="body" idx="16"/>
          </p:nvPr>
        </p:nvSpPr>
        <p:spPr>
          <a:xfrm>
            <a:off x="719917" y="3843877"/>
            <a:ext cx="22860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4">
            <a:extLst>
              <a:ext uri="{FF2B5EF4-FFF2-40B4-BE49-F238E27FC236}">
                <a16:creationId xmlns:a16="http://schemas.microsoft.com/office/drawing/2014/main" id="{525F4B91-27EE-47AC-BBD0-A66FE53A04FF}"/>
              </a:ext>
            </a:extLst>
          </p:cNvPr>
          <p:cNvSpPr>
            <a:spLocks noGrp="1"/>
          </p:cNvSpPr>
          <p:nvPr>
            <p:ph type="body" sz="quarter" idx="17"/>
          </p:nvPr>
        </p:nvSpPr>
        <p:spPr>
          <a:xfrm>
            <a:off x="3467501" y="3843877"/>
            <a:ext cx="22860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1" name="Text Placeholder 12">
            <a:extLst>
              <a:ext uri="{FF2B5EF4-FFF2-40B4-BE49-F238E27FC236}">
                <a16:creationId xmlns:a16="http://schemas.microsoft.com/office/drawing/2014/main" id="{1F0A1756-3486-46A9-9DD3-7BFA5FF75731}"/>
              </a:ext>
            </a:extLst>
          </p:cNvPr>
          <p:cNvSpPr>
            <a:spLocks noGrp="1"/>
          </p:cNvSpPr>
          <p:nvPr>
            <p:ph type="body" sz="quarter" idx="18"/>
          </p:nvPr>
        </p:nvSpPr>
        <p:spPr>
          <a:xfrm>
            <a:off x="719917" y="4319794"/>
            <a:ext cx="2286000" cy="1371600"/>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22" name="Text Placeholder 12">
            <a:extLst>
              <a:ext uri="{FF2B5EF4-FFF2-40B4-BE49-F238E27FC236}">
                <a16:creationId xmlns:a16="http://schemas.microsoft.com/office/drawing/2014/main" id="{F50C0C1C-5BD4-4F62-8AB2-50B1FE4A7DAE}"/>
              </a:ext>
            </a:extLst>
          </p:cNvPr>
          <p:cNvSpPr>
            <a:spLocks noGrp="1"/>
          </p:cNvSpPr>
          <p:nvPr>
            <p:ph type="body" sz="quarter" idx="19"/>
          </p:nvPr>
        </p:nvSpPr>
        <p:spPr>
          <a:xfrm>
            <a:off x="3467501" y="4306780"/>
            <a:ext cx="2286000" cy="1371600"/>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a:xfrm>
            <a:off x="838200" y="6356350"/>
            <a:ext cx="1847850" cy="365125"/>
          </a:xfrm>
        </p:spPr>
        <p:txBody>
          <a:bodyPr/>
          <a:lstStyle/>
          <a:p>
            <a:r>
              <a:rPr lang="en-US" dirty="0"/>
              <a:t>20XX</a:t>
            </a:r>
          </a:p>
        </p:txBody>
      </p:sp>
      <p:sp>
        <p:nvSpPr>
          <p:cNvPr id="18" name="Footer Placeholder 7">
            <a:extLst>
              <a:ext uri="{FF2B5EF4-FFF2-40B4-BE49-F238E27FC236}">
                <a16:creationId xmlns:a16="http://schemas.microsoft.com/office/drawing/2014/main" id="{37667359-6B2F-4D7C-932B-CE6A0E91C8A0}"/>
              </a:ext>
            </a:extLst>
          </p:cNvPr>
          <p:cNvSpPr>
            <a:spLocks noGrp="1"/>
          </p:cNvSpPr>
          <p:nvPr>
            <p:ph type="ftr" sz="quarter" idx="11"/>
          </p:nvPr>
        </p:nvSpPr>
        <p:spPr>
          <a:xfrm>
            <a:off x="6858000" y="6356350"/>
            <a:ext cx="3448050" cy="365125"/>
          </a:xfrm>
        </p:spPr>
        <p:txBody>
          <a:bodyPr/>
          <a:lstStyle>
            <a:lvl1pPr algn="l">
              <a:defRPr/>
            </a:lvl1pPr>
          </a:lstStyle>
          <a:p>
            <a:r>
              <a:rPr lang="en-US" dirty="0"/>
              <a:t>Pitch deck title</a:t>
            </a:r>
          </a:p>
        </p:txBody>
      </p:sp>
      <p:sp>
        <p:nvSpPr>
          <p:cNvPr id="23" name="Slide Number Placeholder 8">
            <a:extLst>
              <a:ext uri="{FF2B5EF4-FFF2-40B4-BE49-F238E27FC236}">
                <a16:creationId xmlns:a16="http://schemas.microsoft.com/office/drawing/2014/main" id="{C69C9BA9-6130-4098-A0A6-E1A00A3B6BFF}"/>
              </a:ext>
            </a:extLst>
          </p:cNvPr>
          <p:cNvSpPr>
            <a:spLocks noGrp="1"/>
          </p:cNvSpPr>
          <p:nvPr>
            <p:ph type="sldNum" sz="quarter" idx="12"/>
          </p:nvPr>
        </p:nvSpPr>
        <p:spPr>
          <a:xfrm>
            <a:off x="10423398" y="6356350"/>
            <a:ext cx="914400" cy="365125"/>
          </a:xfrm>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899692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Problem &amp; Summar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6B487E6-6563-4EEC-A349-2257BBAFD4DD}"/>
              </a:ext>
              <a:ext uri="{C183D7F6-B498-43B3-948B-1728B52AA6E4}">
                <adec:decorative xmlns:adec="http://schemas.microsoft.com/office/drawing/2017/decorative" val="1"/>
              </a:ext>
            </a:extLst>
          </p:cNvPr>
          <p:cNvSpPr/>
          <p:nvPr userDrawn="1"/>
        </p:nvSpPr>
        <p:spPr>
          <a:xfrm>
            <a:off x="1" y="0"/>
            <a:ext cx="3051110" cy="6858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a:xfrm>
            <a:off x="6348334" y="1062164"/>
            <a:ext cx="5005466" cy="1325563"/>
          </a:xfrm>
        </p:spPr>
        <p:txBody>
          <a:bodyPr/>
          <a:lstStyle>
            <a:lvl1pPr>
              <a:defRPr>
                <a:solidFill>
                  <a:schemeClr val="tx1">
                    <a:lumMod val="50000"/>
                    <a:lumOff val="50000"/>
                  </a:schemeClr>
                </a:solidFill>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EED971A8-4C6D-471D-A690-8CD666292205}"/>
              </a:ext>
            </a:extLst>
          </p:cNvPr>
          <p:cNvSpPr>
            <a:spLocks noGrp="1"/>
          </p:cNvSpPr>
          <p:nvPr>
            <p:ph type="pic" sz="quarter" idx="13"/>
          </p:nvPr>
        </p:nvSpPr>
        <p:spPr>
          <a:xfrm>
            <a:off x="861935" y="1143000"/>
            <a:ext cx="4953000" cy="4572000"/>
          </a:xfrm>
          <a:solidFill>
            <a:schemeClr val="accent6"/>
          </a:solidFill>
        </p:spPr>
        <p:txBody>
          <a:bodyPr/>
          <a:lstStyle/>
          <a:p>
            <a:r>
              <a:rPr lang="en-US"/>
              <a:t>Click icon to add picture</a:t>
            </a:r>
            <a:endParaRPr lang="en-US" dirty="0"/>
          </a:p>
        </p:txBody>
      </p:sp>
      <p:sp>
        <p:nvSpPr>
          <p:cNvPr id="10" name="Text Placeholder 9">
            <a:extLst>
              <a:ext uri="{FF2B5EF4-FFF2-40B4-BE49-F238E27FC236}">
                <a16:creationId xmlns:a16="http://schemas.microsoft.com/office/drawing/2014/main" id="{0ECB8E5B-4859-4892-A062-C831DA527F75}"/>
              </a:ext>
            </a:extLst>
          </p:cNvPr>
          <p:cNvSpPr>
            <a:spLocks noGrp="1"/>
          </p:cNvSpPr>
          <p:nvPr>
            <p:ph type="body" sz="quarter" idx="14"/>
          </p:nvPr>
        </p:nvSpPr>
        <p:spPr>
          <a:xfrm>
            <a:off x="6376988" y="2555875"/>
            <a:ext cx="4953000" cy="3159125"/>
          </a:xfrm>
        </p:spPr>
        <p:txBody>
          <a:bodyPr>
            <a:normAutofit/>
          </a:bodyPr>
          <a:lstStyle>
            <a:lvl1pPr marL="0" indent="0">
              <a:lnSpc>
                <a:spcPct val="150000"/>
              </a:lnSpc>
              <a:spcBef>
                <a:spcPts val="0"/>
              </a:spcBef>
              <a:buNone/>
              <a:defRPr sz="2000">
                <a:solidFill>
                  <a:schemeClr val="accent4"/>
                </a:solidFill>
                <a:latin typeface="+mj-lt"/>
              </a:defRPr>
            </a:lvl1pPr>
            <a:lvl2pPr marL="457200" indent="0">
              <a:lnSpc>
                <a:spcPct val="150000"/>
              </a:lnSpc>
              <a:spcBef>
                <a:spcPts val="0"/>
              </a:spcBef>
              <a:buNone/>
              <a:defRPr sz="2000">
                <a:solidFill>
                  <a:schemeClr val="accent4"/>
                </a:solidFill>
                <a:latin typeface="+mj-lt"/>
              </a:defRPr>
            </a:lvl2pPr>
            <a:lvl3pPr marL="914400" indent="0">
              <a:lnSpc>
                <a:spcPct val="150000"/>
              </a:lnSpc>
              <a:spcBef>
                <a:spcPts val="0"/>
              </a:spcBef>
              <a:buNone/>
              <a:defRPr sz="2000">
                <a:solidFill>
                  <a:schemeClr val="accent4"/>
                </a:solidFill>
                <a:latin typeface="+mj-lt"/>
              </a:defRPr>
            </a:lvl3pPr>
            <a:lvl4pPr marL="1371600" indent="0">
              <a:lnSpc>
                <a:spcPct val="150000"/>
              </a:lnSpc>
              <a:spcBef>
                <a:spcPts val="0"/>
              </a:spcBef>
              <a:buNone/>
              <a:defRPr sz="2000">
                <a:solidFill>
                  <a:schemeClr val="accent4"/>
                </a:solidFill>
                <a:latin typeface="+mj-lt"/>
              </a:defRPr>
            </a:lvl4pPr>
            <a:lvl5pPr marL="1828800" indent="0">
              <a:lnSpc>
                <a:spcPct val="150000"/>
              </a:lnSpc>
              <a:spcBef>
                <a:spcPts val="0"/>
              </a:spcBef>
              <a:buNone/>
              <a:defRPr sz="2000">
                <a:solidFill>
                  <a:schemeClr val="accent4"/>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865806376"/>
      </p:ext>
    </p:extLst>
  </p:cSld>
  <p:clrMapOvr>
    <a:masterClrMapping/>
  </p:clrMapOvr>
  <p:extLst>
    <p:ext uri="{DCECCB84-F9BA-43D5-87BE-67443E8EF086}">
      <p15:sldGuideLst xmlns:p15="http://schemas.microsoft.com/office/powerpoint/2012/main">
        <p15:guide id="1" pos="3840" userDrawn="1">
          <p15:clr>
            <a:srgbClr val="FBAE40"/>
          </p15:clr>
        </p15:guide>
        <p15:guide id="2" pos="52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7C02F5D-0AFB-480B-A152-5FC08DB4DCD7}"/>
              </a:ext>
            </a:extLst>
          </p:cNvPr>
          <p:cNvSpPr>
            <a:spLocks noGrp="1"/>
          </p:cNvSpPr>
          <p:nvPr>
            <p:ph type="pic" sz="quarter" idx="13"/>
          </p:nvPr>
        </p:nvSpPr>
        <p:spPr>
          <a:xfrm>
            <a:off x="458724" y="457200"/>
            <a:ext cx="11274552" cy="5943600"/>
          </a:xfrm>
          <a:solidFill>
            <a:schemeClr val="accent6"/>
          </a:solidFill>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9DE3D039-0A18-4031-8A63-D83666B066F6}"/>
              </a:ext>
            </a:extLst>
          </p:cNvPr>
          <p:cNvSpPr>
            <a:spLocks noGrp="1"/>
          </p:cNvSpPr>
          <p:nvPr>
            <p:ph type="title" hasCustomPrompt="1"/>
          </p:nvPr>
        </p:nvSpPr>
        <p:spPr>
          <a:xfrm>
            <a:off x="3051112" y="3513220"/>
            <a:ext cx="8682164" cy="1828799"/>
          </a:xfrm>
          <a:solidFill>
            <a:schemeClr val="accent3">
              <a:alpha val="90000"/>
            </a:schemeClr>
          </a:solidFill>
        </p:spPr>
        <p:txBody>
          <a:bodyPr lIns="1371600" tIns="0" bIns="0" anchor="ctr">
            <a:noAutofit/>
          </a:bodyPr>
          <a:lstStyle>
            <a:lvl1pPr algn="ctr">
              <a:defRPr sz="5400">
                <a:solidFill>
                  <a:schemeClr val="tx1">
                    <a:lumMod val="65000"/>
                    <a:lumOff val="35000"/>
                  </a:schemeClr>
                </a:solidFill>
              </a:defRPr>
            </a:lvl1pPr>
          </a:lstStyle>
          <a:p>
            <a:r>
              <a:rPr lang="en-US" dirty="0"/>
              <a:t>Click to add title</a:t>
            </a:r>
          </a:p>
        </p:txBody>
      </p:sp>
    </p:spTree>
    <p:extLst>
      <p:ext uri="{BB962C8B-B14F-4D97-AF65-F5344CB8AC3E}">
        <p14:creationId xmlns:p14="http://schemas.microsoft.com/office/powerpoint/2010/main" val="999581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siness mod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ZA" dirty="0"/>
          </a:p>
        </p:txBody>
      </p:sp>
      <p:sp>
        <p:nvSpPr>
          <p:cNvPr id="18" name="Picture Placeholder 15">
            <a:extLst>
              <a:ext uri="{FF2B5EF4-FFF2-40B4-BE49-F238E27FC236}">
                <a16:creationId xmlns:a16="http://schemas.microsoft.com/office/drawing/2014/main" id="{43CBE128-6D8D-4605-B225-5A34FFB1F25B}"/>
              </a:ext>
            </a:extLst>
          </p:cNvPr>
          <p:cNvSpPr>
            <a:spLocks noGrp="1"/>
          </p:cNvSpPr>
          <p:nvPr>
            <p:ph type="pic" sz="quarter" idx="42"/>
          </p:nvPr>
        </p:nvSpPr>
        <p:spPr>
          <a:xfrm>
            <a:off x="1910104" y="1965960"/>
            <a:ext cx="2286000" cy="2286000"/>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1911096" y="4311688"/>
            <a:ext cx="2286000" cy="360000"/>
          </a:xfrm>
        </p:spPr>
        <p:txBody>
          <a:bodyPr>
            <a:noAutofit/>
          </a:bodyPr>
          <a:lstStyle>
            <a:lvl1pPr marL="0" indent="0" algn="ctr">
              <a:buFont typeface="Arial" panose="020B0604020202020204" pitchFamily="34" charset="0"/>
              <a:buNone/>
              <a:defRPr sz="2000">
                <a:solidFill>
                  <a:schemeClr val="accent4"/>
                </a:solidFill>
                <a:latin typeface="+mj-lt"/>
              </a:defRPr>
            </a:lvl1pPr>
          </a:lstStyle>
          <a:p>
            <a:pPr lvl="0"/>
            <a:r>
              <a:rPr lang="en-US" dirty="0"/>
              <a:t>Bullet 2</a:t>
            </a:r>
            <a:endParaRPr lang="en-ZA" dirty="0"/>
          </a:p>
        </p:txBody>
      </p:sp>
      <p:sp>
        <p:nvSpPr>
          <p:cNvPr id="10" name="Text Placeholder 10">
            <a:extLst>
              <a:ext uri="{FF2B5EF4-FFF2-40B4-BE49-F238E27FC236}">
                <a16:creationId xmlns:a16="http://schemas.microsoft.com/office/drawing/2014/main" id="{39809F78-EA1B-4C23-A53E-7DE8B4A6AE1D}"/>
              </a:ext>
            </a:extLst>
          </p:cNvPr>
          <p:cNvSpPr>
            <a:spLocks noGrp="1"/>
          </p:cNvSpPr>
          <p:nvPr>
            <p:ph type="body" sz="quarter" idx="34" hasCustomPrompt="1"/>
          </p:nvPr>
        </p:nvSpPr>
        <p:spPr>
          <a:xfrm>
            <a:off x="1911096" y="4773703"/>
            <a:ext cx="2286000" cy="1005840"/>
          </a:xfrm>
        </p:spPr>
        <p:txBody>
          <a:bodyPr/>
          <a:lstStyle>
            <a:lvl1pPr marL="0" indent="0" algn="ctr">
              <a:lnSpc>
                <a:spcPts val="2000"/>
              </a:lnSpc>
              <a:spcBef>
                <a:spcPts val="0"/>
              </a:spcBef>
              <a:buNone/>
              <a:defRPr sz="1400">
                <a:solidFill>
                  <a:schemeClr val="tx1">
                    <a:lumMod val="75000"/>
                    <a:lumOff val="25000"/>
                  </a:schemeClr>
                </a:solidFill>
              </a:defRPr>
            </a:lvl1pPr>
          </a:lstStyle>
          <a:p>
            <a:pPr lvl="0"/>
            <a:r>
              <a:rPr lang="en-US" dirty="0"/>
              <a:t>Bullet Description</a:t>
            </a:r>
            <a:endParaRPr lang="en-ZA" dirty="0"/>
          </a:p>
        </p:txBody>
      </p:sp>
      <p:sp>
        <p:nvSpPr>
          <p:cNvPr id="19" name="Picture Placeholder 15">
            <a:extLst>
              <a:ext uri="{FF2B5EF4-FFF2-40B4-BE49-F238E27FC236}">
                <a16:creationId xmlns:a16="http://schemas.microsoft.com/office/drawing/2014/main" id="{E63C0874-8701-4CED-B60A-61A655FB5A5F}"/>
              </a:ext>
            </a:extLst>
          </p:cNvPr>
          <p:cNvSpPr>
            <a:spLocks noGrp="1"/>
          </p:cNvSpPr>
          <p:nvPr>
            <p:ph type="pic" sz="quarter" idx="43"/>
          </p:nvPr>
        </p:nvSpPr>
        <p:spPr>
          <a:xfrm>
            <a:off x="4951917" y="1965960"/>
            <a:ext cx="2286000" cy="2286000"/>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11" name="Text Placeholder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4956048" y="4311688"/>
            <a:ext cx="2286000" cy="360000"/>
          </a:xfrm>
        </p:spPr>
        <p:txBody>
          <a:bodyPr>
            <a:noAutofit/>
          </a:bodyPr>
          <a:lstStyle>
            <a:lvl1pPr marL="0" indent="0" algn="ctr">
              <a:buFont typeface="Arial" panose="020B0604020202020204" pitchFamily="34" charset="0"/>
              <a:buNone/>
              <a:defRPr sz="2000">
                <a:solidFill>
                  <a:schemeClr val="accent4"/>
                </a:solidFill>
                <a:latin typeface="+mj-lt"/>
              </a:defRPr>
            </a:lvl1pPr>
          </a:lstStyle>
          <a:p>
            <a:pPr lvl="0"/>
            <a:r>
              <a:rPr lang="en-US" dirty="0"/>
              <a:t>Bullet 3</a:t>
            </a:r>
            <a:endParaRPr lang="en-ZA" dirty="0"/>
          </a:p>
        </p:txBody>
      </p:sp>
      <p:sp>
        <p:nvSpPr>
          <p:cNvPr id="12" name="Text Placeholder 10">
            <a:extLst>
              <a:ext uri="{FF2B5EF4-FFF2-40B4-BE49-F238E27FC236}">
                <a16:creationId xmlns:a16="http://schemas.microsoft.com/office/drawing/2014/main" id="{20AEB661-858B-44C9-9484-E540E04AD365}"/>
              </a:ext>
            </a:extLst>
          </p:cNvPr>
          <p:cNvSpPr>
            <a:spLocks noGrp="1"/>
          </p:cNvSpPr>
          <p:nvPr>
            <p:ph type="body" sz="quarter" idx="36" hasCustomPrompt="1"/>
          </p:nvPr>
        </p:nvSpPr>
        <p:spPr>
          <a:xfrm>
            <a:off x="4956048" y="4773703"/>
            <a:ext cx="2286000" cy="1005840"/>
          </a:xfrm>
        </p:spPr>
        <p:txBody>
          <a:bodyPr/>
          <a:lstStyle>
            <a:lvl1pPr marL="0" indent="0" algn="ctr">
              <a:lnSpc>
                <a:spcPts val="2000"/>
              </a:lnSpc>
              <a:spcBef>
                <a:spcPts val="0"/>
              </a:spcBef>
              <a:buNone/>
              <a:defRPr sz="1400">
                <a:solidFill>
                  <a:schemeClr val="tx1">
                    <a:lumMod val="75000"/>
                    <a:lumOff val="25000"/>
                  </a:schemeClr>
                </a:solidFill>
              </a:defRPr>
            </a:lvl1pPr>
          </a:lstStyle>
          <a:p>
            <a:pPr lvl="0"/>
            <a:r>
              <a:rPr lang="en-US" dirty="0"/>
              <a:t>Bullet Description</a:t>
            </a:r>
            <a:endParaRPr lang="en-ZA" dirty="0"/>
          </a:p>
        </p:txBody>
      </p:sp>
      <p:sp>
        <p:nvSpPr>
          <p:cNvPr id="20" name="Picture Placeholder 15">
            <a:extLst>
              <a:ext uri="{FF2B5EF4-FFF2-40B4-BE49-F238E27FC236}">
                <a16:creationId xmlns:a16="http://schemas.microsoft.com/office/drawing/2014/main" id="{F223D9C7-A9C3-4D38-B4D8-9CAB3A19CF51}"/>
              </a:ext>
            </a:extLst>
          </p:cNvPr>
          <p:cNvSpPr>
            <a:spLocks noGrp="1"/>
          </p:cNvSpPr>
          <p:nvPr>
            <p:ph type="pic" sz="quarter" idx="44"/>
          </p:nvPr>
        </p:nvSpPr>
        <p:spPr>
          <a:xfrm>
            <a:off x="7993730" y="1965960"/>
            <a:ext cx="2286000" cy="2286000"/>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13" name="Text Placeholder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7991856" y="4311688"/>
            <a:ext cx="2286000" cy="360000"/>
          </a:xfrm>
        </p:spPr>
        <p:txBody>
          <a:bodyPr>
            <a:noAutofit/>
          </a:bodyPr>
          <a:lstStyle>
            <a:lvl1pPr marL="0" indent="0" algn="ctr">
              <a:buFont typeface="Arial" panose="020B0604020202020204" pitchFamily="34" charset="0"/>
              <a:buNone/>
              <a:defRPr sz="2000">
                <a:solidFill>
                  <a:schemeClr val="accent4"/>
                </a:solidFill>
                <a:latin typeface="+mj-lt"/>
              </a:defRPr>
            </a:lvl1pPr>
          </a:lstStyle>
          <a:p>
            <a:pPr lvl="0"/>
            <a:r>
              <a:rPr lang="en-US" dirty="0"/>
              <a:t>Bullet 4</a:t>
            </a:r>
            <a:endParaRPr lang="en-ZA" dirty="0"/>
          </a:p>
        </p:txBody>
      </p:sp>
      <p:sp>
        <p:nvSpPr>
          <p:cNvPr id="14" name="Text Placeholder 10">
            <a:extLst>
              <a:ext uri="{FF2B5EF4-FFF2-40B4-BE49-F238E27FC236}">
                <a16:creationId xmlns:a16="http://schemas.microsoft.com/office/drawing/2014/main" id="{CCEAE0AB-74EC-4097-A534-A578F1097938}"/>
              </a:ext>
            </a:extLst>
          </p:cNvPr>
          <p:cNvSpPr>
            <a:spLocks noGrp="1"/>
          </p:cNvSpPr>
          <p:nvPr>
            <p:ph type="body" sz="quarter" idx="38" hasCustomPrompt="1"/>
          </p:nvPr>
        </p:nvSpPr>
        <p:spPr>
          <a:xfrm>
            <a:off x="7991856" y="4773703"/>
            <a:ext cx="2286000" cy="1005840"/>
          </a:xfrm>
        </p:spPr>
        <p:txBody>
          <a:bodyPr/>
          <a:lstStyle>
            <a:lvl1pPr marL="0" indent="0" algn="ctr">
              <a:lnSpc>
                <a:spcPts val="2000"/>
              </a:lnSpc>
              <a:spcBef>
                <a:spcPts val="0"/>
              </a:spcBef>
              <a:buNone/>
              <a:defRPr sz="1400">
                <a:solidFill>
                  <a:schemeClr val="tx1">
                    <a:lumMod val="75000"/>
                    <a:lumOff val="25000"/>
                  </a:schemeClr>
                </a:solidFill>
              </a:defRPr>
            </a:lvl1pPr>
          </a:lstStyle>
          <a:p>
            <a:pPr lvl="0"/>
            <a:r>
              <a:rPr lang="en-US" dirty="0"/>
              <a:t>Bullet Description</a:t>
            </a:r>
            <a:endParaRPr lang="en-ZA" dirty="0"/>
          </a:p>
        </p:txBody>
      </p:sp>
      <p:sp>
        <p:nvSpPr>
          <p:cNvPr id="15" name="Date Placeholder 1">
            <a:extLst>
              <a:ext uri="{FF2B5EF4-FFF2-40B4-BE49-F238E27FC236}">
                <a16:creationId xmlns:a16="http://schemas.microsoft.com/office/drawing/2014/main" id="{6FCC4B1F-E859-43CC-8B33-EE155744227A}"/>
              </a:ext>
            </a:extLst>
          </p:cNvPr>
          <p:cNvSpPr>
            <a:spLocks noGrp="1"/>
          </p:cNvSpPr>
          <p:nvPr>
            <p:ph type="dt" sz="half" idx="45"/>
          </p:nvPr>
        </p:nvSpPr>
        <p:spPr>
          <a:xfrm>
            <a:off x="838200" y="6356350"/>
            <a:ext cx="2743200" cy="365125"/>
          </a:xfrm>
        </p:spPr>
        <p:txBody>
          <a:bodyPr/>
          <a:lstStyle/>
          <a:p>
            <a:r>
              <a:rPr lang="en-US" dirty="0"/>
              <a:t>20XX</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Pitch deck title</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500680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et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1162072" y="365125"/>
            <a:ext cx="10193315" cy="1325563"/>
          </a:xfrm>
        </p:spPr>
        <p:txBody>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77FFB71-D3BF-4723-8C5E-44AD8F0E924D}"/>
              </a:ext>
            </a:extLst>
          </p:cNvPr>
          <p:cNvSpPr>
            <a:spLocks noGrp="1"/>
          </p:cNvSpPr>
          <p:nvPr>
            <p:ph type="body" idx="1"/>
          </p:nvPr>
        </p:nvSpPr>
        <p:spPr>
          <a:xfrm>
            <a:off x="1162073" y="1853548"/>
            <a:ext cx="4572000" cy="640080"/>
          </a:xfrm>
        </p:spPr>
        <p:txBody>
          <a:bodyPr anchor="ctr" anchorCtr="0">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1BC8B9-8F2B-4131-A090-0ACBEEE80BB7}"/>
              </a:ext>
            </a:extLst>
          </p:cNvPr>
          <p:cNvSpPr>
            <a:spLocks noGrp="1"/>
          </p:cNvSpPr>
          <p:nvPr>
            <p:ph sz="half" idx="2"/>
          </p:nvPr>
        </p:nvSpPr>
        <p:spPr>
          <a:xfrm>
            <a:off x="1162073" y="2505075"/>
            <a:ext cx="4572000" cy="3200400"/>
          </a:xfrm>
        </p:spPr>
        <p:txBody>
          <a:bodyPr>
            <a:normAutofit/>
          </a:bodyPr>
          <a:lstStyle>
            <a:lvl1pPr>
              <a:lnSpc>
                <a:spcPts val="2600"/>
              </a:lnSpc>
              <a:defRPr sz="1600"/>
            </a:lvl1pPr>
            <a:lvl2pPr>
              <a:lnSpc>
                <a:spcPts val="2600"/>
              </a:lnSpc>
              <a:defRPr sz="1600"/>
            </a:lvl2pPr>
            <a:lvl3pPr>
              <a:lnSpc>
                <a:spcPts val="2600"/>
              </a:lnSpc>
              <a:defRPr sz="1600"/>
            </a:lvl3pPr>
            <a:lvl4pPr>
              <a:lnSpc>
                <a:spcPts val="2600"/>
              </a:lnSpc>
              <a:defRPr sz="1600"/>
            </a:lvl4pPr>
            <a:lvl5pPr>
              <a:lnSpc>
                <a:spcPts val="26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6494485" y="1853548"/>
            <a:ext cx="4572000" cy="640080"/>
          </a:xfrm>
          <a:noFill/>
        </p:spPr>
        <p:txBody>
          <a:bodyPr anchor="ctr" anchorCtr="0">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96ED23-22F0-421E-849C-630BEABF8BD0}"/>
              </a:ext>
            </a:extLst>
          </p:cNvPr>
          <p:cNvSpPr>
            <a:spLocks noGrp="1"/>
          </p:cNvSpPr>
          <p:nvPr>
            <p:ph sz="quarter" idx="4"/>
          </p:nvPr>
        </p:nvSpPr>
        <p:spPr>
          <a:xfrm>
            <a:off x="6494485" y="2505075"/>
            <a:ext cx="4572000" cy="3200400"/>
          </a:xfrm>
        </p:spPr>
        <p:txBody>
          <a:bodyPr>
            <a:normAutofit/>
          </a:bodyPr>
          <a:lstStyle>
            <a:lvl1pPr>
              <a:lnSpc>
                <a:spcPts val="2600"/>
              </a:lnSpc>
              <a:defRPr sz="1600"/>
            </a:lvl1pPr>
            <a:lvl2pPr>
              <a:lnSpc>
                <a:spcPts val="2600"/>
              </a:lnSpc>
              <a:defRPr sz="1600"/>
            </a:lvl2pPr>
            <a:lvl3pPr>
              <a:lnSpc>
                <a:spcPts val="2600"/>
              </a:lnSpc>
              <a:defRPr sz="1600"/>
            </a:lvl3pPr>
            <a:lvl4pPr>
              <a:lnSpc>
                <a:spcPts val="2600"/>
              </a:lnSpc>
              <a:defRPr sz="1600"/>
            </a:lvl4pPr>
            <a:lvl5pPr>
              <a:lnSpc>
                <a:spcPts val="26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10">
            <a:extLst>
              <a:ext uri="{FF2B5EF4-FFF2-40B4-BE49-F238E27FC236}">
                <a16:creationId xmlns:a16="http://schemas.microsoft.com/office/drawing/2014/main" id="{582C2B31-DB43-4AEF-AA1E-62866E69E584}"/>
              </a:ext>
            </a:extLst>
          </p:cNvPr>
          <p:cNvSpPr>
            <a:spLocks noGrp="1"/>
          </p:cNvSpPr>
          <p:nvPr>
            <p:ph type="pic" sz="quarter" idx="13"/>
          </p:nvPr>
        </p:nvSpPr>
        <p:spPr>
          <a:xfrm>
            <a:off x="1524" y="5943600"/>
            <a:ext cx="12188952" cy="914400"/>
          </a:xfrm>
          <a:solidFill>
            <a:schemeClr val="accent6"/>
          </a:solidFill>
        </p:spPr>
        <p:txBody>
          <a:bodyPr/>
          <a:lstStyle/>
          <a:p>
            <a:r>
              <a:rPr lang="en-US"/>
              <a:t>Click icon to add picture</a:t>
            </a:r>
            <a:endParaRPr lang="en-US" dirty="0"/>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lvl1pPr>
              <a:defRPr>
                <a:solidFill>
                  <a:schemeClr val="bg1"/>
                </a:solidFill>
              </a:defRPr>
            </a:lvl1pPr>
          </a:lstStyle>
          <a:p>
            <a:r>
              <a:rPr lang="en-US" dirty="0"/>
              <a:t>20XX</a:t>
            </a:r>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p:txBody>
          <a:bodyPr/>
          <a:lstStyle>
            <a:lvl1pPr>
              <a:defRPr>
                <a:solidFill>
                  <a:schemeClr val="bg1"/>
                </a:solidFill>
              </a:defRPr>
            </a:lvl1pPr>
          </a:lstStyle>
          <a:p>
            <a:r>
              <a:rPr lang="en-US" dirty="0"/>
              <a:t>Pitch deck title</a:t>
            </a:r>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5009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r>
              <a:rPr lang="en-US" dirty="0"/>
              <a:t>20XX</a:t>
            </a:r>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2">
                    <a:lumMod val="50000"/>
                  </a:schemeClr>
                </a:solidFill>
              </a:defRPr>
            </a:lvl1pPr>
          </a:lstStyle>
          <a:p>
            <a:r>
              <a:rPr lang="en-US" dirty="0"/>
              <a:t>Pitch deck title</a:t>
            </a:r>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84" r:id="rId3"/>
    <p:sldLayoutId id="2147483671" r:id="rId4"/>
    <p:sldLayoutId id="2147483683" r:id="rId5"/>
    <p:sldLayoutId id="2147483667" r:id="rId6"/>
    <p:sldLayoutId id="2147483688" r:id="rId7"/>
    <p:sldLayoutId id="2147483673" r:id="rId8"/>
    <p:sldLayoutId id="2147483672" r:id="rId9"/>
    <p:sldLayoutId id="2147483669" r:id="rId10"/>
    <p:sldLayoutId id="2147483682" r:id="rId11"/>
    <p:sldLayoutId id="2147483663" r:id="rId12"/>
    <p:sldLayoutId id="2147483677" r:id="rId13"/>
    <p:sldLayoutId id="2147483653" r:id="rId14"/>
    <p:sldLayoutId id="2147483678" r:id="rId15"/>
    <p:sldLayoutId id="2147483650" r:id="rId16"/>
    <p:sldLayoutId id="2147483654" r:id="rId17"/>
    <p:sldLayoutId id="2147483681" r:id="rId18"/>
    <p:sldLayoutId id="2147483686" r:id="rId19"/>
    <p:sldLayoutId id="2147483690" r:id="rId20"/>
    <p:sldLayoutId id="2147483676" r:id="rId21"/>
    <p:sldLayoutId id="2147483680" r:id="rId22"/>
    <p:sldLayoutId id="2147483675" r:id="rId23"/>
    <p:sldLayoutId id="2147483652" r:id="rId24"/>
    <p:sldLayoutId id="2147483665" r:id="rId25"/>
    <p:sldLayoutId id="2147483655" r:id="rId26"/>
    <p:sldLayoutId id="2147483656" r:id="rId27"/>
    <p:sldLayoutId id="2147483657" r:id="rId28"/>
  </p:sldLayoutIdLst>
  <p:hf hdr="0"/>
  <p:txStyles>
    <p:titleStyle>
      <a:lvl1pPr algn="l" defTabSz="914400" rtl="0" eaLnBrk="1" latinLnBrk="0" hangingPunct="1">
        <a:lnSpc>
          <a:spcPct val="90000"/>
        </a:lnSpc>
        <a:spcBef>
          <a:spcPct val="0"/>
        </a:spcBef>
        <a:buNone/>
        <a:defRPr sz="4400" kern="1200">
          <a:solidFill>
            <a:schemeClr val="tx1">
              <a:lumMod val="50000"/>
              <a:lumOff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1920" userDrawn="1">
          <p15:clr>
            <a:srgbClr val="F26B43"/>
          </p15:clr>
        </p15:guide>
        <p15:guide id="4" pos="5760" userDrawn="1">
          <p15:clr>
            <a:srgbClr val="F26B43"/>
          </p15:clr>
        </p15:guide>
        <p15:guide id="5" pos="7248" userDrawn="1">
          <p15:clr>
            <a:srgbClr val="F26B43"/>
          </p15:clr>
        </p15:guide>
        <p15:guide id="6" pos="43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3990110" y="0"/>
            <a:ext cx="7415042" cy="1191491"/>
          </a:xfrm>
        </p:spPr>
        <p:txBody>
          <a:bodyPr>
            <a:normAutofit/>
          </a:bodyPr>
          <a:lstStyle/>
          <a:p>
            <a:r>
              <a:rPr lang="en-US" sz="6600" b="1" dirty="0"/>
              <a:t>Unity In Diversity?</a:t>
            </a:r>
          </a:p>
        </p:txBody>
      </p:sp>
      <p:pic>
        <p:nvPicPr>
          <p:cNvPr id="7" name="Picture Placeholder 6">
            <a:extLst>
              <a:ext uri="{FF2B5EF4-FFF2-40B4-BE49-F238E27FC236}">
                <a16:creationId xmlns:a16="http://schemas.microsoft.com/office/drawing/2014/main" id="{74C50F04-AF36-21EF-F94C-2C5FCF33F5B3}"/>
              </a:ext>
            </a:extLst>
          </p:cNvPr>
          <p:cNvPicPr>
            <a:picLocks noGrp="1" noChangeAspect="1"/>
          </p:cNvPicPr>
          <p:nvPr>
            <p:ph type="pic" sz="quarter" idx="13"/>
          </p:nvPr>
        </p:nvPicPr>
        <p:blipFill>
          <a:blip r:embed="rId2"/>
          <a:srcRect t="9826" b="9826"/>
          <a:stretch>
            <a:fillRect/>
          </a:stretch>
        </p:blipFill>
        <p:spPr>
          <a:xfrm>
            <a:off x="458724" y="1302327"/>
            <a:ext cx="11274552" cy="5098473"/>
          </a:xfrm>
          <a:prstGeom prst="rect">
            <a:avLst/>
          </a:prstGeom>
        </p:spPr>
      </p:pic>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88F0C98-0685-3C1B-5A6F-1299DD7E5C1D}"/>
              </a:ext>
            </a:extLst>
          </p:cNvPr>
          <p:cNvPicPr>
            <a:picLocks noChangeAspect="1"/>
          </p:cNvPicPr>
          <p:nvPr/>
        </p:nvPicPr>
        <p:blipFill>
          <a:blip r:embed="rId3"/>
          <a:stretch>
            <a:fillRect/>
          </a:stretch>
        </p:blipFill>
        <p:spPr>
          <a:xfrm>
            <a:off x="8262256" y="26253"/>
            <a:ext cx="3929743" cy="1182061"/>
          </a:xfrm>
          <a:prstGeom prst="rect">
            <a:avLst/>
          </a:prstGeom>
        </p:spPr>
      </p:pic>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636814" y="0"/>
            <a:ext cx="10555843" cy="1325563"/>
          </a:xfrm>
        </p:spPr>
        <p:txBody>
          <a:bodyPr>
            <a:normAutofit/>
          </a:bodyPr>
          <a:lstStyle/>
          <a:p>
            <a:r>
              <a:rPr lang="en-US" sz="6000" dirty="0">
                <a:solidFill>
                  <a:srgbClr val="002060"/>
                </a:solidFill>
              </a:rPr>
              <a:t>Unity In Diversity?</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2"/>
          </p:nvPr>
        </p:nvSpPr>
        <p:spPr>
          <a:xfrm>
            <a:off x="636814" y="1208314"/>
            <a:ext cx="11442115" cy="5649686"/>
          </a:xfrm>
        </p:spPr>
        <p:txBody>
          <a:bodyPr vert="horz" lIns="91440" tIns="45720" rIns="91440" bIns="45720" rtlCol="0" anchor="t">
            <a:normAutofit lnSpcReduction="10000"/>
          </a:bodyPr>
          <a:lstStyle/>
          <a:p>
            <a:pPr marL="0" indent="0">
              <a:lnSpc>
                <a:spcPct val="100000"/>
              </a:lnSpc>
              <a:spcBef>
                <a:spcPts val="1200"/>
              </a:spcBef>
              <a:buNone/>
            </a:pPr>
            <a:r>
              <a:rPr lang="en-US" sz="4000" b="1" noProof="1">
                <a:solidFill>
                  <a:schemeClr val="tx1"/>
                </a:solidFill>
              </a:rPr>
              <a:t>In doctrine? NO!</a:t>
            </a:r>
          </a:p>
          <a:p>
            <a:pPr marL="0" indent="0">
              <a:lnSpc>
                <a:spcPct val="100000"/>
              </a:lnSpc>
              <a:spcBef>
                <a:spcPts val="1200"/>
              </a:spcBef>
              <a:buNone/>
            </a:pPr>
            <a:r>
              <a:rPr lang="en-US" sz="3800" b="1" noProof="1">
                <a:solidFill>
                  <a:schemeClr val="tx1"/>
                </a:solidFill>
              </a:rPr>
              <a:t>1 Corinthians 1:10, </a:t>
            </a:r>
            <a:r>
              <a:rPr lang="en-US" sz="3800" b="1" i="1" noProof="1">
                <a:solidFill>
                  <a:schemeClr val="tx1"/>
                </a:solidFill>
              </a:rPr>
              <a:t>“Now I exhort (beg) you, brethren, by the name of our Lord Jesus Christ, that you all agree (lit., </a:t>
            </a:r>
            <a:r>
              <a:rPr lang="en-US" sz="3800" b="1" i="1" u="sng" noProof="1">
                <a:solidFill>
                  <a:schemeClr val="tx1"/>
                </a:solidFill>
              </a:rPr>
              <a:t>speak the same thing</a:t>
            </a:r>
            <a:r>
              <a:rPr lang="en-US" sz="3800" b="1" i="1" noProof="1">
                <a:solidFill>
                  <a:schemeClr val="tx1"/>
                </a:solidFill>
              </a:rPr>
              <a:t>; </a:t>
            </a:r>
            <a:r>
              <a:rPr lang="en-US" sz="1800" b="1" noProof="1">
                <a:solidFill>
                  <a:schemeClr val="tx1"/>
                </a:solidFill>
              </a:rPr>
              <a:t>AS, NKJV</a:t>
            </a:r>
            <a:r>
              <a:rPr lang="en-US" sz="3800" b="1" i="1" noProof="1">
                <a:solidFill>
                  <a:schemeClr val="tx1"/>
                </a:solidFill>
              </a:rPr>
              <a:t>) and there be no divisions (schisms) among you, but you be made complete in the </a:t>
            </a:r>
            <a:r>
              <a:rPr lang="en-US" sz="3800" b="1" i="1" u="sng" noProof="1">
                <a:solidFill>
                  <a:schemeClr val="tx1"/>
                </a:solidFill>
              </a:rPr>
              <a:t>same mind</a:t>
            </a:r>
            <a:r>
              <a:rPr lang="en-US" sz="3800" b="1" i="1" noProof="1">
                <a:solidFill>
                  <a:schemeClr val="tx1"/>
                </a:solidFill>
              </a:rPr>
              <a:t> and in the </a:t>
            </a:r>
            <a:r>
              <a:rPr lang="en-US" sz="3800" b="1" i="1" u="sng" noProof="1">
                <a:solidFill>
                  <a:schemeClr val="tx1"/>
                </a:solidFill>
              </a:rPr>
              <a:t>same judgment</a:t>
            </a:r>
            <a:r>
              <a:rPr lang="en-US" sz="3800" b="1" i="1" noProof="1">
                <a:solidFill>
                  <a:schemeClr val="tx1"/>
                </a:solidFill>
              </a:rPr>
              <a:t>.”</a:t>
            </a:r>
          </a:p>
          <a:p>
            <a:pPr lvl="2">
              <a:lnSpc>
                <a:spcPct val="100000"/>
              </a:lnSpc>
              <a:spcBef>
                <a:spcPts val="1200"/>
              </a:spcBef>
            </a:pPr>
            <a:r>
              <a:rPr lang="en-US" sz="3600" b="1" i="1" noProof="1">
                <a:solidFill>
                  <a:schemeClr val="tx1"/>
                </a:solidFill>
              </a:rPr>
              <a:t>Speak the same thing - </a:t>
            </a:r>
            <a:r>
              <a:rPr lang="en-US" sz="3600" b="1" noProof="1">
                <a:solidFill>
                  <a:schemeClr val="tx1"/>
                </a:solidFill>
              </a:rPr>
              <a:t>on what basis? On the basis of the revealed will of God rather than men. (1 Peter 4:11)</a:t>
            </a:r>
          </a:p>
          <a:p>
            <a:pPr lvl="2">
              <a:lnSpc>
                <a:spcPct val="100000"/>
              </a:lnSpc>
              <a:spcBef>
                <a:spcPts val="1200"/>
              </a:spcBef>
            </a:pPr>
            <a:r>
              <a:rPr lang="en-US" sz="3600" b="1" noProof="1">
                <a:solidFill>
                  <a:schemeClr val="tx1"/>
                </a:solidFill>
              </a:rPr>
              <a:t>Consider Acts 15 and note verses 7, 12 &amp; 13-15. </a:t>
            </a:r>
          </a:p>
        </p:txBody>
      </p:sp>
      <p:sp>
        <p:nvSpPr>
          <p:cNvPr id="50" name="Slide Number Placeholder 49">
            <a:extLst>
              <a:ext uri="{FF2B5EF4-FFF2-40B4-BE49-F238E27FC236}">
                <a16:creationId xmlns:a16="http://schemas.microsoft.com/office/drawing/2014/main" id="{E7A3E10B-48DC-43B8-A29D-5258A6BC272F}"/>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10</a:t>
            </a:fld>
            <a:endParaRPr lang="en-US" dirty="0"/>
          </a:p>
        </p:txBody>
      </p:sp>
    </p:spTree>
    <p:extLst>
      <p:ext uri="{BB962C8B-B14F-4D97-AF65-F5344CB8AC3E}">
        <p14:creationId xmlns:p14="http://schemas.microsoft.com/office/powerpoint/2010/main" val="257395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88F0C98-0685-3C1B-5A6F-1299DD7E5C1D}"/>
              </a:ext>
            </a:extLst>
          </p:cNvPr>
          <p:cNvPicPr>
            <a:picLocks noChangeAspect="1"/>
          </p:cNvPicPr>
          <p:nvPr/>
        </p:nvPicPr>
        <p:blipFill>
          <a:blip r:embed="rId3"/>
          <a:stretch>
            <a:fillRect/>
          </a:stretch>
        </p:blipFill>
        <p:spPr>
          <a:xfrm>
            <a:off x="8262256" y="26253"/>
            <a:ext cx="3929743" cy="1182061"/>
          </a:xfrm>
          <a:prstGeom prst="rect">
            <a:avLst/>
          </a:prstGeom>
        </p:spPr>
      </p:pic>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636814" y="0"/>
            <a:ext cx="10555843" cy="1325563"/>
          </a:xfrm>
        </p:spPr>
        <p:txBody>
          <a:bodyPr>
            <a:normAutofit/>
          </a:bodyPr>
          <a:lstStyle/>
          <a:p>
            <a:r>
              <a:rPr lang="en-US" sz="6000" dirty="0">
                <a:solidFill>
                  <a:srgbClr val="002060"/>
                </a:solidFill>
              </a:rPr>
              <a:t>Unity In Diversity?</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2"/>
          </p:nvPr>
        </p:nvSpPr>
        <p:spPr>
          <a:xfrm>
            <a:off x="636814" y="1208314"/>
            <a:ext cx="11442115" cy="5649686"/>
          </a:xfrm>
        </p:spPr>
        <p:txBody>
          <a:bodyPr vert="horz" lIns="91440" tIns="45720" rIns="91440" bIns="45720" rtlCol="0" anchor="t">
            <a:normAutofit lnSpcReduction="10000"/>
          </a:bodyPr>
          <a:lstStyle/>
          <a:p>
            <a:pPr marL="0" indent="0">
              <a:lnSpc>
                <a:spcPct val="100000"/>
              </a:lnSpc>
              <a:spcBef>
                <a:spcPts val="1200"/>
              </a:spcBef>
              <a:buNone/>
            </a:pPr>
            <a:r>
              <a:rPr lang="en-US" sz="3600" b="1" noProof="1">
                <a:solidFill>
                  <a:schemeClr val="tx1"/>
                </a:solidFill>
              </a:rPr>
              <a:t>1 Corinthians 1:10, </a:t>
            </a:r>
            <a:r>
              <a:rPr lang="en-US" sz="3600" b="1" i="1" noProof="1">
                <a:solidFill>
                  <a:schemeClr val="tx1"/>
                </a:solidFill>
              </a:rPr>
              <a:t>“Now I exhort (beg) you, brethren, by the name of our Lord Jesus Christ, that you all agree (lit., </a:t>
            </a:r>
            <a:r>
              <a:rPr lang="en-US" sz="3600" b="1" i="1" u="sng" noProof="1">
                <a:solidFill>
                  <a:schemeClr val="tx1"/>
                </a:solidFill>
              </a:rPr>
              <a:t>speak the same thing</a:t>
            </a:r>
            <a:r>
              <a:rPr lang="en-US" sz="3600" b="1" i="1" noProof="1">
                <a:solidFill>
                  <a:schemeClr val="tx1"/>
                </a:solidFill>
              </a:rPr>
              <a:t>; </a:t>
            </a:r>
            <a:r>
              <a:rPr lang="en-US" b="1" noProof="1">
                <a:solidFill>
                  <a:schemeClr val="tx1"/>
                </a:solidFill>
              </a:rPr>
              <a:t>ASV, NKJV</a:t>
            </a:r>
            <a:r>
              <a:rPr lang="en-US" sz="3600" b="1" i="1" noProof="1">
                <a:solidFill>
                  <a:schemeClr val="tx1"/>
                </a:solidFill>
              </a:rPr>
              <a:t>) and there be </a:t>
            </a:r>
            <a:r>
              <a:rPr lang="en-US" sz="3600" b="1" i="1" u="sng" noProof="1">
                <a:solidFill>
                  <a:schemeClr val="tx1"/>
                </a:solidFill>
              </a:rPr>
              <a:t>no divisions among you</a:t>
            </a:r>
            <a:r>
              <a:rPr lang="en-US" sz="3600" b="1" i="1" noProof="1">
                <a:solidFill>
                  <a:schemeClr val="tx1"/>
                </a:solidFill>
              </a:rPr>
              <a:t>, but you be made complete in the </a:t>
            </a:r>
            <a:r>
              <a:rPr lang="en-US" sz="3600" b="1" i="1" u="sng" noProof="1">
                <a:solidFill>
                  <a:schemeClr val="tx1"/>
                </a:solidFill>
              </a:rPr>
              <a:t>same mind</a:t>
            </a:r>
            <a:r>
              <a:rPr lang="en-US" sz="3600" b="1" i="1" noProof="1">
                <a:solidFill>
                  <a:schemeClr val="tx1"/>
                </a:solidFill>
              </a:rPr>
              <a:t> and in the </a:t>
            </a:r>
            <a:r>
              <a:rPr lang="en-US" sz="3600" b="1" i="1" u="sng" noProof="1">
                <a:solidFill>
                  <a:schemeClr val="tx1"/>
                </a:solidFill>
              </a:rPr>
              <a:t>same judgment</a:t>
            </a:r>
            <a:r>
              <a:rPr lang="en-US" sz="3600" b="1" i="1" noProof="1">
                <a:solidFill>
                  <a:schemeClr val="tx1"/>
                </a:solidFill>
              </a:rPr>
              <a:t>.”</a:t>
            </a:r>
          </a:p>
          <a:p>
            <a:pPr lvl="2">
              <a:lnSpc>
                <a:spcPct val="100000"/>
              </a:lnSpc>
              <a:spcBef>
                <a:spcPts val="1200"/>
              </a:spcBef>
            </a:pPr>
            <a:r>
              <a:rPr lang="en-US" sz="3600" b="1" i="1" noProof="1">
                <a:solidFill>
                  <a:schemeClr val="tx1"/>
                </a:solidFill>
              </a:rPr>
              <a:t>“Same mind” - </a:t>
            </a:r>
            <a:r>
              <a:rPr lang="en-US" sz="3600" i="1" noProof="1">
                <a:solidFill>
                  <a:schemeClr val="tx1"/>
                </a:solidFill>
              </a:rPr>
              <a:t>reverence, humility, faith and trust. </a:t>
            </a:r>
            <a:r>
              <a:rPr lang="en-US" sz="3600" noProof="1">
                <a:solidFill>
                  <a:schemeClr val="tx1"/>
                </a:solidFill>
              </a:rPr>
              <a:t>(Philippians 2:1-5)</a:t>
            </a:r>
          </a:p>
          <a:p>
            <a:pPr lvl="2">
              <a:lnSpc>
                <a:spcPct val="100000"/>
              </a:lnSpc>
              <a:spcBef>
                <a:spcPts val="1200"/>
              </a:spcBef>
            </a:pPr>
            <a:r>
              <a:rPr lang="en-US" sz="3600" b="1" noProof="1">
                <a:solidFill>
                  <a:schemeClr val="tx1"/>
                </a:solidFill>
              </a:rPr>
              <a:t>“Same judgment” - the conclusion reached </a:t>
            </a:r>
            <a:r>
              <a:rPr lang="en-US" sz="3600" noProof="1">
                <a:solidFill>
                  <a:schemeClr val="tx1"/>
                </a:solidFill>
              </a:rPr>
              <a:t>with the same mind. The outcome or determination. </a:t>
            </a:r>
            <a:br>
              <a:rPr lang="en-US" sz="3600" noProof="1">
                <a:solidFill>
                  <a:schemeClr val="tx1"/>
                </a:solidFill>
              </a:rPr>
            </a:br>
            <a:r>
              <a:rPr lang="en-US" sz="3600" noProof="1">
                <a:solidFill>
                  <a:schemeClr val="tx1"/>
                </a:solidFill>
              </a:rPr>
              <a:t>“</a:t>
            </a:r>
            <a:r>
              <a:rPr lang="en-US" sz="3600" b="1" noProof="1">
                <a:solidFill>
                  <a:schemeClr val="tx1"/>
                </a:solidFill>
              </a:rPr>
              <a:t>What ought to be done</a:t>
            </a:r>
            <a:r>
              <a:rPr lang="en-US" sz="3600" noProof="1">
                <a:solidFill>
                  <a:schemeClr val="tx1"/>
                </a:solidFill>
              </a:rPr>
              <a:t>.” </a:t>
            </a:r>
            <a:r>
              <a:rPr lang="en-US" sz="1800" noProof="1">
                <a:solidFill>
                  <a:schemeClr val="tx1"/>
                </a:solidFill>
              </a:rPr>
              <a:t>(NTWS) </a:t>
            </a:r>
            <a:r>
              <a:rPr lang="en-US" sz="3200" noProof="1">
                <a:solidFill>
                  <a:schemeClr val="tx1"/>
                </a:solidFill>
              </a:rPr>
              <a:t>(Acts 15:19)</a:t>
            </a:r>
            <a:endParaRPr lang="en-US" sz="3600" noProof="1">
              <a:solidFill>
                <a:schemeClr val="tx1"/>
              </a:solidFill>
            </a:endParaRPr>
          </a:p>
        </p:txBody>
      </p:sp>
      <p:sp>
        <p:nvSpPr>
          <p:cNvPr id="50" name="Slide Number Placeholder 49">
            <a:extLst>
              <a:ext uri="{FF2B5EF4-FFF2-40B4-BE49-F238E27FC236}">
                <a16:creationId xmlns:a16="http://schemas.microsoft.com/office/drawing/2014/main" id="{E7A3E10B-48DC-43B8-A29D-5258A6BC272F}"/>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11</a:t>
            </a:fld>
            <a:endParaRPr lang="en-US" dirty="0"/>
          </a:p>
        </p:txBody>
      </p:sp>
    </p:spTree>
    <p:extLst>
      <p:ext uri="{BB962C8B-B14F-4D97-AF65-F5344CB8AC3E}">
        <p14:creationId xmlns:p14="http://schemas.microsoft.com/office/powerpoint/2010/main" val="4094907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88F0C98-0685-3C1B-5A6F-1299DD7E5C1D}"/>
              </a:ext>
            </a:extLst>
          </p:cNvPr>
          <p:cNvPicPr>
            <a:picLocks noChangeAspect="1"/>
          </p:cNvPicPr>
          <p:nvPr/>
        </p:nvPicPr>
        <p:blipFill>
          <a:blip r:embed="rId3"/>
          <a:stretch>
            <a:fillRect/>
          </a:stretch>
        </p:blipFill>
        <p:spPr>
          <a:xfrm>
            <a:off x="8262256" y="26253"/>
            <a:ext cx="3929743" cy="1182061"/>
          </a:xfrm>
          <a:prstGeom prst="rect">
            <a:avLst/>
          </a:prstGeom>
        </p:spPr>
      </p:pic>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636814" y="0"/>
            <a:ext cx="10555843" cy="1325563"/>
          </a:xfrm>
        </p:spPr>
        <p:txBody>
          <a:bodyPr>
            <a:normAutofit/>
          </a:bodyPr>
          <a:lstStyle/>
          <a:p>
            <a:r>
              <a:rPr lang="en-US" sz="6000" dirty="0">
                <a:solidFill>
                  <a:srgbClr val="002060"/>
                </a:solidFill>
              </a:rPr>
              <a:t>Unity In Diversity?</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2"/>
          </p:nvPr>
        </p:nvSpPr>
        <p:spPr>
          <a:xfrm>
            <a:off x="636814" y="1208314"/>
            <a:ext cx="11442115" cy="5649686"/>
          </a:xfrm>
        </p:spPr>
        <p:txBody>
          <a:bodyPr vert="horz" lIns="91440" tIns="45720" rIns="91440" bIns="45720" rtlCol="0" anchor="t">
            <a:normAutofit fontScale="92500" lnSpcReduction="10000"/>
          </a:bodyPr>
          <a:lstStyle/>
          <a:p>
            <a:pPr marL="0" indent="0">
              <a:lnSpc>
                <a:spcPct val="100000"/>
              </a:lnSpc>
              <a:spcBef>
                <a:spcPts val="1200"/>
              </a:spcBef>
              <a:buNone/>
            </a:pPr>
            <a:r>
              <a:rPr lang="en-US" sz="4000" b="1" noProof="1">
                <a:solidFill>
                  <a:schemeClr val="tx1"/>
                </a:solidFill>
              </a:rPr>
              <a:t>What is our duty?</a:t>
            </a:r>
          </a:p>
          <a:p>
            <a:pPr>
              <a:lnSpc>
                <a:spcPct val="100000"/>
              </a:lnSpc>
              <a:spcBef>
                <a:spcPts val="1200"/>
              </a:spcBef>
            </a:pPr>
            <a:r>
              <a:rPr lang="en-US" sz="4000" b="1" noProof="1">
                <a:solidFill>
                  <a:schemeClr val="tx1"/>
                </a:solidFill>
              </a:rPr>
              <a:t>“</a:t>
            </a:r>
            <a:r>
              <a:rPr lang="en-US" sz="4000" b="1" i="1" noProof="1">
                <a:solidFill>
                  <a:schemeClr val="tx1"/>
                </a:solidFill>
              </a:rPr>
              <a:t>Test the spirits…” </a:t>
            </a:r>
            <a:r>
              <a:rPr lang="en-US" sz="4000" noProof="1">
                <a:solidFill>
                  <a:schemeClr val="tx1"/>
                </a:solidFill>
              </a:rPr>
              <a:t>(1 John 4:1) and </a:t>
            </a:r>
            <a:r>
              <a:rPr lang="en-US" sz="4000" b="1" noProof="1">
                <a:solidFill>
                  <a:schemeClr val="tx1"/>
                </a:solidFill>
              </a:rPr>
              <a:t>“s</a:t>
            </a:r>
            <a:r>
              <a:rPr lang="en-US" sz="4000" b="1" i="1" noProof="1">
                <a:solidFill>
                  <a:schemeClr val="tx1"/>
                </a:solidFill>
              </a:rPr>
              <a:t>earch the scriptures daily to see if these things are so.</a:t>
            </a:r>
            <a:r>
              <a:rPr lang="en-US" sz="4000" b="1" noProof="1">
                <a:solidFill>
                  <a:schemeClr val="tx1"/>
                </a:solidFill>
              </a:rPr>
              <a:t>” </a:t>
            </a:r>
            <a:r>
              <a:rPr lang="en-US" sz="4000" noProof="1">
                <a:solidFill>
                  <a:schemeClr val="tx1"/>
                </a:solidFill>
              </a:rPr>
              <a:t>(Acts 17:11; cf., 15:12-19)</a:t>
            </a:r>
          </a:p>
          <a:p>
            <a:pPr>
              <a:lnSpc>
                <a:spcPct val="100000"/>
              </a:lnSpc>
              <a:spcBef>
                <a:spcPts val="1200"/>
              </a:spcBef>
            </a:pPr>
            <a:r>
              <a:rPr lang="en-US" sz="4000" b="1" noProof="1">
                <a:solidFill>
                  <a:schemeClr val="tx1"/>
                </a:solidFill>
              </a:rPr>
              <a:t>Demand the truth! </a:t>
            </a:r>
            <a:r>
              <a:rPr lang="en-US" sz="4000" noProof="1">
                <a:solidFill>
                  <a:schemeClr val="tx1"/>
                </a:solidFill>
              </a:rPr>
              <a:t>(2 Timothy 4:2-3)</a:t>
            </a:r>
          </a:p>
          <a:p>
            <a:pPr>
              <a:lnSpc>
                <a:spcPct val="100000"/>
              </a:lnSpc>
              <a:spcBef>
                <a:spcPts val="1200"/>
              </a:spcBef>
            </a:pPr>
            <a:r>
              <a:rPr lang="en-US" sz="4000" noProof="1">
                <a:solidFill>
                  <a:schemeClr val="tx1"/>
                </a:solidFill>
              </a:rPr>
              <a:t>“</a:t>
            </a:r>
            <a:r>
              <a:rPr lang="en-US" sz="4000" b="1" i="1" noProof="1">
                <a:solidFill>
                  <a:schemeClr val="tx1"/>
                </a:solidFill>
              </a:rPr>
              <a:t>Contend earnestly for the faith, once for all delivered</a:t>
            </a:r>
            <a:r>
              <a:rPr lang="en-US" sz="4000" noProof="1">
                <a:solidFill>
                  <a:schemeClr val="tx1"/>
                </a:solidFill>
              </a:rPr>
              <a:t>…” (Jude 3) with love and concern for the souls of others. </a:t>
            </a:r>
          </a:p>
          <a:p>
            <a:pPr>
              <a:lnSpc>
                <a:spcPct val="100000"/>
              </a:lnSpc>
              <a:spcBef>
                <a:spcPts val="1200"/>
              </a:spcBef>
            </a:pPr>
            <a:r>
              <a:rPr lang="en-US" sz="4000" b="1" noProof="1">
                <a:solidFill>
                  <a:schemeClr val="tx1"/>
                </a:solidFill>
              </a:rPr>
              <a:t>We can’t extend fellowship to those who go beyond the “</a:t>
            </a:r>
            <a:r>
              <a:rPr lang="en-US" sz="4000" b="1" i="1" noProof="1">
                <a:solidFill>
                  <a:schemeClr val="tx1"/>
                </a:solidFill>
              </a:rPr>
              <a:t>doctrine of Christ</a:t>
            </a:r>
            <a:r>
              <a:rPr lang="en-US" sz="4000" b="1" noProof="1">
                <a:solidFill>
                  <a:schemeClr val="tx1"/>
                </a:solidFill>
              </a:rPr>
              <a:t>”</a:t>
            </a:r>
            <a:r>
              <a:rPr lang="en-US" sz="4000" noProof="1">
                <a:solidFill>
                  <a:schemeClr val="tx1"/>
                </a:solidFill>
              </a:rPr>
              <a:t>. (2 John 9-11; cf., Rev. 14-15; 2:24)</a:t>
            </a:r>
          </a:p>
          <a:p>
            <a:pPr>
              <a:lnSpc>
                <a:spcPct val="100000"/>
              </a:lnSpc>
              <a:spcBef>
                <a:spcPts val="1200"/>
              </a:spcBef>
            </a:pPr>
            <a:r>
              <a:rPr lang="en-US" sz="4000" b="1" noProof="1">
                <a:solidFill>
                  <a:schemeClr val="tx1"/>
                </a:solidFill>
              </a:rPr>
              <a:t>Continue to learn and stand united in God’s revealed will</a:t>
            </a:r>
            <a:r>
              <a:rPr lang="en-US" sz="4000" noProof="1">
                <a:solidFill>
                  <a:schemeClr val="tx1"/>
                </a:solidFill>
              </a:rPr>
              <a:t>.</a:t>
            </a:r>
          </a:p>
          <a:p>
            <a:pPr>
              <a:lnSpc>
                <a:spcPct val="100000"/>
              </a:lnSpc>
              <a:spcBef>
                <a:spcPts val="1200"/>
              </a:spcBef>
            </a:pPr>
            <a:endParaRPr lang="en-US" sz="4000" noProof="1">
              <a:solidFill>
                <a:schemeClr val="tx1"/>
              </a:solidFill>
            </a:endParaRPr>
          </a:p>
          <a:p>
            <a:pPr marL="0" indent="0">
              <a:lnSpc>
                <a:spcPct val="100000"/>
              </a:lnSpc>
              <a:spcBef>
                <a:spcPts val="1200"/>
              </a:spcBef>
              <a:buNone/>
            </a:pPr>
            <a:endParaRPr lang="en-US" sz="3600" b="1" noProof="1">
              <a:solidFill>
                <a:schemeClr val="tx1"/>
              </a:solidFill>
            </a:endParaRPr>
          </a:p>
          <a:p>
            <a:pPr lvl="2">
              <a:lnSpc>
                <a:spcPct val="100000"/>
              </a:lnSpc>
              <a:spcBef>
                <a:spcPts val="1200"/>
              </a:spcBef>
            </a:pPr>
            <a:endParaRPr lang="en-US" sz="3600" b="1" noProof="1">
              <a:solidFill>
                <a:schemeClr val="tx1"/>
              </a:solidFill>
            </a:endParaRPr>
          </a:p>
        </p:txBody>
      </p:sp>
      <p:sp>
        <p:nvSpPr>
          <p:cNvPr id="50" name="Slide Number Placeholder 49">
            <a:extLst>
              <a:ext uri="{FF2B5EF4-FFF2-40B4-BE49-F238E27FC236}">
                <a16:creationId xmlns:a16="http://schemas.microsoft.com/office/drawing/2014/main" id="{E7A3E10B-48DC-43B8-A29D-5258A6BC272F}"/>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12</a:t>
            </a:fld>
            <a:endParaRPr lang="en-US" dirty="0"/>
          </a:p>
        </p:txBody>
      </p:sp>
    </p:spTree>
    <p:extLst>
      <p:ext uri="{BB962C8B-B14F-4D97-AF65-F5344CB8AC3E}">
        <p14:creationId xmlns:p14="http://schemas.microsoft.com/office/powerpoint/2010/main" val="626701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88F0C98-0685-3C1B-5A6F-1299DD7E5C1D}"/>
              </a:ext>
            </a:extLst>
          </p:cNvPr>
          <p:cNvPicPr>
            <a:picLocks noChangeAspect="1"/>
          </p:cNvPicPr>
          <p:nvPr/>
        </p:nvPicPr>
        <p:blipFill>
          <a:blip r:embed="rId3"/>
          <a:stretch>
            <a:fillRect/>
          </a:stretch>
        </p:blipFill>
        <p:spPr>
          <a:xfrm>
            <a:off x="8262256" y="26253"/>
            <a:ext cx="3929743" cy="1182061"/>
          </a:xfrm>
          <a:prstGeom prst="rect">
            <a:avLst/>
          </a:prstGeom>
        </p:spPr>
      </p:pic>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636814" y="0"/>
            <a:ext cx="10555843" cy="1325563"/>
          </a:xfrm>
        </p:spPr>
        <p:txBody>
          <a:bodyPr>
            <a:normAutofit/>
          </a:bodyPr>
          <a:lstStyle/>
          <a:p>
            <a:r>
              <a:rPr lang="en-US" sz="6000" dirty="0">
                <a:solidFill>
                  <a:srgbClr val="002060"/>
                </a:solidFill>
              </a:rPr>
              <a:t>Unity Is Expected</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2"/>
          </p:nvPr>
        </p:nvSpPr>
        <p:spPr>
          <a:xfrm>
            <a:off x="636814" y="1420586"/>
            <a:ext cx="11206141" cy="4284889"/>
          </a:xfrm>
        </p:spPr>
        <p:txBody>
          <a:bodyPr vert="horz" lIns="91440" tIns="45720" rIns="91440" bIns="45720" rtlCol="0" anchor="t">
            <a:normAutofit fontScale="92500" lnSpcReduction="10000"/>
          </a:bodyPr>
          <a:lstStyle/>
          <a:p>
            <a:pPr marL="0" indent="0">
              <a:lnSpc>
                <a:spcPct val="100000"/>
              </a:lnSpc>
              <a:buNone/>
            </a:pPr>
            <a:r>
              <a:rPr lang="en-ZA" sz="3600" noProof="1">
                <a:solidFill>
                  <a:schemeClr val="tx1"/>
                </a:solidFill>
              </a:rPr>
              <a:t>Jesus’ prayer: </a:t>
            </a:r>
            <a:r>
              <a:rPr lang="en-US" sz="3600" i="1" dirty="0">
                <a:solidFill>
                  <a:schemeClr val="tx1"/>
                </a:solidFill>
              </a:rPr>
              <a:t>“</a:t>
            </a:r>
            <a:r>
              <a:rPr lang="en-US" sz="3600" b="1" i="1" dirty="0">
                <a:solidFill>
                  <a:schemeClr val="tx1"/>
                </a:solidFill>
              </a:rPr>
              <a:t>That they may all be one; even as You, Father, are in Me and I in You</a:t>
            </a:r>
            <a:r>
              <a:rPr lang="en-US" sz="3600" i="1" dirty="0">
                <a:solidFill>
                  <a:schemeClr val="tx1"/>
                </a:solidFill>
              </a:rPr>
              <a:t>… I in them and You in Me, that they may be </a:t>
            </a:r>
            <a:r>
              <a:rPr lang="en-US" sz="3600" b="1" i="1" dirty="0">
                <a:solidFill>
                  <a:schemeClr val="tx1"/>
                </a:solidFill>
              </a:rPr>
              <a:t>perfected in unity</a:t>
            </a:r>
            <a:r>
              <a:rPr lang="en-US" sz="3600" i="1" dirty="0">
                <a:solidFill>
                  <a:schemeClr val="tx1"/>
                </a:solidFill>
              </a:rPr>
              <a:t>.”</a:t>
            </a:r>
            <a:r>
              <a:rPr lang="en-US" sz="3600" dirty="0">
                <a:solidFill>
                  <a:schemeClr val="tx1"/>
                </a:solidFill>
              </a:rPr>
              <a:t>  </a:t>
            </a:r>
            <a:r>
              <a:rPr lang="en-US" sz="3200" dirty="0">
                <a:solidFill>
                  <a:schemeClr val="tx1"/>
                </a:solidFill>
              </a:rPr>
              <a:t>(John 17:20-23)</a:t>
            </a:r>
            <a:endParaRPr lang="en-ZA" sz="3200" noProof="1">
              <a:solidFill>
                <a:schemeClr val="tx1"/>
              </a:solidFill>
            </a:endParaRPr>
          </a:p>
          <a:p>
            <a:pPr marL="0" indent="0">
              <a:lnSpc>
                <a:spcPct val="100000"/>
              </a:lnSpc>
              <a:buNone/>
            </a:pPr>
            <a:r>
              <a:rPr lang="en-ZA" sz="3600" noProof="1">
                <a:solidFill>
                  <a:schemeClr val="tx1"/>
                </a:solidFill>
              </a:rPr>
              <a:t>God expects </a:t>
            </a:r>
            <a:r>
              <a:rPr lang="en-ZA" sz="3600" b="1" i="1" noProof="1">
                <a:solidFill>
                  <a:schemeClr val="tx1"/>
                </a:solidFill>
              </a:rPr>
              <a:t>“no division in the body.”</a:t>
            </a:r>
            <a:r>
              <a:rPr lang="en-ZA" sz="3600" noProof="1">
                <a:solidFill>
                  <a:schemeClr val="tx1"/>
                </a:solidFill>
              </a:rPr>
              <a:t>  (1 Corinthians 12:25)</a:t>
            </a:r>
          </a:p>
          <a:p>
            <a:pPr marL="0" indent="0">
              <a:lnSpc>
                <a:spcPct val="100000"/>
              </a:lnSpc>
              <a:buNone/>
            </a:pPr>
            <a:r>
              <a:rPr lang="en-US" sz="3600" dirty="0">
                <a:solidFill>
                  <a:schemeClr val="tx1"/>
                </a:solidFill>
              </a:rPr>
              <a:t>We’re to </a:t>
            </a:r>
            <a:r>
              <a:rPr lang="en-US" sz="3600" b="1" dirty="0">
                <a:solidFill>
                  <a:schemeClr val="tx1"/>
                </a:solidFill>
              </a:rPr>
              <a:t>watch out for</a:t>
            </a:r>
            <a:r>
              <a:rPr lang="en-US" sz="3600" dirty="0">
                <a:solidFill>
                  <a:schemeClr val="tx1"/>
                </a:solidFill>
              </a:rPr>
              <a:t> those who </a:t>
            </a:r>
            <a:r>
              <a:rPr lang="en-US" sz="3600" b="1" i="1" dirty="0">
                <a:solidFill>
                  <a:schemeClr val="tx1"/>
                </a:solidFill>
              </a:rPr>
              <a:t>“cause divisions and create obstacles”</a:t>
            </a:r>
            <a:r>
              <a:rPr lang="en-US" sz="3600" dirty="0">
                <a:solidFill>
                  <a:schemeClr val="tx1"/>
                </a:solidFill>
              </a:rPr>
              <a:t> (Romans 16:17)</a:t>
            </a:r>
          </a:p>
          <a:p>
            <a:pPr marL="0" indent="0">
              <a:lnSpc>
                <a:spcPct val="100000"/>
              </a:lnSpc>
              <a:buNone/>
            </a:pPr>
            <a:r>
              <a:rPr lang="en-US" sz="3600" dirty="0">
                <a:solidFill>
                  <a:schemeClr val="tx1"/>
                </a:solidFill>
              </a:rPr>
              <a:t>Psalms 133:1, </a:t>
            </a:r>
            <a:r>
              <a:rPr lang="en-US" sz="3600" b="1" i="1" dirty="0">
                <a:solidFill>
                  <a:schemeClr val="tx1"/>
                </a:solidFill>
              </a:rPr>
              <a:t>“How good and how pleasant…”</a:t>
            </a:r>
          </a:p>
          <a:p>
            <a:pPr marL="0" indent="0">
              <a:lnSpc>
                <a:spcPct val="100000"/>
              </a:lnSpc>
              <a:buNone/>
            </a:pPr>
            <a:r>
              <a:rPr lang="en-US" sz="3600" b="1" dirty="0">
                <a:solidFill>
                  <a:schemeClr val="tx1"/>
                </a:solidFill>
              </a:rPr>
              <a:t>The right heart must be developed. </a:t>
            </a:r>
            <a:r>
              <a:rPr lang="en-US" sz="3600" dirty="0">
                <a:solidFill>
                  <a:schemeClr val="tx1"/>
                </a:solidFill>
              </a:rPr>
              <a:t>(Ephesians 4:1-3)</a:t>
            </a:r>
          </a:p>
        </p:txBody>
      </p:sp>
      <p:sp>
        <p:nvSpPr>
          <p:cNvPr id="48" name="Date Placeholder 47">
            <a:extLst>
              <a:ext uri="{FF2B5EF4-FFF2-40B4-BE49-F238E27FC236}">
                <a16:creationId xmlns:a16="http://schemas.microsoft.com/office/drawing/2014/main" id="{72260A6F-9731-47E2-94BA-7030273BACB0}"/>
              </a:ext>
            </a:extLst>
          </p:cNvPr>
          <p:cNvSpPr>
            <a:spLocks noGrp="1"/>
          </p:cNvSpPr>
          <p:nvPr>
            <p:ph type="dt" sz="half" idx="10"/>
          </p:nvPr>
        </p:nvSpPr>
        <p:spPr>
          <a:xfrm>
            <a:off x="838200" y="6356350"/>
            <a:ext cx="2743200" cy="365125"/>
          </a:xfrm>
        </p:spPr>
        <p:txBody>
          <a:bodyPr/>
          <a:lstStyle/>
          <a:p>
            <a:r>
              <a:rPr lang="en-US" dirty="0"/>
              <a:t>20XX</a:t>
            </a:r>
          </a:p>
        </p:txBody>
      </p:sp>
      <p:sp>
        <p:nvSpPr>
          <p:cNvPr id="50" name="Slide Number Placeholder 49">
            <a:extLst>
              <a:ext uri="{FF2B5EF4-FFF2-40B4-BE49-F238E27FC236}">
                <a16:creationId xmlns:a16="http://schemas.microsoft.com/office/drawing/2014/main" id="{E7A3E10B-48DC-43B8-A29D-5258A6BC272F}"/>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2</a:t>
            </a:fld>
            <a:endParaRPr lang="en-US" dirty="0"/>
          </a:p>
        </p:txBody>
      </p:sp>
    </p:spTree>
    <p:extLst>
      <p:ext uri="{BB962C8B-B14F-4D97-AF65-F5344CB8AC3E}">
        <p14:creationId xmlns:p14="http://schemas.microsoft.com/office/powerpoint/2010/main" val="4151694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88F0C98-0685-3C1B-5A6F-1299DD7E5C1D}"/>
              </a:ext>
            </a:extLst>
          </p:cNvPr>
          <p:cNvPicPr>
            <a:picLocks noChangeAspect="1"/>
          </p:cNvPicPr>
          <p:nvPr/>
        </p:nvPicPr>
        <p:blipFill>
          <a:blip r:embed="rId3"/>
          <a:stretch>
            <a:fillRect/>
          </a:stretch>
        </p:blipFill>
        <p:spPr>
          <a:xfrm>
            <a:off x="8262256" y="26253"/>
            <a:ext cx="3929743" cy="1182061"/>
          </a:xfrm>
          <a:prstGeom prst="rect">
            <a:avLst/>
          </a:prstGeom>
        </p:spPr>
      </p:pic>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636814" y="0"/>
            <a:ext cx="10555843" cy="1325563"/>
          </a:xfrm>
        </p:spPr>
        <p:txBody>
          <a:bodyPr>
            <a:normAutofit fontScale="90000"/>
          </a:bodyPr>
          <a:lstStyle/>
          <a:p>
            <a:r>
              <a:rPr lang="en-US" sz="6000" dirty="0">
                <a:solidFill>
                  <a:srgbClr val="002060"/>
                </a:solidFill>
              </a:rPr>
              <a:t>Perfection In Unity</a:t>
            </a:r>
            <a:br>
              <a:rPr lang="en-US" sz="6000" dirty="0">
                <a:solidFill>
                  <a:srgbClr val="002060"/>
                </a:solidFill>
              </a:rPr>
            </a:br>
            <a:r>
              <a:rPr lang="en-US" sz="3100" b="1" noProof="1">
                <a:solidFill>
                  <a:schemeClr val="tx1"/>
                </a:solidFill>
              </a:rPr>
              <a:t>Ephesians 4:4-7</a:t>
            </a:r>
            <a:endParaRPr lang="en-US" sz="6000" dirty="0">
              <a:solidFill>
                <a:srgbClr val="002060"/>
              </a:solidFill>
            </a:endParaRP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2"/>
          </p:nvPr>
        </p:nvSpPr>
        <p:spPr>
          <a:xfrm>
            <a:off x="636814" y="1208314"/>
            <a:ext cx="11206141" cy="5649686"/>
          </a:xfrm>
        </p:spPr>
        <p:txBody>
          <a:bodyPr vert="horz" lIns="91440" tIns="45720" rIns="91440" bIns="45720" rtlCol="0" anchor="t">
            <a:normAutofit/>
          </a:bodyPr>
          <a:lstStyle/>
          <a:p>
            <a:pPr marL="0" indent="0">
              <a:lnSpc>
                <a:spcPct val="100000"/>
              </a:lnSpc>
              <a:spcBef>
                <a:spcPts val="0"/>
              </a:spcBef>
              <a:buNone/>
            </a:pPr>
            <a:r>
              <a:rPr lang="en-US" sz="4000" b="1" noProof="1">
                <a:solidFill>
                  <a:srgbClr val="002060"/>
                </a:solidFill>
              </a:rPr>
              <a:t>One body</a:t>
            </a:r>
            <a:r>
              <a:rPr lang="en-US" sz="3600" b="1" noProof="1">
                <a:solidFill>
                  <a:srgbClr val="002060"/>
                </a:solidFill>
              </a:rPr>
              <a:t> </a:t>
            </a:r>
            <a:r>
              <a:rPr lang="en-US" sz="3600" b="1" noProof="1">
                <a:solidFill>
                  <a:schemeClr val="tx1"/>
                </a:solidFill>
              </a:rPr>
              <a:t>- one church; </a:t>
            </a:r>
            <a:r>
              <a:rPr lang="en-US" sz="4000" b="1" noProof="1">
                <a:solidFill>
                  <a:srgbClr val="002060"/>
                </a:solidFill>
              </a:rPr>
              <a:t>One Spirit </a:t>
            </a:r>
            <a:r>
              <a:rPr lang="en-US" sz="3600" b="1" noProof="1">
                <a:solidFill>
                  <a:schemeClr val="tx1"/>
                </a:solidFill>
              </a:rPr>
              <a:t>- one revelation of the mind of God; </a:t>
            </a:r>
            <a:r>
              <a:rPr lang="en-US" sz="4000" b="1" noProof="1">
                <a:solidFill>
                  <a:srgbClr val="002060"/>
                </a:solidFill>
              </a:rPr>
              <a:t>One hope </a:t>
            </a:r>
            <a:r>
              <a:rPr lang="en-US" sz="3600" b="1" noProof="1">
                <a:solidFill>
                  <a:schemeClr val="tx1"/>
                </a:solidFill>
              </a:rPr>
              <a:t>- laid up in heaven; </a:t>
            </a:r>
            <a:r>
              <a:rPr lang="en-US" sz="4000" b="1" noProof="1">
                <a:solidFill>
                  <a:srgbClr val="002060"/>
                </a:solidFill>
              </a:rPr>
              <a:t>One Lord </a:t>
            </a:r>
            <a:r>
              <a:rPr lang="en-US" sz="3600" b="1" noProof="1">
                <a:solidFill>
                  <a:schemeClr val="tx1"/>
                </a:solidFill>
              </a:rPr>
              <a:t>- one ruler and judge; </a:t>
            </a:r>
            <a:r>
              <a:rPr lang="en-US" sz="4000" b="1" noProof="1">
                <a:solidFill>
                  <a:srgbClr val="002060"/>
                </a:solidFill>
              </a:rPr>
              <a:t>One faith </a:t>
            </a:r>
            <a:r>
              <a:rPr lang="en-US" sz="3600" b="1" noProof="1">
                <a:solidFill>
                  <a:schemeClr val="tx1"/>
                </a:solidFill>
              </a:rPr>
              <a:t>- “the faith”, the gospel, the word of God, the doctrine of Christ; </a:t>
            </a:r>
            <a:r>
              <a:rPr lang="en-US" sz="4000" b="1" noProof="1">
                <a:solidFill>
                  <a:srgbClr val="002060"/>
                </a:solidFill>
              </a:rPr>
              <a:t>One baptism </a:t>
            </a:r>
            <a:r>
              <a:rPr lang="en-US" sz="3600" b="1" noProof="1">
                <a:solidFill>
                  <a:schemeClr val="tx1"/>
                </a:solidFill>
              </a:rPr>
              <a:t>- the baptism in Christ and into His body for remission of sins and newness of life; </a:t>
            </a:r>
            <a:r>
              <a:rPr lang="en-US" sz="4000" b="1" noProof="1">
                <a:solidFill>
                  <a:srgbClr val="002060"/>
                </a:solidFill>
              </a:rPr>
              <a:t>One God and Father </a:t>
            </a:r>
            <a:r>
              <a:rPr lang="en-US" sz="3600" b="1" noProof="1">
                <a:solidFill>
                  <a:schemeClr val="tx1"/>
                </a:solidFill>
              </a:rPr>
              <a:t>- the giver of life and salvation.</a:t>
            </a:r>
            <a:endParaRPr lang="en-US" sz="3600" b="1" dirty="0">
              <a:solidFill>
                <a:schemeClr val="tx1"/>
              </a:solidFill>
            </a:endParaRPr>
          </a:p>
        </p:txBody>
      </p:sp>
      <p:sp>
        <p:nvSpPr>
          <p:cNvPr id="50" name="Slide Number Placeholder 49">
            <a:extLst>
              <a:ext uri="{FF2B5EF4-FFF2-40B4-BE49-F238E27FC236}">
                <a16:creationId xmlns:a16="http://schemas.microsoft.com/office/drawing/2014/main" id="{E7A3E10B-48DC-43B8-A29D-5258A6BC272F}"/>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3</a:t>
            </a:fld>
            <a:endParaRPr lang="en-US" dirty="0"/>
          </a:p>
        </p:txBody>
      </p:sp>
    </p:spTree>
    <p:extLst>
      <p:ext uri="{BB962C8B-B14F-4D97-AF65-F5344CB8AC3E}">
        <p14:creationId xmlns:p14="http://schemas.microsoft.com/office/powerpoint/2010/main" val="2906385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88F0C98-0685-3C1B-5A6F-1299DD7E5C1D}"/>
              </a:ext>
            </a:extLst>
          </p:cNvPr>
          <p:cNvPicPr>
            <a:picLocks noChangeAspect="1"/>
          </p:cNvPicPr>
          <p:nvPr/>
        </p:nvPicPr>
        <p:blipFill>
          <a:blip r:embed="rId3"/>
          <a:stretch>
            <a:fillRect/>
          </a:stretch>
        </p:blipFill>
        <p:spPr>
          <a:xfrm>
            <a:off x="8262256" y="26253"/>
            <a:ext cx="3929743" cy="1182061"/>
          </a:xfrm>
          <a:prstGeom prst="rect">
            <a:avLst/>
          </a:prstGeom>
        </p:spPr>
      </p:pic>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636814" y="0"/>
            <a:ext cx="10555843" cy="1325563"/>
          </a:xfrm>
        </p:spPr>
        <p:txBody>
          <a:bodyPr>
            <a:normAutofit/>
          </a:bodyPr>
          <a:lstStyle/>
          <a:p>
            <a:r>
              <a:rPr lang="en-US" sz="6000" dirty="0">
                <a:solidFill>
                  <a:srgbClr val="002060"/>
                </a:solidFill>
              </a:rPr>
              <a:t>Unity In Diversity?</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2"/>
          </p:nvPr>
        </p:nvSpPr>
        <p:spPr>
          <a:xfrm>
            <a:off x="636814" y="1208314"/>
            <a:ext cx="11442115" cy="5649686"/>
          </a:xfrm>
        </p:spPr>
        <p:txBody>
          <a:bodyPr vert="horz" lIns="91440" tIns="45720" rIns="91440" bIns="45720" rtlCol="0" anchor="t">
            <a:normAutofit/>
          </a:bodyPr>
          <a:lstStyle/>
          <a:p>
            <a:pPr marL="0" indent="0">
              <a:lnSpc>
                <a:spcPct val="100000"/>
              </a:lnSpc>
              <a:spcBef>
                <a:spcPts val="1200"/>
              </a:spcBef>
              <a:buNone/>
            </a:pPr>
            <a:r>
              <a:rPr lang="en-US" sz="4000" b="1" noProof="1">
                <a:solidFill>
                  <a:schemeClr val="tx1"/>
                </a:solidFill>
              </a:rPr>
              <a:t>Diversity in what?</a:t>
            </a:r>
          </a:p>
          <a:p>
            <a:pPr>
              <a:lnSpc>
                <a:spcPct val="100000"/>
              </a:lnSpc>
              <a:spcBef>
                <a:spcPts val="1200"/>
              </a:spcBef>
            </a:pPr>
            <a:r>
              <a:rPr lang="en-US" sz="4000" b="1" noProof="1">
                <a:solidFill>
                  <a:schemeClr val="tx1"/>
                </a:solidFill>
              </a:rPr>
              <a:t>In roles &amp; duties?</a:t>
            </a:r>
            <a:r>
              <a:rPr lang="en-US" sz="3600" b="1" noProof="1">
                <a:solidFill>
                  <a:schemeClr val="tx1"/>
                </a:solidFill>
              </a:rPr>
              <a:t> </a:t>
            </a:r>
            <a:r>
              <a:rPr lang="en-US" sz="3600" noProof="1">
                <a:solidFill>
                  <a:schemeClr val="tx1"/>
                </a:solidFill>
              </a:rPr>
              <a:t>(Ephesians 4:16; 1 Corinthians 12:12ff)…  </a:t>
            </a:r>
            <a:r>
              <a:rPr lang="en-US" sz="3600" b="1" noProof="1">
                <a:solidFill>
                  <a:schemeClr val="tx1"/>
                </a:solidFill>
              </a:rPr>
              <a:t>YES! </a:t>
            </a:r>
            <a:r>
              <a:rPr lang="en-US" sz="2800" noProof="1">
                <a:solidFill>
                  <a:schemeClr val="tx1"/>
                </a:solidFill>
              </a:rPr>
              <a:t>(</a:t>
            </a:r>
            <a:r>
              <a:rPr lang="en-US" sz="2800" b="1" noProof="1">
                <a:solidFill>
                  <a:schemeClr val="tx1"/>
                </a:solidFill>
              </a:rPr>
              <a:t>Respecting the parameters or qualifications God has communicated in his word</a:t>
            </a:r>
            <a:r>
              <a:rPr lang="en-US" sz="2800" noProof="1">
                <a:solidFill>
                  <a:schemeClr val="tx1"/>
                </a:solidFill>
              </a:rPr>
              <a:t>; i.e., 1 Timothy 2 &amp; 3; Titus 1; 1 Corinthians 14…)</a:t>
            </a:r>
          </a:p>
          <a:p>
            <a:pPr>
              <a:lnSpc>
                <a:spcPct val="100000"/>
              </a:lnSpc>
              <a:spcBef>
                <a:spcPts val="1200"/>
              </a:spcBef>
            </a:pPr>
            <a:r>
              <a:rPr lang="en-US" sz="4000" b="1" noProof="1">
                <a:solidFill>
                  <a:schemeClr val="tx1"/>
                </a:solidFill>
              </a:rPr>
              <a:t>In talents &amp; abilities? </a:t>
            </a:r>
            <a:r>
              <a:rPr lang="en-US" sz="3600" noProof="1">
                <a:solidFill>
                  <a:schemeClr val="tx1"/>
                </a:solidFill>
              </a:rPr>
              <a:t>(Romans 12:4-8; Matt. 25:14-15)</a:t>
            </a:r>
            <a:r>
              <a:rPr lang="en-US" sz="3600" b="1" noProof="1">
                <a:solidFill>
                  <a:schemeClr val="tx1"/>
                </a:solidFill>
              </a:rPr>
              <a:t>… YES!</a:t>
            </a:r>
          </a:p>
          <a:p>
            <a:pPr>
              <a:lnSpc>
                <a:spcPct val="100000"/>
              </a:lnSpc>
              <a:spcBef>
                <a:spcPts val="1200"/>
              </a:spcBef>
            </a:pPr>
            <a:r>
              <a:rPr lang="en-US" sz="4000" b="1" noProof="1">
                <a:solidFill>
                  <a:schemeClr val="tx1"/>
                </a:solidFill>
              </a:rPr>
              <a:t>In matters of liberty?</a:t>
            </a:r>
            <a:r>
              <a:rPr lang="en-US" sz="3600" b="1" noProof="1">
                <a:solidFill>
                  <a:schemeClr val="tx1"/>
                </a:solidFill>
              </a:rPr>
              <a:t>(Romans 14) </a:t>
            </a:r>
            <a:br>
              <a:rPr lang="en-US" sz="3600" b="1" noProof="1">
                <a:solidFill>
                  <a:schemeClr val="tx1"/>
                </a:solidFill>
              </a:rPr>
            </a:br>
            <a:r>
              <a:rPr lang="en-US" sz="3600" b="1" noProof="1">
                <a:solidFill>
                  <a:schemeClr val="tx1"/>
                </a:solidFill>
              </a:rPr>
              <a:t>YES! </a:t>
            </a:r>
          </a:p>
        </p:txBody>
      </p:sp>
      <p:sp>
        <p:nvSpPr>
          <p:cNvPr id="50" name="Slide Number Placeholder 49">
            <a:extLst>
              <a:ext uri="{FF2B5EF4-FFF2-40B4-BE49-F238E27FC236}">
                <a16:creationId xmlns:a16="http://schemas.microsoft.com/office/drawing/2014/main" id="{E7A3E10B-48DC-43B8-A29D-5258A6BC272F}"/>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4</a:t>
            </a:fld>
            <a:endParaRPr lang="en-US" dirty="0"/>
          </a:p>
        </p:txBody>
      </p:sp>
    </p:spTree>
    <p:extLst>
      <p:ext uri="{BB962C8B-B14F-4D97-AF65-F5344CB8AC3E}">
        <p14:creationId xmlns:p14="http://schemas.microsoft.com/office/powerpoint/2010/main" val="1607069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88F0C98-0685-3C1B-5A6F-1299DD7E5C1D}"/>
              </a:ext>
            </a:extLst>
          </p:cNvPr>
          <p:cNvPicPr>
            <a:picLocks noChangeAspect="1"/>
          </p:cNvPicPr>
          <p:nvPr/>
        </p:nvPicPr>
        <p:blipFill>
          <a:blip r:embed="rId3"/>
          <a:stretch>
            <a:fillRect/>
          </a:stretch>
        </p:blipFill>
        <p:spPr>
          <a:xfrm>
            <a:off x="8262256" y="26253"/>
            <a:ext cx="3929743" cy="1182061"/>
          </a:xfrm>
          <a:prstGeom prst="rect">
            <a:avLst/>
          </a:prstGeom>
        </p:spPr>
      </p:pic>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636814" y="0"/>
            <a:ext cx="10555843" cy="1325563"/>
          </a:xfrm>
        </p:spPr>
        <p:txBody>
          <a:bodyPr>
            <a:normAutofit/>
          </a:bodyPr>
          <a:lstStyle/>
          <a:p>
            <a:r>
              <a:rPr lang="en-US" sz="6000" dirty="0">
                <a:solidFill>
                  <a:srgbClr val="002060"/>
                </a:solidFill>
              </a:rPr>
              <a:t>Unity In Diversity?</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2"/>
          </p:nvPr>
        </p:nvSpPr>
        <p:spPr>
          <a:xfrm>
            <a:off x="636814" y="1208314"/>
            <a:ext cx="11442115" cy="5649686"/>
          </a:xfrm>
        </p:spPr>
        <p:txBody>
          <a:bodyPr vert="horz" lIns="91440" tIns="45720" rIns="91440" bIns="45720" rtlCol="0" anchor="t">
            <a:normAutofit/>
          </a:bodyPr>
          <a:lstStyle/>
          <a:p>
            <a:pPr marL="0" indent="0">
              <a:lnSpc>
                <a:spcPct val="100000"/>
              </a:lnSpc>
              <a:spcBef>
                <a:spcPts val="1200"/>
              </a:spcBef>
              <a:buNone/>
            </a:pPr>
            <a:r>
              <a:rPr lang="en-US" sz="4000" b="1" noProof="1">
                <a:solidFill>
                  <a:schemeClr val="tx1"/>
                </a:solidFill>
              </a:rPr>
              <a:t>Diversity in what?</a:t>
            </a:r>
          </a:p>
          <a:p>
            <a:pPr>
              <a:lnSpc>
                <a:spcPct val="100000"/>
              </a:lnSpc>
              <a:spcBef>
                <a:spcPts val="1200"/>
              </a:spcBef>
            </a:pPr>
            <a:r>
              <a:rPr lang="en-US" sz="4000" b="1" noProof="1">
                <a:solidFill>
                  <a:schemeClr val="tx1"/>
                </a:solidFill>
              </a:rPr>
              <a:t>In doctrine, organization or work of the church?</a:t>
            </a:r>
            <a:r>
              <a:rPr lang="en-US" sz="3600" b="1" noProof="1">
                <a:solidFill>
                  <a:schemeClr val="tx1"/>
                </a:solidFill>
              </a:rPr>
              <a:t> </a:t>
            </a:r>
          </a:p>
          <a:p>
            <a:pPr marL="0" indent="0">
              <a:lnSpc>
                <a:spcPct val="100000"/>
              </a:lnSpc>
              <a:spcBef>
                <a:spcPts val="1200"/>
              </a:spcBef>
              <a:buNone/>
            </a:pPr>
            <a:r>
              <a:rPr lang="en-US" sz="3600" b="1" noProof="1">
                <a:solidFill>
                  <a:schemeClr val="tx1"/>
                </a:solidFill>
              </a:rPr>
              <a:t>NO! </a:t>
            </a:r>
            <a:endParaRPr lang="en-US" sz="2800" b="1" noProof="1">
              <a:solidFill>
                <a:schemeClr val="tx1"/>
              </a:solidFill>
            </a:endParaRPr>
          </a:p>
          <a:p>
            <a:pPr marL="0" indent="0">
              <a:lnSpc>
                <a:spcPct val="100000"/>
              </a:lnSpc>
              <a:spcBef>
                <a:spcPts val="1200"/>
              </a:spcBef>
              <a:buNone/>
            </a:pPr>
            <a:r>
              <a:rPr lang="en-US" sz="3200" b="1" noProof="1">
                <a:solidFill>
                  <a:schemeClr val="tx1"/>
                </a:solidFill>
              </a:rPr>
              <a:t>Sound</a:t>
            </a:r>
            <a:r>
              <a:rPr lang="en-US" sz="2800" noProof="1">
                <a:solidFill>
                  <a:schemeClr val="tx1"/>
                </a:solidFill>
              </a:rPr>
              <a:t> </a:t>
            </a:r>
            <a:r>
              <a:rPr lang="en-US" sz="3200" b="1" noProof="1">
                <a:solidFill>
                  <a:schemeClr val="tx1"/>
                </a:solidFill>
              </a:rPr>
              <a:t>doctrine is to be adhered to.</a:t>
            </a:r>
            <a:r>
              <a:rPr lang="en-US" sz="3200" noProof="1">
                <a:solidFill>
                  <a:schemeClr val="tx1"/>
                </a:solidFill>
              </a:rPr>
              <a:t> (1 Timothy 4:6; 2 Timothy 1:13; Titus 1:9)</a:t>
            </a:r>
          </a:p>
          <a:p>
            <a:pPr marL="0" indent="0">
              <a:lnSpc>
                <a:spcPct val="100000"/>
              </a:lnSpc>
              <a:spcBef>
                <a:spcPts val="1200"/>
              </a:spcBef>
              <a:buNone/>
            </a:pPr>
            <a:r>
              <a:rPr lang="en-US" sz="3200" b="1" noProof="1">
                <a:solidFill>
                  <a:schemeClr val="tx1"/>
                </a:solidFill>
              </a:rPr>
              <a:t>Anything contrary to be opposed. </a:t>
            </a:r>
            <a:r>
              <a:rPr lang="en-US" sz="3200" noProof="1">
                <a:solidFill>
                  <a:schemeClr val="tx1"/>
                </a:solidFill>
              </a:rPr>
              <a:t>(1 Timothy 6:3; 2 Timothy 4:2-5; Galatians 1:6-9)</a:t>
            </a:r>
          </a:p>
        </p:txBody>
      </p:sp>
      <p:sp>
        <p:nvSpPr>
          <p:cNvPr id="50" name="Slide Number Placeholder 49">
            <a:extLst>
              <a:ext uri="{FF2B5EF4-FFF2-40B4-BE49-F238E27FC236}">
                <a16:creationId xmlns:a16="http://schemas.microsoft.com/office/drawing/2014/main" id="{E7A3E10B-48DC-43B8-A29D-5258A6BC272F}"/>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5</a:t>
            </a:fld>
            <a:endParaRPr lang="en-US" dirty="0"/>
          </a:p>
        </p:txBody>
      </p:sp>
    </p:spTree>
    <p:extLst>
      <p:ext uri="{BB962C8B-B14F-4D97-AF65-F5344CB8AC3E}">
        <p14:creationId xmlns:p14="http://schemas.microsoft.com/office/powerpoint/2010/main" val="253830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88F0C98-0685-3C1B-5A6F-1299DD7E5C1D}"/>
              </a:ext>
            </a:extLst>
          </p:cNvPr>
          <p:cNvPicPr>
            <a:picLocks noChangeAspect="1"/>
          </p:cNvPicPr>
          <p:nvPr/>
        </p:nvPicPr>
        <p:blipFill>
          <a:blip r:embed="rId3"/>
          <a:stretch>
            <a:fillRect/>
          </a:stretch>
        </p:blipFill>
        <p:spPr>
          <a:xfrm>
            <a:off x="8262256" y="26253"/>
            <a:ext cx="3929743" cy="1182061"/>
          </a:xfrm>
          <a:prstGeom prst="rect">
            <a:avLst/>
          </a:prstGeom>
        </p:spPr>
      </p:pic>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636814" y="0"/>
            <a:ext cx="10555843" cy="1696065"/>
          </a:xfrm>
        </p:spPr>
        <p:txBody>
          <a:bodyPr>
            <a:normAutofit fontScale="90000"/>
          </a:bodyPr>
          <a:lstStyle/>
          <a:p>
            <a:r>
              <a:rPr lang="en-US" sz="6000" dirty="0">
                <a:solidFill>
                  <a:srgbClr val="002060"/>
                </a:solidFill>
              </a:rPr>
              <a:t>Romans 14 &amp; </a:t>
            </a:r>
            <a:br>
              <a:rPr lang="en-US" sz="6000" dirty="0">
                <a:solidFill>
                  <a:srgbClr val="002060"/>
                </a:solidFill>
              </a:rPr>
            </a:br>
            <a:r>
              <a:rPr lang="en-US" sz="6000" dirty="0">
                <a:solidFill>
                  <a:srgbClr val="002060"/>
                </a:solidFill>
              </a:rPr>
              <a:t>Unity In Diversity?</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2"/>
          </p:nvPr>
        </p:nvSpPr>
        <p:spPr>
          <a:xfrm>
            <a:off x="636814" y="2757948"/>
            <a:ext cx="11442115" cy="4100051"/>
          </a:xfrm>
        </p:spPr>
        <p:txBody>
          <a:bodyPr vert="horz" lIns="91440" tIns="45720" rIns="91440" bIns="45720" rtlCol="0" anchor="t">
            <a:normAutofit/>
          </a:bodyPr>
          <a:lstStyle/>
          <a:p>
            <a:pPr marL="0" indent="0">
              <a:lnSpc>
                <a:spcPct val="100000"/>
              </a:lnSpc>
              <a:spcBef>
                <a:spcPts val="1200"/>
              </a:spcBef>
              <a:buNone/>
            </a:pPr>
            <a:r>
              <a:rPr lang="en-US" sz="4400" noProof="1">
                <a:solidFill>
                  <a:schemeClr val="tx1"/>
                </a:solidFill>
              </a:rPr>
              <a:t>The words “</a:t>
            </a:r>
            <a:r>
              <a:rPr lang="en-US" sz="4400" b="1" i="1" noProof="1">
                <a:solidFill>
                  <a:schemeClr val="tx1"/>
                </a:solidFill>
              </a:rPr>
              <a:t>accept the one who is weak in faith</a:t>
            </a:r>
            <a:r>
              <a:rPr lang="en-US" sz="4400" noProof="1">
                <a:solidFill>
                  <a:schemeClr val="tx1"/>
                </a:solidFill>
              </a:rPr>
              <a:t>”, “</a:t>
            </a:r>
            <a:r>
              <a:rPr lang="en-US" sz="4400" b="1" i="1" noProof="1">
                <a:solidFill>
                  <a:schemeClr val="tx1"/>
                </a:solidFill>
              </a:rPr>
              <a:t>who are you to judge</a:t>
            </a:r>
            <a:r>
              <a:rPr lang="en-US" sz="4400" noProof="1">
                <a:solidFill>
                  <a:schemeClr val="tx1"/>
                </a:solidFill>
              </a:rPr>
              <a:t>” and </a:t>
            </a:r>
            <a:r>
              <a:rPr lang="en-US" sz="4400" b="1" i="1" noProof="1">
                <a:solidFill>
                  <a:schemeClr val="tx1"/>
                </a:solidFill>
              </a:rPr>
              <a:t>“God has accepted him</a:t>
            </a:r>
            <a:r>
              <a:rPr lang="en-US" sz="4400" noProof="1">
                <a:solidFill>
                  <a:schemeClr val="tx1"/>
                </a:solidFill>
              </a:rPr>
              <a:t>”  are taken by some to be applied to ALL matters.</a:t>
            </a:r>
            <a:endParaRPr lang="en-US" sz="2400" noProof="1">
              <a:solidFill>
                <a:schemeClr val="tx1"/>
              </a:solidFill>
            </a:endParaRPr>
          </a:p>
        </p:txBody>
      </p:sp>
      <p:sp>
        <p:nvSpPr>
          <p:cNvPr id="50" name="Slide Number Placeholder 49">
            <a:extLst>
              <a:ext uri="{FF2B5EF4-FFF2-40B4-BE49-F238E27FC236}">
                <a16:creationId xmlns:a16="http://schemas.microsoft.com/office/drawing/2014/main" id="{E7A3E10B-48DC-43B8-A29D-5258A6BC272F}"/>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6</a:t>
            </a:fld>
            <a:endParaRPr lang="en-US" dirty="0"/>
          </a:p>
        </p:txBody>
      </p:sp>
    </p:spTree>
    <p:extLst>
      <p:ext uri="{BB962C8B-B14F-4D97-AF65-F5344CB8AC3E}">
        <p14:creationId xmlns:p14="http://schemas.microsoft.com/office/powerpoint/2010/main" val="2726356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88F0C98-0685-3C1B-5A6F-1299DD7E5C1D}"/>
              </a:ext>
            </a:extLst>
          </p:cNvPr>
          <p:cNvPicPr>
            <a:picLocks noChangeAspect="1"/>
          </p:cNvPicPr>
          <p:nvPr/>
        </p:nvPicPr>
        <p:blipFill>
          <a:blip r:embed="rId3"/>
          <a:stretch>
            <a:fillRect/>
          </a:stretch>
        </p:blipFill>
        <p:spPr>
          <a:xfrm>
            <a:off x="8262256" y="26253"/>
            <a:ext cx="3929743" cy="1182061"/>
          </a:xfrm>
          <a:prstGeom prst="rect">
            <a:avLst/>
          </a:prstGeom>
        </p:spPr>
      </p:pic>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636814" y="0"/>
            <a:ext cx="10555843" cy="1696065"/>
          </a:xfrm>
        </p:spPr>
        <p:txBody>
          <a:bodyPr>
            <a:normAutofit fontScale="90000"/>
          </a:bodyPr>
          <a:lstStyle/>
          <a:p>
            <a:r>
              <a:rPr lang="en-US" sz="6000" dirty="0">
                <a:solidFill>
                  <a:srgbClr val="002060"/>
                </a:solidFill>
              </a:rPr>
              <a:t>Romans 14 &amp; </a:t>
            </a:r>
            <a:br>
              <a:rPr lang="en-US" sz="6000" dirty="0">
                <a:solidFill>
                  <a:srgbClr val="002060"/>
                </a:solidFill>
              </a:rPr>
            </a:br>
            <a:r>
              <a:rPr lang="en-US" sz="6000" dirty="0">
                <a:solidFill>
                  <a:srgbClr val="002060"/>
                </a:solidFill>
              </a:rPr>
              <a:t>Unity In Diversity?</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2"/>
          </p:nvPr>
        </p:nvSpPr>
        <p:spPr>
          <a:xfrm>
            <a:off x="636814" y="1722318"/>
            <a:ext cx="11442115" cy="5135682"/>
          </a:xfrm>
        </p:spPr>
        <p:txBody>
          <a:bodyPr vert="horz" lIns="91440" tIns="45720" rIns="91440" bIns="45720" rtlCol="0" anchor="t">
            <a:normAutofit/>
          </a:bodyPr>
          <a:lstStyle/>
          <a:p>
            <a:pPr marL="0" indent="0">
              <a:lnSpc>
                <a:spcPct val="100000"/>
              </a:lnSpc>
              <a:spcBef>
                <a:spcPts val="1200"/>
              </a:spcBef>
              <a:buNone/>
            </a:pPr>
            <a:r>
              <a:rPr lang="en-US" sz="4000" noProof="1">
                <a:solidFill>
                  <a:schemeClr val="tx1"/>
                </a:solidFill>
              </a:rPr>
              <a:t>Some believe </a:t>
            </a:r>
            <a:r>
              <a:rPr lang="en-US" sz="4000" b="1" noProof="1">
                <a:solidFill>
                  <a:schemeClr val="tx1"/>
                </a:solidFill>
              </a:rPr>
              <a:t>“</a:t>
            </a:r>
            <a:r>
              <a:rPr lang="en-US" sz="4000" b="1" u="sng" noProof="1">
                <a:solidFill>
                  <a:schemeClr val="tx1"/>
                </a:solidFill>
              </a:rPr>
              <a:t>every modern difference </a:t>
            </a:r>
            <a:r>
              <a:rPr lang="en-US" sz="4000" b="1" noProof="1">
                <a:solidFill>
                  <a:schemeClr val="tx1"/>
                </a:solidFill>
              </a:rPr>
              <a:t>our brethren have had over the worship, work and organization of the church” is a matter of Romans 14 </a:t>
            </a:r>
            <a:r>
              <a:rPr lang="en-US" sz="4000" noProof="1">
                <a:solidFill>
                  <a:schemeClr val="tx1"/>
                </a:solidFill>
              </a:rPr>
              <a:t>and that we should</a:t>
            </a:r>
            <a:r>
              <a:rPr lang="en-US" sz="4000" b="1" noProof="1">
                <a:solidFill>
                  <a:schemeClr val="tx1"/>
                </a:solidFill>
              </a:rPr>
              <a:t> “agree to disagree”. </a:t>
            </a:r>
            <a:r>
              <a:rPr lang="en-US" sz="2800" b="1" noProof="1">
                <a:solidFill>
                  <a:schemeClr val="tx1"/>
                </a:solidFill>
              </a:rPr>
              <a:t>(Ketcherside</a:t>
            </a:r>
            <a:r>
              <a:rPr lang="en-US" sz="4000" b="1" noProof="1">
                <a:solidFill>
                  <a:schemeClr val="tx1"/>
                </a:solidFill>
              </a:rPr>
              <a:t>)</a:t>
            </a:r>
          </a:p>
          <a:p>
            <a:pPr marL="0" indent="0">
              <a:lnSpc>
                <a:spcPct val="100000"/>
              </a:lnSpc>
              <a:spcBef>
                <a:spcPts val="1200"/>
              </a:spcBef>
              <a:buNone/>
            </a:pPr>
            <a:r>
              <a:rPr lang="en-US" sz="4000" b="1" noProof="1">
                <a:solidFill>
                  <a:schemeClr val="tx1"/>
                </a:solidFill>
              </a:rPr>
              <a:t>Another said, “other than the central questions of the Lordship of Christ, all differences come within the scope of this passage.” </a:t>
            </a:r>
            <a:r>
              <a:rPr lang="en-US" sz="2400" b="1" noProof="1">
                <a:solidFill>
                  <a:schemeClr val="tx1"/>
                </a:solidFill>
              </a:rPr>
              <a:t>(Palmer)</a:t>
            </a:r>
            <a:endParaRPr lang="en-US" sz="2000" b="1" noProof="1">
              <a:solidFill>
                <a:schemeClr val="tx1"/>
              </a:solidFill>
            </a:endParaRPr>
          </a:p>
        </p:txBody>
      </p:sp>
      <p:sp>
        <p:nvSpPr>
          <p:cNvPr id="50" name="Slide Number Placeholder 49">
            <a:extLst>
              <a:ext uri="{FF2B5EF4-FFF2-40B4-BE49-F238E27FC236}">
                <a16:creationId xmlns:a16="http://schemas.microsoft.com/office/drawing/2014/main" id="{E7A3E10B-48DC-43B8-A29D-5258A6BC272F}"/>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7</a:t>
            </a:fld>
            <a:endParaRPr lang="en-US" dirty="0"/>
          </a:p>
        </p:txBody>
      </p:sp>
    </p:spTree>
    <p:extLst>
      <p:ext uri="{BB962C8B-B14F-4D97-AF65-F5344CB8AC3E}">
        <p14:creationId xmlns:p14="http://schemas.microsoft.com/office/powerpoint/2010/main" val="55898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88F0C98-0685-3C1B-5A6F-1299DD7E5C1D}"/>
              </a:ext>
            </a:extLst>
          </p:cNvPr>
          <p:cNvPicPr>
            <a:picLocks noChangeAspect="1"/>
          </p:cNvPicPr>
          <p:nvPr/>
        </p:nvPicPr>
        <p:blipFill>
          <a:blip r:embed="rId3"/>
          <a:stretch>
            <a:fillRect/>
          </a:stretch>
        </p:blipFill>
        <p:spPr>
          <a:xfrm>
            <a:off x="8262256" y="26253"/>
            <a:ext cx="3929743" cy="1182061"/>
          </a:xfrm>
          <a:prstGeom prst="rect">
            <a:avLst/>
          </a:prstGeom>
        </p:spPr>
      </p:pic>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636814" y="0"/>
            <a:ext cx="10555843" cy="1696065"/>
          </a:xfrm>
        </p:spPr>
        <p:txBody>
          <a:bodyPr>
            <a:normAutofit fontScale="90000"/>
          </a:bodyPr>
          <a:lstStyle/>
          <a:p>
            <a:r>
              <a:rPr lang="en-US" sz="6000" dirty="0">
                <a:solidFill>
                  <a:srgbClr val="002060"/>
                </a:solidFill>
              </a:rPr>
              <a:t>Romans 14 &amp; </a:t>
            </a:r>
            <a:br>
              <a:rPr lang="en-US" sz="6000" dirty="0">
                <a:solidFill>
                  <a:srgbClr val="002060"/>
                </a:solidFill>
              </a:rPr>
            </a:br>
            <a:r>
              <a:rPr lang="en-US" sz="6000" dirty="0">
                <a:solidFill>
                  <a:srgbClr val="002060"/>
                </a:solidFill>
              </a:rPr>
              <a:t>Unity In Diversity?</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2"/>
          </p:nvPr>
        </p:nvSpPr>
        <p:spPr>
          <a:xfrm>
            <a:off x="636814" y="1722318"/>
            <a:ext cx="11442115" cy="5135682"/>
          </a:xfrm>
        </p:spPr>
        <p:txBody>
          <a:bodyPr vert="horz" lIns="91440" tIns="45720" rIns="91440" bIns="45720" rtlCol="0" anchor="t">
            <a:normAutofit/>
          </a:bodyPr>
          <a:lstStyle/>
          <a:p>
            <a:pPr marL="0" indent="0">
              <a:lnSpc>
                <a:spcPct val="100000"/>
              </a:lnSpc>
              <a:spcBef>
                <a:spcPts val="1200"/>
              </a:spcBef>
              <a:buNone/>
            </a:pPr>
            <a:r>
              <a:rPr lang="en-US" sz="4000" noProof="1">
                <a:solidFill>
                  <a:schemeClr val="tx1"/>
                </a:solidFill>
              </a:rPr>
              <a:t>What “</a:t>
            </a:r>
            <a:r>
              <a:rPr lang="en-US" sz="4000" b="1" noProof="1">
                <a:solidFill>
                  <a:schemeClr val="tx1"/>
                </a:solidFill>
              </a:rPr>
              <a:t>diversity</a:t>
            </a:r>
            <a:r>
              <a:rPr lang="en-US" sz="4000" noProof="1">
                <a:solidFill>
                  <a:schemeClr val="tx1"/>
                </a:solidFill>
              </a:rPr>
              <a:t>” is being discussed in Romans 14?</a:t>
            </a:r>
          </a:p>
          <a:p>
            <a:pPr marL="0" indent="0">
              <a:lnSpc>
                <a:spcPct val="100000"/>
              </a:lnSpc>
              <a:spcBef>
                <a:spcPts val="1200"/>
              </a:spcBef>
              <a:buNone/>
            </a:pPr>
            <a:r>
              <a:rPr lang="en-US" sz="4000" b="1" noProof="1">
                <a:solidFill>
                  <a:schemeClr val="tx1"/>
                </a:solidFill>
              </a:rPr>
              <a:t>Matters of liberty or indifference in which God has neither commended nor condemned. (1 Cor. 8:8) “Good things” (Romans 14:16)</a:t>
            </a:r>
          </a:p>
          <a:p>
            <a:pPr marL="0" indent="0">
              <a:lnSpc>
                <a:spcPct val="100000"/>
              </a:lnSpc>
              <a:spcBef>
                <a:spcPts val="1200"/>
              </a:spcBef>
              <a:buNone/>
            </a:pPr>
            <a:r>
              <a:rPr lang="en-US" sz="4000" b="1" noProof="1">
                <a:solidFill>
                  <a:schemeClr val="tx1"/>
                </a:solidFill>
              </a:rPr>
              <a:t>Specifically, in the context of Romans 14:</a:t>
            </a:r>
          </a:p>
          <a:p>
            <a:pPr>
              <a:lnSpc>
                <a:spcPct val="100000"/>
              </a:lnSpc>
              <a:spcBef>
                <a:spcPts val="1200"/>
              </a:spcBef>
            </a:pPr>
            <a:r>
              <a:rPr lang="en-US" sz="4000" b="1" noProof="1">
                <a:solidFill>
                  <a:schemeClr val="tx1"/>
                </a:solidFill>
              </a:rPr>
              <a:t>The eating of meat </a:t>
            </a:r>
            <a:r>
              <a:rPr lang="en-US" sz="4000" noProof="1">
                <a:solidFill>
                  <a:schemeClr val="tx1"/>
                </a:solidFill>
              </a:rPr>
              <a:t>(vs. 2-3, 15-17)</a:t>
            </a:r>
          </a:p>
          <a:p>
            <a:pPr>
              <a:lnSpc>
                <a:spcPct val="100000"/>
              </a:lnSpc>
              <a:spcBef>
                <a:spcPts val="1200"/>
              </a:spcBef>
            </a:pPr>
            <a:r>
              <a:rPr lang="en-US" sz="4000" b="1" noProof="1">
                <a:solidFill>
                  <a:schemeClr val="tx1"/>
                </a:solidFill>
              </a:rPr>
              <a:t>The observance of days. </a:t>
            </a:r>
            <a:r>
              <a:rPr lang="en-US" sz="4000" noProof="1">
                <a:solidFill>
                  <a:schemeClr val="tx1"/>
                </a:solidFill>
              </a:rPr>
              <a:t>(vs. 5-6)</a:t>
            </a:r>
          </a:p>
        </p:txBody>
      </p:sp>
      <p:sp>
        <p:nvSpPr>
          <p:cNvPr id="50" name="Slide Number Placeholder 49">
            <a:extLst>
              <a:ext uri="{FF2B5EF4-FFF2-40B4-BE49-F238E27FC236}">
                <a16:creationId xmlns:a16="http://schemas.microsoft.com/office/drawing/2014/main" id="{E7A3E10B-48DC-43B8-A29D-5258A6BC272F}"/>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8</a:t>
            </a:fld>
            <a:endParaRPr lang="en-US" dirty="0"/>
          </a:p>
        </p:txBody>
      </p:sp>
    </p:spTree>
    <p:extLst>
      <p:ext uri="{BB962C8B-B14F-4D97-AF65-F5344CB8AC3E}">
        <p14:creationId xmlns:p14="http://schemas.microsoft.com/office/powerpoint/2010/main" val="2999128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88F0C98-0685-3C1B-5A6F-1299DD7E5C1D}"/>
              </a:ext>
            </a:extLst>
          </p:cNvPr>
          <p:cNvPicPr>
            <a:picLocks noChangeAspect="1"/>
          </p:cNvPicPr>
          <p:nvPr/>
        </p:nvPicPr>
        <p:blipFill>
          <a:blip r:embed="rId3"/>
          <a:stretch>
            <a:fillRect/>
          </a:stretch>
        </p:blipFill>
        <p:spPr>
          <a:xfrm>
            <a:off x="8262256" y="26253"/>
            <a:ext cx="3929743" cy="1182061"/>
          </a:xfrm>
          <a:prstGeom prst="rect">
            <a:avLst/>
          </a:prstGeom>
        </p:spPr>
      </p:pic>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636814" y="0"/>
            <a:ext cx="10555843" cy="1696065"/>
          </a:xfrm>
        </p:spPr>
        <p:txBody>
          <a:bodyPr>
            <a:normAutofit fontScale="90000"/>
          </a:bodyPr>
          <a:lstStyle/>
          <a:p>
            <a:r>
              <a:rPr lang="en-US" sz="6000" dirty="0">
                <a:solidFill>
                  <a:srgbClr val="002060"/>
                </a:solidFill>
              </a:rPr>
              <a:t>Romans 14 &amp; </a:t>
            </a:r>
            <a:br>
              <a:rPr lang="en-US" sz="6000" dirty="0">
                <a:solidFill>
                  <a:srgbClr val="002060"/>
                </a:solidFill>
              </a:rPr>
            </a:br>
            <a:r>
              <a:rPr lang="en-US" sz="6000" dirty="0">
                <a:solidFill>
                  <a:srgbClr val="002060"/>
                </a:solidFill>
              </a:rPr>
              <a:t>Unity In Diversity?</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2"/>
          </p:nvPr>
        </p:nvSpPr>
        <p:spPr>
          <a:xfrm>
            <a:off x="636814" y="1722318"/>
            <a:ext cx="11442115" cy="5135682"/>
          </a:xfrm>
        </p:spPr>
        <p:txBody>
          <a:bodyPr vert="horz" lIns="91440" tIns="45720" rIns="91440" bIns="45720" rtlCol="0" anchor="t">
            <a:normAutofit fontScale="92500"/>
          </a:bodyPr>
          <a:lstStyle/>
          <a:p>
            <a:pPr marL="0" indent="0">
              <a:lnSpc>
                <a:spcPct val="100000"/>
              </a:lnSpc>
              <a:spcBef>
                <a:spcPts val="1200"/>
              </a:spcBef>
              <a:buNone/>
            </a:pPr>
            <a:r>
              <a:rPr lang="en-US" sz="4000" b="1" noProof="1">
                <a:solidFill>
                  <a:schemeClr val="tx1"/>
                </a:solidFill>
              </a:rPr>
              <a:t>In matters of liberty</a:t>
            </a:r>
            <a:r>
              <a:rPr lang="en-US" sz="4000" noProof="1">
                <a:solidFill>
                  <a:schemeClr val="tx1"/>
                </a:solidFill>
              </a:rPr>
              <a:t>, the focus should be on:</a:t>
            </a:r>
          </a:p>
          <a:p>
            <a:pPr>
              <a:lnSpc>
                <a:spcPct val="100000"/>
              </a:lnSpc>
              <a:spcBef>
                <a:spcPts val="1200"/>
              </a:spcBef>
            </a:pPr>
            <a:r>
              <a:rPr lang="en-US" sz="4000" b="1" noProof="1">
                <a:solidFill>
                  <a:schemeClr val="tx1"/>
                </a:solidFill>
              </a:rPr>
              <a:t>Not putting a stumbling block </a:t>
            </a:r>
            <a:r>
              <a:rPr lang="en-US" sz="4000" noProof="1">
                <a:solidFill>
                  <a:schemeClr val="tx1"/>
                </a:solidFill>
              </a:rPr>
              <a:t>before others. (vs. 13)</a:t>
            </a:r>
          </a:p>
          <a:p>
            <a:pPr>
              <a:lnSpc>
                <a:spcPct val="100000"/>
              </a:lnSpc>
              <a:spcBef>
                <a:spcPts val="1200"/>
              </a:spcBef>
            </a:pPr>
            <a:r>
              <a:rPr lang="en-US" sz="4000" b="1" noProof="1">
                <a:solidFill>
                  <a:schemeClr val="tx1"/>
                </a:solidFill>
              </a:rPr>
              <a:t>Respect their conscience </a:t>
            </a:r>
            <a:r>
              <a:rPr lang="en-US" sz="4000" noProof="1">
                <a:solidFill>
                  <a:schemeClr val="tx1"/>
                </a:solidFill>
              </a:rPr>
              <a:t>as well as our own. (vs. 22-23)</a:t>
            </a:r>
          </a:p>
          <a:p>
            <a:pPr>
              <a:lnSpc>
                <a:spcPct val="100000"/>
              </a:lnSpc>
              <a:spcBef>
                <a:spcPts val="1200"/>
              </a:spcBef>
            </a:pPr>
            <a:r>
              <a:rPr lang="en-US" sz="4000" b="1" noProof="1">
                <a:solidFill>
                  <a:schemeClr val="tx1"/>
                </a:solidFill>
              </a:rPr>
              <a:t>Please our neighbor </a:t>
            </a:r>
            <a:r>
              <a:rPr lang="en-US" sz="4000" noProof="1">
                <a:solidFill>
                  <a:schemeClr val="tx1"/>
                </a:solidFill>
              </a:rPr>
              <a:t>and not ourselves. (15:1-2)</a:t>
            </a:r>
          </a:p>
          <a:p>
            <a:pPr>
              <a:lnSpc>
                <a:spcPct val="100000"/>
              </a:lnSpc>
              <a:spcBef>
                <a:spcPts val="1200"/>
              </a:spcBef>
            </a:pPr>
            <a:r>
              <a:rPr lang="en-US" sz="4000" b="1" noProof="1">
                <a:solidFill>
                  <a:schemeClr val="tx1"/>
                </a:solidFill>
              </a:rPr>
              <a:t>Pursue the things that make for peace</a:t>
            </a:r>
            <a:r>
              <a:rPr lang="en-US" sz="4000" noProof="1">
                <a:solidFill>
                  <a:schemeClr val="tx1"/>
                </a:solidFill>
              </a:rPr>
              <a:t>. (vs. 19)</a:t>
            </a:r>
          </a:p>
          <a:p>
            <a:pPr>
              <a:lnSpc>
                <a:spcPct val="100000"/>
              </a:lnSpc>
              <a:spcBef>
                <a:spcPts val="1200"/>
              </a:spcBef>
            </a:pPr>
            <a:r>
              <a:rPr lang="en-US" sz="4000" b="1" noProof="1">
                <a:solidFill>
                  <a:schemeClr val="tx1"/>
                </a:solidFill>
              </a:rPr>
              <a:t>Be willing to forego a liberty </a:t>
            </a:r>
            <a:r>
              <a:rPr lang="en-US" sz="4000" noProof="1">
                <a:solidFill>
                  <a:schemeClr val="tx1"/>
                </a:solidFill>
              </a:rPr>
              <a:t>to save a soul and spread the gospel. (1 Corinthians 8:13; 9:15, 22-23)</a:t>
            </a:r>
            <a:endParaRPr lang="en-US" sz="2000" noProof="1">
              <a:solidFill>
                <a:schemeClr val="tx1"/>
              </a:solidFill>
            </a:endParaRPr>
          </a:p>
        </p:txBody>
      </p:sp>
      <p:sp>
        <p:nvSpPr>
          <p:cNvPr id="50" name="Slide Number Placeholder 49">
            <a:extLst>
              <a:ext uri="{FF2B5EF4-FFF2-40B4-BE49-F238E27FC236}">
                <a16:creationId xmlns:a16="http://schemas.microsoft.com/office/drawing/2014/main" id="{E7A3E10B-48DC-43B8-A29D-5258A6BC272F}"/>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9</a:t>
            </a:fld>
            <a:endParaRPr lang="en-US" dirty="0"/>
          </a:p>
        </p:txBody>
      </p:sp>
    </p:spTree>
    <p:extLst>
      <p:ext uri="{BB962C8B-B14F-4D97-AF65-F5344CB8AC3E}">
        <p14:creationId xmlns:p14="http://schemas.microsoft.com/office/powerpoint/2010/main" val="3450781332"/>
      </p:ext>
    </p:extLst>
  </p:cSld>
  <p:clrMapOvr>
    <a:masterClrMapping/>
  </p:clrMapOvr>
</p:sld>
</file>

<file path=ppt/theme/theme1.xml><?xml version="1.0" encoding="utf-8"?>
<a:theme xmlns:a="http://schemas.openxmlformats.org/drawingml/2006/main" name="Office Theme">
  <a:themeElements>
    <a:clrScheme name="Custom 77">
      <a:dk1>
        <a:sysClr val="windowText" lastClr="000000"/>
      </a:dk1>
      <a:lt1>
        <a:sysClr val="window" lastClr="FFFFFF"/>
      </a:lt1>
      <a:dk2>
        <a:srgbClr val="44546A"/>
      </a:dk2>
      <a:lt2>
        <a:srgbClr val="E7E6E6"/>
      </a:lt2>
      <a:accent1>
        <a:srgbClr val="FFB09D"/>
      </a:accent1>
      <a:accent2>
        <a:srgbClr val="FFD7C7"/>
      </a:accent2>
      <a:accent3>
        <a:srgbClr val="FFE9E0"/>
      </a:accent3>
      <a:accent4>
        <a:srgbClr val="55736D"/>
      </a:accent4>
      <a:accent5>
        <a:srgbClr val="88A88E"/>
      </a:accent5>
      <a:accent6>
        <a:srgbClr val="E6FFFB"/>
      </a:accent6>
      <a:hlink>
        <a:srgbClr val="0563C1"/>
      </a:hlink>
      <a:folHlink>
        <a:srgbClr val="954F72"/>
      </a:folHlink>
    </a:clrScheme>
    <a:fontScheme name="Custom 116">
      <a:majorFont>
        <a:latin typeface="Bodoni MT"/>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ght Pitch Deck_tm66722518_Win32_JB_SL_v3" id="{F88C4BC3-D7CC-4809-9A20-83B96B306E67}" vid="{C89703AC-DCB6-4757-83A4-6B2EB7B7FA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E6AE0A-D4B0-4A5B-9359-3C20E0AE6F61}">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230e9df3-be65-4c73-a93b-d1236ebd677e"/>
    <ds:schemaRef ds:uri="http://schemas.microsoft.com/sharepoint/v3"/>
    <ds:schemaRef ds:uri="16c05727-aa75-4e4a-9b5f-8a80a1165891"/>
    <ds:schemaRef ds:uri="71af3243-3dd4-4a8d-8c0d-dd76da1f02a5"/>
    <ds:schemaRef ds:uri="http://www.w3.org/XML/1998/namespace"/>
  </ds:schemaRefs>
</ds:datastoreItem>
</file>

<file path=customXml/itemProps2.xml><?xml version="1.0" encoding="utf-8"?>
<ds:datastoreItem xmlns:ds="http://schemas.openxmlformats.org/officeDocument/2006/customXml" ds:itemID="{E0C88140-B977-44ED-8877-83D5BCE76393}">
  <ds:schemaRefs>
    <ds:schemaRef ds:uri="http://schemas.microsoft.com/sharepoint/v3/contenttype/forms"/>
  </ds:schemaRefs>
</ds:datastoreItem>
</file>

<file path=customXml/itemProps3.xml><?xml version="1.0" encoding="utf-8"?>
<ds:datastoreItem xmlns:ds="http://schemas.openxmlformats.org/officeDocument/2006/customXml" ds:itemID="{34F12D6A-2BE8-4847-A724-6F141C79A2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Light sales pitch presentation</Template>
  <TotalTime>1059</TotalTime>
  <Words>1344</Words>
  <Application>Microsoft Office PowerPoint</Application>
  <PresentationFormat>Widescreen</PresentationFormat>
  <Paragraphs>121</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Bodoni MT</vt:lpstr>
      <vt:lpstr>Calibri</vt:lpstr>
      <vt:lpstr>Source Sans Pro Light</vt:lpstr>
      <vt:lpstr>Times New Roman</vt:lpstr>
      <vt:lpstr>Office Theme</vt:lpstr>
      <vt:lpstr>Unity In Diversity?</vt:lpstr>
      <vt:lpstr>Unity Is Expected</vt:lpstr>
      <vt:lpstr>Perfection In Unity Ephesians 4:4-7</vt:lpstr>
      <vt:lpstr>Unity In Diversity?</vt:lpstr>
      <vt:lpstr>Unity In Diversity?</vt:lpstr>
      <vt:lpstr>Romans 14 &amp;  Unity In Diversity?</vt:lpstr>
      <vt:lpstr>Romans 14 &amp;  Unity In Diversity?</vt:lpstr>
      <vt:lpstr>Romans 14 &amp;  Unity In Diversity?</vt:lpstr>
      <vt:lpstr>Romans 14 &amp;  Unity In Diversity?</vt:lpstr>
      <vt:lpstr>Unity In Diversity?</vt:lpstr>
      <vt:lpstr>Unity In Diversity?</vt:lpstr>
      <vt:lpstr>Unity In Diversity?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 In Diversity?</dc:title>
  <dc:creator>Chris Simmons</dc:creator>
  <cp:lastModifiedBy>Chris Simmons</cp:lastModifiedBy>
  <cp:revision>4</cp:revision>
  <cp:lastPrinted>2023-08-13T13:25:43Z</cp:lastPrinted>
  <dcterms:created xsi:type="dcterms:W3CDTF">2023-08-12T20:32:39Z</dcterms:created>
  <dcterms:modified xsi:type="dcterms:W3CDTF">2023-08-13T14:12:26Z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