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20" r:id="rId3"/>
    <p:sldMasterId id="2147483745" r:id="rId4"/>
    <p:sldMasterId id="2147483758" r:id="rId5"/>
  </p:sldMasterIdLst>
  <p:handoutMasterIdLst>
    <p:handoutMasterId r:id="rId37"/>
  </p:handoutMasterIdLst>
  <p:sldIdLst>
    <p:sldId id="262" r:id="rId6"/>
    <p:sldId id="303" r:id="rId7"/>
    <p:sldId id="294" r:id="rId8"/>
    <p:sldId id="304" r:id="rId9"/>
    <p:sldId id="259"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0" r:id="rId23"/>
    <p:sldId id="281" r:id="rId24"/>
    <p:sldId id="284" r:id="rId25"/>
    <p:sldId id="283" r:id="rId26"/>
    <p:sldId id="285" r:id="rId27"/>
    <p:sldId id="290" r:id="rId28"/>
    <p:sldId id="301" r:id="rId29"/>
    <p:sldId id="292" r:id="rId30"/>
    <p:sldId id="293" r:id="rId31"/>
    <p:sldId id="296" r:id="rId32"/>
    <p:sldId id="297" r:id="rId33"/>
    <p:sldId id="299" r:id="rId34"/>
    <p:sldId id="300" r:id="rId35"/>
    <p:sldId id="30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68"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4411213-20D4-424E-BBC7-241CA2C3FA39}" type="datetimeFigureOut">
              <a:rPr lang="en-US" smtClean="0"/>
              <a:pPr/>
              <a:t>9/25/2023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50CC37A-3AB2-426F-8320-507A0867D1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9T20:45:58.86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89 300,'0'0,"25"0,-1 0,1 0,0 0,0 0,0 0,24 0,-49 0,25 0,0 0,0 0,-1 0,-24 0,25 0,0 0,0 0,24 0,-49 0,25 0,0 0,0 0,0 0,-25 0,24 0,26 0,0 0,-25 0,49 0,-24 0,-1 0,-24 0,0 0,-25 0,25 0,-1 0,26 0,-25 0,24 0,1 0,24 0,-24 0,-25 0,0-25,-1 25,26 0,0 0,-26 0,26 0,49-49,-24 49,-1 0,1 0,24-50,-74 50,24-25,-24 25,0 0,0 0,-25 25,24-25,26 0,-25 25,24 0,-24-25,0 0,25 0,-1 0,-49 0,50 0,-25 0,-1 0,-24 0,25 0,0 0,0 0,0 0,-1 0,1 0,-25 0,0 0,25 0,25 0,24 0,-24 0,24 0,-49 0,25 0,-1 0,-24 0,0 0,0 0,-1 0,26 0,0 0,24 0,-49 0,24 0,26 25,-26-25,1 0,0 0,-50 0,24 0,1 0,0 0,49 0,-49 0,50 0,-26 0,1 0,0 0,-26 0,1 0,0 0,0 0,173-75,-173 75,-25 0,50 0,-1 0,1 0,-25 0,49 0,-24 0,-1 0,1 0,24 0,1 0,-1 0,-24 0,-25 0,24 0,1 0,-1 0,1 0,24 0,-74 0,50 0,-25 0,24 0,-49 0,25 0,0 0,0 0,0 0,-1 0,26 0,-25 0,49 0,-49 0,25 0,-26 0,26 0,-25 0,0 0,-25 0,24 0,1 0,0 0,-25 0,25 0,25 0,-26 0,1 0,-25 25,50 0,-25 0,-1-25,1 0,-25 0,0 0,50 0,-50 24,0 1,-25 0,0 0,0-25,1 0,24 0,-25 0,0 0,0 0,25 0,-25 0,1 0,-1 0,0 0,25 0,-25 0,-25 0,26 0,-1 0,25 0,-50 0,25 0,1 0,-1 0,25 0,0 0,-25 0,0 0,0 0,1 0,24 0,-25 0,-25 0,25 0,1 0,-1 0,0 0,-25 0,50 0,-49 0,24 0,0 0,0 0,25 0,-24 0,-1 0,0 0,0 0,25 0,-25 0,1 0,-26 0,50 0,-25 0,0 0,-24 0,-1 0,50 0,-25 0,0 0,1 0,-1 0,25 0,-25 0,-25 0,26 0,-1 0,0 0,0 0,0 0,25 0,-24 0,-1 0,0 0,0 0,25 0,-25 0,1 0,-1 0,-25 0,50 0,-25 0,1 0,-1 0,0 0,25 0,-25 0,0 0,1 0,24 0,-25 0,0 0,0 0,0 0,25 0,-24 0,-1 0,0 0,0 0,25 0,-25 0,1 0,-1 0,0 0,25 0,-25 0,0 0,1 0,-1 0,25 0,-25 0,0 0,0 0,0 0,1 0,-1 0,0 0,-49 49,74-24,-25 0,-25 25,25-50,-24 0,24 0,0 0,-24 0,24 0,25 0,-50 0,1 0,24 0,0 0,0 0,0 0,1 0,-1 0,25 0,-50 0,25 0,1 0,-1 0,0 0,0 0,0 0,1 0,-1 0,0 0,0 0,0 0,25 0,-25 0,1 0,-26 0,0 0,50 0,-49 0,24 0,0 0,25 0,-25 0,1 0,-1 0,0 0,0 0,0 0,-24 0,24 0,0 0,0 0,-24 0,24 0,25 0,-25 0,0 0,1 0,-1 0,25 0,-25 0,0 0,0 0,1 0,24 0,-25 0,0 0,0 0,0 0,1 0,-1 0,0 0,0 0,25 0,0 0,-25 0,1 0,24 0,-25 24,0 1,-74-25,24 25,1-25,-1 0,1 0,24 0,-24 25,24-25,-24 0,49 0,-24 0,-26 0,26 0,-1 0,25 0,0 0,1 0,-26 0,25 0,25 0,-25 0,0 0,1 0,-1 0,-50-25,51 25,-1 0,0 0,0 0,0 0,1 0,-1 0,0 0,25 0,-50-25,26 25,-1 0,25 0,-75 0,51 0,-26 0,50 0,-25 0,0-25,25 1,0-1,0 0,0 25,0-25,0 0,0 1,0-1,0 25,0-25,0 0,0 0,0 1,0 24,0-25,0 25,25-25,0 25,0-25,-25 25,25 0,24-25,-24 25,0 0,-25-24,25 24,24 0,-24 0,0 0,0 0,-1 0,1 0,0 0,-25 0,25 0,0 0,-1 0,1 0,-25 0,25 0,0 0,0 0,-1 0,-24 0,25 0,0 0,25 0,-50 0,25 0,24 0,-24 0,0 0,-25 0,25 0,-1 0,1 0,-25 0,25 0,25 0,-26 0,1 0,-25 0,25 0,0 0,0 0,-1 0,1 0,0-25,0 25,0 0,24 0,-24-25,25 25,-26 0,-24 0,0 25,0-25,25 0,25-25,-1 25,-24 0,25-25,-1 25,1 0,-25 0,0 0,0 0,-1 0,1 0,0 0,0 0,24 0,1 0,0 0,-50 0,24 0,1 0,0 0,0 0,-25 0,49 0,-24 0,0 0,0 0,0 0,-1 0,1 0,0 0,-25 0,50 0,-26 0,26 0,-50 0,50 0,-26 0,26 0,-50 0,25 0,0 0,-1 0,26 0,-25 0,0 0,-1 0,26 0,-25 0,-25 0,25 0,0 0,-1 0,1 0,-25 0,25 0,0 0,0 0,-25 0,24 0,1 0,0 0,25 0,-26 0,1 0,25 0,-1 0,-24 0,25 0,-1-25,1 25,0 0,-1 0,-24 0,25 0,-1 0,-24 0,0 0,24 0,-24 0,25 0,-50 0,25 0,24 0,-24 0,0 0,0 0,0 0,-1 0,26 0,-50 0,25 0,0 0,-1 0,-24 0,50 0,-25 0,0 0,24 0,-49 0,0 0,50 0,-25 0,-1 0,-24 0,25 0,0 0,0 0,0 0,-1 0,1 0,0 0,0 0,0 0,-1 0,1 0,0 0,0 0,24 0,1 0,0 0,-1 0,-24 0,-25 0,25 0,0 0,0 0,-25 0,24 0,26 0,-25 0,0 0,24 0,1 0,-1 0,1 0,24 0,-49 0,0 0,25 0,-26 0,-24 0,25 0,0 0,0 0,0 0,-25 0,24 0,1 0,0 0,0 0,-25 0,25 0,-1 0,1 0,0 0,-25 0,25 0,0 0,-1 0,1 0,-25 0,0 0,25 0,0 0,0 0,-25 0,25 0,-1 0,1 0,0 0,-25 0,25 0,0 0,24 0,-49 0,25 0,0 0,0 0,-25 0,0 25,0 0,0 0,0-25,0 25,0-1,0 1,0 0,0-25,0 25,0 0,0-1,0 1,0-25,0 25,0 0,0 0,0-1,0-24,0 25,0 0,0 0,-50-25,50 0,-25 0,0 0,1 0,-1 0,25 0,-50 0,25 0,1 0,-1 0,0 0,0 0,-25 0,26 0,24 0,-25 0,0 0,0 0,0 0,25 0,-49 0,24 0,0 0,25 0,-25 0,1 0,-26 0,25 0,25 0,-25 0,1 0,-26 0,50 0,-25 0,0 0,1 0,-1 0,0 0,0 0,-24 0,24 0,25 0,-25 0,0 0,0 0,25 0,-24 0,-1 0,0 0,0 0,25 0,-25 0,1 0,-1 0,-25 0,50 0,-25 0,0 0,1 0,-1 0,25 0,-25 0,0 0,0 0,1 0,24 0,-25 0,0 0,-25 0,50 0,-24 0,-26 0,25 0,25 0,-25 0,1 0,-1 0,-25 0,25 0,1 0,-1 0,0 0,0 0,25 0,-49 0,24 0,0 0,25 0,-25 0,0 0,1 0,-1 0,25 0,-25 0,-49 0,49 0,0 0,25 0,-50 0,26 0,-1 0,25 0,-50 0,25 0,0 0,-24 0,49 0,-25 0,0 0,-24 0,49 0,-25 0,0 0,0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9T20:52:19.1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25,25 0,-25 0,0-25,0 24,24 26,26 25,0-1,-26-24,26-1,0 1,24-1,-24 1,24 24,1 26,-26-26,1 0,-1 1,1-1,0 1,24 24,-24-50,24 26,0 24,1 0,24 1,-25-1,26 25,-51-25,26-25,24 100,0-50,25 50,25-25,-75-75,26 50,-26 0,-24 0,24 25,1 0,-1-25,0 0,-24 0,24-75,1 26,24 49,-49-25,49 25,-50 0,51 0,-76-49,26-1,0 0,-26 1,26-1,0 50,24-25,-24 75,-1-100,51 26,-26-1,-24-49,24 24,-24 0,49 50,-50-49,1-1,0 25,-1 1,1-26,-1 0,-24-24,74 24,-24-24,-1 74,50-49,-49 24,24-25,-25 1,1-1,-26-24,1-26,0 26,24 0,-24-26,24 1,0 25,1-25,-25-1,-1-24,-49 0,0 0,25 0,0 0,0 0,-25 0,24 25,1-25,0 0,0 25,0 25,24-1,1 1,-50-25,25-1,-1 26,1 0,25-1,-1 1,1 0,0 24,-1-24,1-1,-1 1,1-25,-25 24,0-24,24 25,-24-1,0 1,0 24,0-24,-1 24,26 1,-25-26,24-24,1 25,-25-1,0-49,24 50,1 24,-25-24,-1 0,1 24,0-24,0-1,0 1,-1-1,1 1,0-25,-25-25,0 49,0-24,0 25,25-1,-25-24,0 25,25-1,-1-24,-24 25,0-1,25-49,-25 50,0-25,0 0,0 0,25-1,-25 1,0 0,25 0,-25 0,0-1,25 26,-1 0,-24-1,0 1,25-25,-25 24,0-24,25 0,-25 24,0-49,0 25,0 0,0 0,0 0,0-25,0 49,0-24,0 25,0-26,0 1,0 25,0-25,0-25,0 24,0 1,0 0,0 0,0-25,0 25,0 0,0-1,0 1,0-25,0 50,0-1,0-24,0-25,0 25,0-25,25 0,49 25,-49-25,-25 49,0-24,25 0,-25 0,0-25,25 0,-25 25,0-25,0 0,0 24,24 1,-24 0,0-25,0 0,0 25,0 0,0-1,0-24,0 0,0 0,0 25,0 0,0 0,0-25,0 25,0-25,0 0,0 0,0 0,0 0,25 24,-25 1,0-25,0 0,-25 0,25-25,25 25,0-24,0 24,-25-25,0 25,25 0,0-25,-1 0,-24 25,25-25,0 25,0-24,24-26,-49 50,25-25,0 25,0-25,0 25,-25-24,24-1,26 0,0 0,-26 0,-24 1,50-1,-25-25,0 25,-1 25,-24-24,0 24,-24 0,-1 0,0 24,25 1,-25-25,0 25,-24 0,-1 0,25-1,1-24,24 0,-25 0,-50 100,51-100,24 0,-25 0,25 0,-25 0,0 24,0-24,1 25,-1-25,25 0,0 0,0 25,-25-25,25 0,0 25,0 0,-25-1,25-24,0 50,0-25,0 0,-25-1,0-24,25 25,-24-25,-1 0,0 0,0 0,25 0,-25 0,1 0,-1-25,0 25,25-24,-25 24,-24-25,24 0,0 25,25-25,-25 25,-24 0,24-25,25 25,-25-24,0 24,25-25,-25 25,1-25,-1 25,25-25,-50-24,25 49,1-25,24 0,-25 25,25 0,25 0,-1 0,1 0,-25 0,25 0,0 0,0 0,-1 0,-24 0,0 0,0 0,25 0,0 0,0 0,-25 0,25 0,24 25,-24-25,-25 0,0 25,25-1,-25 1,0-25,25 0,-25 0,0 25,24-25,-24 0,25 50,0-50,0 0,0 0,-25 0,0 0,24 0,1 24,0-24,-25 0,25 25,24 0,-24 0,0 0,-25-25,25 24,0-24,-75 0,25 0,0 0,1 0,24 0,-25 0,0 0,-25 0,50-24,-24 24,-1 0,0-25,0 25,25-25,-25 0,1 25,24-25,-25 25,0 0,25-24,-25 24,0 0,1 0,-1 0,25-25,-25 25,0 0,0 0,25-25,-49 25,24-25,0 0,25 1,0-1,0 25,0 0,0 0,0 0,0 0,0 0,25 0,0 0,0 0,-25 0,24 0,1 0,-25 0,0 0,25 0,0 25,0-25,-25 0,0 24,24 1,-24 0,0-25,0 0,0 25,25 0,-25-1,0-24,0 0,0 25,25-25,0 0,0 0,-25 0,24 0,1 0,0 0,0 0,-25 0,25 0,-1 0,26 0,-25 0,-25 0,0 0,0 25,25-25,-25 0,0 25,-25-25,0 0,0 0,0 0,25 0,-24-25,-1 25,25-25,-25 0,0 1,-24-1,-1 25,50-25,-25 25,25-25,-25 25,1 0,-1 0,-25 0,50 0,-25 0,25 0,25 0,0 0,0 0,-25 0,25 0,-1 0,1 0,0 0,-25 0,25 0,0 0,-1 0,1 0,0 0,0 0,-25 0,0 0,25 0,-1 0,1 0,-25 0,0 0,0 0,25 0,-25 0,0 25,25 0,0-25,-1 0,-24 0,25 0,-25 0,0 0,25 0,0 0,0 0,-25 0,25 0,-1 0,1 0,0 0,-25 0,25 0,0-25,-1 25,-24-25,0 25,0-25,0 1,25-1,0 25,-25-25,0 25,50-50,-1 26,-24 24,-99 24,49 1,0 0,0 0,25-25,-25 0,25 0,50-25,-25 0,0 0,-25 1,24 24,26-25,-50 0,0 25,25 0,-25-25,0 25,25 0,-1 0,-48 0,-1 0,0 0,25 0,0 25,-25 0,0-25,25 0,-24 25,-1-25,25 0,-50 24,50 1,-25-25,25 0,-24 0,-1 0,25 25,0 0,-25-25,25 0,-25 49,25-24,-25-25,25 0,0 25,0 0,0-25,25 0,0 0,0 0,-25 0,25 0,-1 0,1 0,-25-25,0 25,25-25,0 25,0-25,-25 25,24-24,-24-1,0 25,25 0,-25-25,0 25,25 0,0-25,0 0,-25 25</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9T20:50:49.06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0 275,'25'0,"0"0,0 0,1 0,-2 0,1 0,0 0,-25 0,50 0,-26 0,27 0,23 25,2 0,-2-25,27 0,73 0,26 0,24 0,76-50,24 50,-49 0,-101 0,76 0,-150 0,50 25,-76 0,1 24,0-24,-26-25,2 0,-51 0,25 0,49 0,26-49,50 24,50 25,-50-50,-1 50,-49 0,-25 0,-1 0,-24 0,25 0,0 0,0 0,0 0,0 0,24 0,-23 0,49 0,-1 0,-24 0,-26 0,27 25,-27-25,76 25,49 0,27-1,-77-24,-49 25,25 0,-76 0,-24-25,50 25,-25-25,25 0,75 0,-1 0,26 0,100 0,-76 23,-74 2,-25 0,-25 0,-26 0,27-1,23-24,76 0,25-74,-1 49,-124-48,75 48,-75 25,-25 0,50 0,-1 0,51 0,-50 0,50 0,-26 0,76 0,0 0,-50 25,24-25,75 0,-49 25,-25-2,-26 2,1-25,-50 0,50 25,50-25,-26 0,26 25,-1-25,-49 25,0-1,-50 1,24 0,-49 0,25-25,0 0,50-75,149 1,-274 74,50-50,25 27,-1-2,1 0,50 0,50 0,-1 25,-24 0,-26 0,1 0,-50 0,-25 0,0-49,0 49,-26 0,2-25,-1 25,-50 0,49 0,-24 0,1 0,-26 0,25 0,-1 0,-24 0,0 0,0 0,0 0,25 0,0 25,0 0,-25-1,25-24,-25 25,-75 0,26 0,-2-25,-23 25,-27-25,-48 23,0 2,-1 0,-100 0,-24 24,74-24,100-25,-50 0,75 0,1 0,-27 0,27 0,-26 0,25 0,0 0,-24 0,23 0,-23 0,-26 0,25 0,1 0,-2 0,-48 0,0 25,-1-25,50 0,25 0,50 0,25 0,-25 0,25-25,50 0,74 1,-23-51,98 50,101-48,24-1,100-1,100 1,-100-1,-99 1,-76 24,-99 50,-75 0,-50 0,25 0,0 0,-25 0,-350 75,-74-1,-25 1,-26-1,-73-49,73 24,76 1,-100-25,50-25,100 0,98 0,27-50,75 1,73 24,51 0,-25 25,101 0,23 25,125 24,51 1,-25 0,-26-2,76-48,-26 25,-74 0,-100-25,-51 0,-23 0,-26 25,0-1,-26 1,-23-25,-51 25,-100 25,1 24,-101-49,26 24,24-24,51-25,24 0,25 0,0 25,51-25,24 0,25 0,0 0,50 0,-25 0,275 0,-26-50,76 26,74-26,-100 50,-49 0,-100 0,-100 0,-1 0,-24 0,-24 0,-226 25,-49-25,75 0,23 0,102 0,-1 0,25 0,25 0,25 0,25-25,0 0,0 0,0 1,0 24,0 0,0 0,-25 0,0 0,0 0,-24 0,23 0,-24 0,-24 0,23 0,-23 0,-1 0,0 0,-25 0,26 0,-2 24,-23 1,-26 0,26 0,-2 0,27-25,23 0,2 0,24 0,0 0,-25 0,0 0,-24 0,-2 0,27 0,24-25,25 25,-25 0,-1 0,126 0,25 0,-50 0,50 0,174 25,-74-1,149-24,50 0,-49-49,-1-1,1 25,-151 25,-125 0,-48 0,-26 0,-475 0,325 0,-124 0,-26 0,1 0,24 0,-24 0,49 0,-24 0,149 25,1 0,48-25,1 0,26 0,273 0,-24 0,24-50,75 50,1 0,-50-49,-76 49,-100 0,-48 0,-26 0,-25 0,-200 0,0 25,-24-25,-25 24,74-24,-75 0,26 0,24 0,100 0,0 25,-49-25,74 25,-26-25,-23 25,49 0,25-25,26 0,24 0,-25 0,25 0,-25 0,25 0,-26 0,-23 0,49 24,-25-24,25 0,0 0,0 25,0 0,0 25,25-50,50 0,24 0,26 0,-26 0,2 0,-1 0,50 25,-1-1,51-24,-25 0,74 0,25 25,0-25,26 0,49 0,26 25,-76-25,-24 0,99 0,-50 0,-98 0,-27 0,-49-50,-76 50,-24 0,-25 0,-225 50,101-50,-51 25,-49-25,24 0,-25 25,-49-25,-76 24,-49 51,-100-1,-125 50,124-1,2 1,-1-49,100-1,49 0,1-49,24-25,76 25,23-25,102 0,-1 0,50 0,25 0,75 0,24 0,76-50,51 26,48-76,26 26,124-50,-75 50,0 49,75-49,-49 74,0-49,-76 49,50-50,-74 50,-26 0,-74 0,-50 0,-50 0,-25 0,0 0,-200 0,75 0,-24 0,-1-49,-25 24,-49-25,-76 1,26 49,-76 0,-99 0,99 0,51 0,-50 0,99 0,-25-50,150 25,26-24,24-1,24 25,26 0,-24 25,24 0,0 25,75-25,24 0,51 0,74 0,151 0,-1 25,101-25,24 25,-75 24,25-49,75 0,-124 0,124-49,-76 49,-73-50,-76 50,-174 0,0 25,-75 0,-50-25,24 0,-148 0,-76 0,-24 0,24 0,1 0,-2-75,2 1,100 49,23 0,51 0,1 1,24 24,49 0,27 24,48 26,-24-25,50 24,99 1,26-25,24 25,-124-50,-25 24,-101 1,1-25,-25 0,-25 25,-99 0,-26 0,-25-1,-75-24,1 0,-75 25,-26-25,-49 0,99 0,76 0,-76 25,0-25,76 0,49 25,51-25,48 0,26 0,76 0,48 0,126 0,-25 0,74 0,101-50,-51 50,50 0,76 0,-27 0,-49-49,1 49,-51 0,-49 0,-125 0,-101 0,-24 0,-299 0,99 0,-24 24,-76 1,-74 25,74-50,26 25,24-1,-24 26,24-25,25 0,50 24,-24-24,-1-1,-74 1,49 24,125-49,25 0,50 0,75 0,0 0,75 0,0 0,25 0,123-49,27-25,50 49,124-24,-26-1,1 25,-24-24,-26 49,-125-50,-174 50,-50 0,-49 0,-127-25,1 25,-24 0,-51-49,26 49,48-50,2 50,49-25,-25 25,25 0,0 0,25 0,-49 0,48-24,1 24,50 0,50 0,0 0,-25 0,25-50,0 50,-50-25,0 25,-25 0,0-25,-25 0,-26 1,2-1,-1 0,-50 0,1 0,-26 1,100 24,25-25,124 0,-24 25,-25-50,25 50,0 0,-1-49,26 49,-25-50,-50 50,-25 0,-25 0,25 50,-25-1,0 1,0 0,0-26,0 1,0 0,-25 0,0-25,-25 25,-25-1,-24 1,-26 50,-25-50,0-1,-99 26,49-25,50 0,26-25,-26 0,-100 0,75 24,-24 1,-50 0,24-25,-75 25,76 0,24-25,50 0,-24 0,-26 24,1-24,49 0,75 0,-25 0,-25 0,0 0,26 0,-1 0,25 0,25 0,25 0,-49 0,23 0,1 0,1 0,24 0,-1 0,1 0,25 25,0 0,0 0,0-25,51 0,-1 0,-26 25,26-25,100 24,49 1,-49 0,100 24,24-25,-24 1,-100 25,0-25,-51-1,1-24,50 0,0 0,-51 0,1-49,-25 24,50 25,-25-50,50 26,0 24,-51-49,1 49,-26 0,2-50,-2 50,1 0,0-49,0 49,25 0,0-50,-26 50,-49-25,25 1,25-1,-25 0,-25 0,0 0,-25 1,100 24,-25 0,-1 0,-24 0,25 0,-25 0,0 0,0 0,-25 0,25 0,25 24,-25-24,-1 25,1 0,1 0,-27 0,-24-1,0 1,-75 0,25 0,-24 0,-1-25,0 24,0-24,0 25,0 0,-49-25,24 0,0 24,0-24,-50 0,1 0,-26 0,-25 0,51 0,24 0,-25 0,0 0,1 0,-1-49,0 49,-24 0,24 0,-49 0,24 0,75 25,-25-25,50 24,50-24,1 0,24 0,0 0,0 25</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9T20:51:06.7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745 689,'24'0,"1"0,0 0,0 0,0 0,24 0,1 0,-1 0,-24 0,25 0,0 0,-1 0,-24 0,0 0,24 0,26 0,-1 0,1 0,-1 24,-24-24,24 0,0 0,1 0,24 0,0 0,0 0,-24 0,-1 0,1 0,-26 0,26 0,49 25,-50-25,25 0,-49 0,-25 0,49 0,-24 0,-1 0,1 0,0 0,24 25,1-25,-1 25,0-25,-24 0,24 25,1-25,-1 0,25 0,-24 24,-1-24,-24 0,-1 0,26 0,-26 0,26 25,24-25,-24 25,-26-25,26 25,-51-25,1 0,25 0,-1 0,-24 0,-25 0,25 0,-25 0,25-25,49 0,1 25,-26 0,26 0,-1 0,0 0,-24 0,0 0,24 25,-24-25,-25 0,24 0,1 0,24 25,-24-25,24 0,1 25,-26-25,-24 0,25 0,24 0,-24 0,24 0,25 0,-24 0,-1 0,1 0,-1 0,0 24,50-24,-49 0,24 0,-25 25,1-25,-26 0,26 0,-1 25,1-25,-1 0,25 25,-24-25,-1 0,-24 0,24 0,1 25,-26-25,26 0,-1 0,-24 0,-26 0,26 0,0 0,-26 0,1 0,25 0,-1 0,-24 0,50 0,-51 0,26 0,25 0,-26 0,1 0,-1 0,-24 0,0 0,0 0,24 0,1 0,-25 0,49 24,-24-24,24 25,-24-25,24 0,-24 0,-1 0,1 0,-25 0,0 0,-1 0,1 0,0 0,-25 25,0 0,0 0,-25-25,0 25,1-1,-1 1,0 0,-25 0,1-25,-1 0,-24 0,24 0,-24 25,-1-25,51 0,-1 0,0 0,0 0,-24 0,49 0,-25 0,-25 0,25 0,1-25,24 25,-25 0,25-25,-50 25,25 0,-24-25,-1 25,-24 0,49 0,-25 0,1 0,-26 0,-24 0,25 0,-1 0,1 25,-25-25,24 0,-24 0,-25 25,25-25,24 0,1 0,-1 0,-24 0,25 0,-1 0,-24 0,25 0,-1 0,26 0,-26 0,1 0,0 0,-26 0,26 0,-1-50,1 50,24 0,1-25,-26 25,26 0,-1 0,-24 0,49-24,-49 24,24 0,-24 0,24 0,-24 0,-1 0,-24 0,24 0,1 0,0 0,24 0,-24 0,24 0,0 0,-24 0,49 0,-99 0,75 0,-26 0,1 0,24 0,0 0,1 0,-1 0,25 0,-24 0,-1 0,-24 0,24 0,1 0,-26 0,75-25,-25 25,-24 0,24 0,25-25,-50 25,26-25,-1 25,0 0,0 0,-24 0,24 0,0 0,0 0,0 0,-24 0,49 0,-25 0,25-25,-25 25,0-25,-49 25,24 0,25 0,-74 25,25 25,49-50,0 0,-24 0,-1 0,0 0,26 0,-26 0,0 0,-24 0,24 0,1 0,49 0,-50 0,25 0,-24 0,24 0,0 0,-24 0,-1 0,0 0,1 0,49 0,-50 0,25 0,0 0,-24 0,24 0,0 0,-24 0,49 0,-25 0,-25 0,25 0,1 0,-1 0,0 0,0 0,0 0,1-25,-1 25,0-25,-25 25,26 0,-1-25,-25 25,25 0,25 0,-24 0,-1 0,0 0,-25 0,50 0,-49 0,24 0,0 0,0 0,1 25,-1-25,0 0,0 0,25 0,0 0,0 0,25 0,-25 25,25 25,0-25,24-1,-24-24,-25 25,50 0,-26 0,26 0,0-25,-26 0,26 0,0 0,-1 0,26 0,-26 0,-24 0,49 0,50-50,-24 50,-1 0,0-50,-24 50,-1 0,0 0,26 0,24 0,-25 0,-25 0,1 0,-1 0,0 0,26 25,-1 0,75 0,-75 0,0-25,50 24,49 1,-24-25,-25 25,49 0,50-25,25 0,0 25,-75-25,-24 0,24 0,1 24,-50-24,-1 25,-48-25,-1 0,50 25,74-25,-25 0,-98 25,48-25,-48 0,49 0,24 0,26 0,-51 0,-48 0,-26 0,25 0,0 25,26-25,-26 24,50-24,-75 0,0 25,-24-25,24 0,-24 0,49 0,0 25,50-25,-49 0,-51 0,1 0,-50 0,49 0,-24 0,-74 25,-26 0,1-1,-1-24,-49 25,50-25,-25 25,-50 0,-50 0,-49-1,75 26,-125-25,25-25,0 0,125 0,-101 0,26-50,-25-24,50 49,-1 0,100-49,-75 24,26-24,-51 24,50 1,50 24,-75 0,26 0,-1 0,-25 25,-24-49,49 49,0-50,0 50,-24 0,-26 0,-24 0,74 0,0 0,50 0,0 0,-50-49,0 49,-24 0,49 0,0 0,-25 24,0-24,-50 25,51-25,-1 25,50 0,-1-25,-48 25,-1-1,0-24,0 0,75 0,49 0,-50 0,26 0,-26 0,1 0,0-49,-1 49,1-50,24 50,1-25,-1 1,0 24,25 0,1 0,48 24,76 26,-75-50,99 50,-50-26,0 1,1 25,-1-25,25-1,25 1,-24 0,-1 0,25 0,-25-1,50 1,-50 0,-24-25,-1 0,-24 0,24 0,-24 0,-1 0,1 0,49 0,0 0,50 0,-50 0,50 0,-50-50,1 50,73 0,26 0,-51 0,26 0,74 0,25-49,-50 49,-24 0,-100 0,50 0,0 0,-25 0,24 25,-24-25,0 0,-24 0,49 0,-1 24,1-24,-50 0,1 0,-26 0,0 0,1 0,-1 0,1 0,74 0,-50 25,-25-25,25 25,-49-25,0 0,24 25,-24-25,24 0,0 25,-24-25,-50 0,50 0,-26 0,-197 0,98 0,-49 0,-24 0,-51 0,50 24,-49 1,-25-25,-50 0,25 0,24 0,1 0,-74 0,73 0,75 0,1 0,24 0,-50-49,25 24,25 25,0 0,25-50,25 50,-26 0,1 0,-50 0,-24 0,-26 0,1 0,74 0,-25 0,0 0,0 0,50 0,-50-49,75 49,-25 0,49-25,-24 25,49 0,-25 0,1 0,-1 0,25 0,25 0,50 0,-1 0,26 0,-1 0,100 0,99-50,198 25,124-74,472 50,-100-75,100 74,-1 0,-123 50,-174-49,-174-1,-173 50,0 0,-199 0,-74 0,-75 0,-49 0,0 0,-25-25,-124-49,-25-1,0 26,-99-75,50 25,-100-1,0-24,1 25,49 25,-25 49,-99-25,0 25,49 25,-99 0,-74 0,75 0,-1 0,25 0,25 0,124 0,74 25,25-25,1 0,-1 0,25 0,-50 25,75 0,0 25,-75 24,75-49,-50 24,-74 51,24-26,51 25,-26-24,75-51,-1 1,26 0,49-25,0 0,1 0,-1 0,0 0,-25 0,1 0,-26 0,26 0,-1 0,50 25,0 0,0-25,25 0,0 0,0 0,24 0,1 0,24-50,1 50,-26 0,26 0,-1 0,0 0,1 0,-1 25,-24-25,-25 0,-25 0,25 0,24 0,-24 0,0 0,49 0,50 0,-25 0,1 0,48 0,26-50,-25 50,0 0,-50 0,0-49,25 49,-25 0,1 0,48 0,-48 0,-26 0,1 0,-1 0,-24 0,-26 0,1 0,50 0,-1 24,-24-24,24 0,0 25,1-25,-26 0,-24 0,50 0,-1 0,0 25,51-25,-26 25,-25 0,1-25,-1 24,-24-24,-26 0,1 0,50 0,24-49,99 24,50-74,50-25,-248 124,-1 0,26 0,-51 0,26 0,24-50,1 50,-1-49,50 49,-24 0,73 0,1 0,-25 0,49 24,25-24,-24 0,-1 0,-74 0,-49 0,-1 0,-49 0,0 0,-25-24,-100-1,26 25,-25 0,-25-50,25 25,-1 1,-148-1,-49-50,-26 1,1-1,-26 51,26-26,49 50,75 0,-75 25,25 0,-25 24,25 26,0-50,-75-25,1 24,99-24,24 0,50 0,50 0,0 0,0 0,0 0,24 0,25 0,1 0,24 0,0 0,25 0,25 0,49 0,1 25,24-25,0 0,75 0,74-49,50-26,-25 50,49 25,0 0,-74 0,25 0,50 0,-1 0,-49 0,-74 25,-1 25,-49-50,0 25,-50-25,0 0,0 0,25 0,-49 0,24 0,-25 0,1 0,-26 0,-49 0,0-25,-24 25,-1 0,0 0,-25 0,50 0,-49 0,-26 0,-24 0,-50 0,0 25,-99 49,-74-24,-25 74,24-50,75 0,0-49,25 25,74-25,0-25,50 0,25 0,24-25,25 0,0 25,25 0,0 0,25 0,0 0,49 0,1 25,-50-25,24 0,-24 0,-75-25,1 25,24-25,-25 25,26-25,-26 25,0-24,26 24,-1-25,0 25,-25 0,1 0,24 0,-25 0,50 0,-24 0,-51 0,26 0,49 0,-50 0,25 0,0 0,25-25,0 0,0 25,25 0,50 0,24 0,50 0,-25 0,24-49,1 24,-25 0,-49 25,-51-25,-24 25,-74-25,24-24,1 24,-1-25,25 50,1-24,-1 24,0 0,0 24,-49 1,-1 50,-49-26,25-24,50 0,24 0,0-25,-99-75,124 75,50 0,-1 25,26 25,49 24,24 25,150 0,74 25,75 25,148 25,50-50,-75 25,-123-124,-75 24,-50-49,-123 0,-50 25,-50-25,0 0,25 25,25 24,49-24,-24-25,0 25,-100-25,-49 0,0 0,-1 0,26 0,-50-25,50 25,24 0,0-49,1 49,-25 0,-26 0,1 0,-99 0,24 0,25 0,0 0,25 0,0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9T20:51:26.68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57,'25'0,"0"-25,-25 25,50 0,-25 0,24 0,-24 0,0 0,49 0,-24 0,24 0,50 0,25 0,-50 0,25 25,50 0,24-1,1-24,-100 25,25 0,-25-25,0 25,50-25,0 0,-50 0,1-50,-26 50,0-49,-24 49,0 0,-26 0,26 0,0 0,-1 0,1 0,-25 0,-25-25,0 0,0 50,49-25,26 0,49 0,-25 0,25 0,0 25,25-25,-25 0,25 0,-1-50,51 50,-50 0,24 0,75 0,25 0,-99 0,74 0,-74 0,24 25,-24 24,-75-49,0 25,-25 0,-24-25,0 0,-25 0,24 0,1 0,-1 0,-24 0,25 0,24 0,1 0,24 25,-74-25,49 0,-24 0,24 0,0 0,-24 0,24 0,-24 0,-50 0,50 0,-25 0,-1 0,1 0,-25 0,25 0,0 0,0 0,-1 0,-24 0,25 0,0 0,0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9T20:51:31.66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0,'0'0,"25"0,0 0,0 0,-1 0,26 0,24 0,1 0,-1 0,1 0,24 0,-25 25,50-25,-49 25,24-25,-49 0,-26 0,51 0,-26 0,1 0,24 0,26 0,-1 0,25 0,-50 0,25 0,1 0,48 0,-73 0,24 0,-24 0,-1 0,0 0,1 0,-1 0,25 0,-24 0,-26 0,1 0,-25 0,0 0,24 0,1 0,24 0,1 0,24 0,0 0,-24 0,-26 0,1 0,-25 0,24 0,26 0,-26 0,1 0,-25 0,-25 0,24 0,1 0,0 0,0 24,-25-24,49 0,-24 0,0 0,-25 0,25 0,0 0,24 0,-24 0,0 0,0 0,-1 0,1 0,-25 0,25 0,0 0,0 0,0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9T20:51:35.77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78,'0'0,"25"0,25 0,-1 0,1 0,-25 0,24 0,1 0,0 24,-1 1,26 0,-1 0,50 49,-25-24,-24-25,-1-1,50 1,-25-25,1 25,-26-25,25 0,-24 0,-1 0,0 0,-24 0,0 0,24 0,1 0,24 25,-25-25,25 0,25 0,-49 0,24 0,0 0,0 0,1 0,24 0,-50 0,1 0,-1 0,0 0,1 0,-50 0,49 0,-24 0,24 0,-24 0,24 25,0-25,75 0,-50 24,50-24,-49 0,-1 0,-25 0,1 0,24 0,-25 0,1 0,24 0,-25 0,50 0,-49 0,-51 0,51 0,-1 0,1 0,-26 0,1 0,24 0,-24-24,0-1,-1 0,26-25,-26 26,50 24,1-50,-1 50,25 0,0 0,25 0,-50 0,50 0,24 0,26 25,-1-25,75 25,-25-25,25 24,-74-24,-51 25,-48-25,-1 0,0 25,-25-25,50 0,-24 25,-26-25,0 0,1 25,-26-25,-24 0,25 0,24 0,-24 0,24 0,26 0,-26 0,0 0,1 0,24 0,25 0,-25-50,-24 25,-26 25,1-25,-50 25,50 0,-26-24,26 24,-25 0,24 0,1-25,24 25,1-50,-26 50,1-25,0 25,-26 0,1 0,0 0,0 0,-25-24,0-1,25 0,-1 25,1-25,0 0,-25 1,25 24,24-25,1 25,0 0,24 25,-24-25,-26 0,26 0,0 0,-25 0,-1 0,1 0,-25 0,25 0,25 0,-26 0,-24 0,25 0,25 0,-25 0,-1 0,-24 0,0 0,-173 24,98-24,26 0,24 0,0 0,-25 0,26 0,-1 0,-25 0,-24 25,-1-25,26 0,-26 0,26 0,-26 0,1 25,-25-25,24 25,1 0,0-1,24-24,-24 0,24 0,-25 0,1 0,24 0,-24 0,24 0,50 0,-24 0,-26 0,25 0,0 0,-24 0,24 0,-49 0,49 0,-25 0,-24 0,24 0,1 0,-1-24,50 24,-50 0,26 0,-1 0,0 0,0 0,-25 0,1 0,24 0,-25 0,1 0,-1 0,1 0,24 0,-25 0,1 0,-1 0,0 0,26 0,-26 0,-24 0,24 0,0 0,1 0,49 0,-50 0,25 0,1 0,24 0,-25-25,-25 25,25 0,1 0,-1 0,-25 0,0 0,1 0,49 0,-50 0,25 0,1 0,-1 0,0 0,0 0,0 0,1-25,-1 25,-25 0,1 0,24 0,0 0,-25 0,1 0,24 0,0 0,0 0,1 0,-1 0,0 0,0 0,-24 0,24 0,0 0,-25 0,-24 0,24 0,1 0,-1-25,50 25,-50 0,1 0,24-25,0 25,0 0,1 0,-1 0,0 0,25 0,0 25,-50 0,26 0,-26-25,0 0,26 0,-26 0,0 0,1 0,-1-25,1 0,49 25,-50-25,0 25,-24 0,24 0,25 0,-24 0,-1 0,1 0,-1 0,50 0,-74 0,24 0,0 0,1 0,-26 0,51 0,-26 0,0 0,1 0,-26 0,26 0,-26 25,1-25,49 0,-25 0,1 0,24 0,0 0,0 0,1 0,-1 0,-25 0,50 0,-49 0,-1 0,0-25,-24 25,24 0,50 0,-49 0,24 0,0 0,25 0,-25 0,1 0,-1 0,0 0,0 0,0 0,-24 0,24 0,0 0,0 0,-24 0,24 0,0 0,0 0,1 0,-26 0,50 0,-50 0,25-24,1 24,-26 0,0 0,-24 0,49 0,-24-25,49 25,-25 0,0 0,0-25,0 25,25 0,-24 0,-26-25,25 25,0 0,25 0,-74 0,24 0,26 0,-1 0,0 0,0 0,0 0,25 0,-24 0,-1 0,0 0,0 0,25 0,-49 0,-1 0,-25 25,1 0,0 0,-1-1,1-24,-1 25,-49 0,50 0,-25 0,0-1,24-24,26 0,-26 0,26 0,-1 0,0 0,25 0,1 0,-1-24,-25 24,25 0,-24 0,-1-25,1 25,-1-25,25 25,25-25,-49 25,24 0,-25 0,50 0,-49 0,-1 0,25 0,0 0,1 0,-26 0,0 0,50 0,-24 0,-26 0,25 0,25 0,-25 0,1 0,-51 0,1 0,24 0,50 0,-25 0,-24 0,24 0,25 0,25 0,-1 0,26 0,-50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9T20:51:50.2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0,'0'0,"25"0,0 0,25 0,-50 0,49 0,-24 0,0 0,-25 0,25 0,-1 0,1 0,0 0,-25 0,50 0,-1 0,1 0,24 0,1 0,-26 0,-24 0,0 0,25 0,-26 0,-24 0,50 0,-25 0,0 0,24 0,-49 0,50 0,-25 0,24 0,-49 0,50 0,-25 0,-1 0,-24 0,25 0,0 0,25 0,-26 0,1 0,0 0,25 0,-1 0,-24 0,0 0,24 0,-24 0,0 0,0 0,0 0,24 0,-49 0,25 0,25 0,24 0,-24 0,-1 0,-24 0,25 0,-25 0,-1 0,1 0,25 0,-1 0,26 0,-1 0,-24 0,-25 0,-1 0,1 0,0 0,25 0,-50 0,49 0,1 0,24 0,-24 0,-1 0,-49 0,50 0,-25 0,0 0,0 0,24 0,26 0,-1 0,0 0,-24 0,0 0,-50 0,24 0,26 0,-25 0,0 0,-25 0,49 0,-24 0,0 0,-25 0,25 0,24 0,-24 0,-25 0,25 0,0 0,-1 0,1 0,-25 0,25 0,0 0,0 0,-1 0,-24 0,25 0,0 0,0 0,0 0,-25 0,25 0,-25 0,0 0,24 0,1 0,0 0,-25 0,50 0,-26 0,1 0,0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9T20:51:54.8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25,'25'-25,"0"25,0 0,-25 0,25 0,-1 0,1 0,0 0,-25 0,25 0,0 0,-1 0,1 0,-25 0,25 25,0-25,0 0,-1 0,-24 0,25 0,0 0,0 0,0 0,-1 0,26 0,-25 0,24 0,-49 0,25 0,25 0,-25 0,-1 0,1 0,25 0,-1 0,-24 0,-25 0,50 0,-25 0,24 0,-49 0,50 0,-25 0,24 0,-49 0,50 0,-25 0,24 0,1 0,-25 0,24 0,-24 0,25 0,-25 0,-25 0,24 0,1 0,25 0,-25 0,24 0,1 0,24 0,1 0,-26 0,1 0,-1 0,-24 0,25 0,0 25,-1-25,1 0,-25 0,-1 0,26 25,0-25,-26 0,26 0,-25 0,0 0,24 25,1-25,-1 0,-24 0,25 0,-25 0,24 0,1 0,-50 0,49 0,-24 0,0 0,-25 0,50 0,-26 0,26 0,-25 0,0 0,24 0,1 0,0 0,-26 0,26 0,0 0,-26 0,1 0,-25 0,25 0,0 0,-50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292D68-A875-417D-B12C-5822A6373044}"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795E9A-30C8-4380-A9F9-C8FB219A3871}"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453FC0-A1F3-4398-AC24-A3E6CAD38C9C}"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92F5EE-25AC-429F-90CD-621C634B6A94}"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070B7C-03A8-4F1B-A610-8F445B8731BF}"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B80D48-ABD2-4351-8A46-9D34A3A39FF8}"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F12403-F650-449C-9883-F5EE31968A66}"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1768D5-ED43-4E7C-8F94-7B3F37860311}"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4142CB-8FCD-4D95-AA91-60082D0BFAD6}"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C2956C-7560-4C88-BFE3-F8FD8A8BFC5C}"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F57F6F-B06E-4D5B-94E1-23CFF2EF4735}"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AB97A1-1AB9-4F59-9381-87274EDD7C33}"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574336-E6F1-462E-A038-69A86B14B7EF}"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D75CBF-442F-4EE4-B07C-B348BF44E60F}"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CAF14-950F-4AA6-AC69-952B5C3D7553}"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7" name="Picture 6" descr="5-00332_grey-bar.png"/>
          <p:cNvPicPr>
            <a:picLocks noChangeAspect="1"/>
          </p:cNvPicPr>
          <p:nvPr/>
        </p:nvPicPr>
        <p:blipFill>
          <a:blip r:embed="rId3" cstate="screen"/>
          <a:srcRect t="93333"/>
          <a:stretch>
            <a:fillRect/>
          </a:stretch>
        </p:blipFill>
        <p:spPr>
          <a:xfrm>
            <a:off x="0" y="6400800"/>
            <a:ext cx="12192000" cy="457200"/>
          </a:xfrm>
          <a:prstGeom prst="rect">
            <a:avLst/>
          </a:prstGeom>
        </p:spPr>
      </p:pic>
      <p:sp>
        <p:nvSpPr>
          <p:cNvPr id="2" name="Title 1"/>
          <p:cNvSpPr>
            <a:spLocks noGrp="1"/>
          </p:cNvSpPr>
          <p:nvPr>
            <p:ph type="ctrTitle"/>
          </p:nvPr>
        </p:nvSpPr>
        <p:spPr>
          <a:xfrm>
            <a:off x="1016001"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016001" y="3881735"/>
            <a:ext cx="10242551"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5" name="Picture 24" descr="C:\Program Files\Microsoft Resource DVD Artwork\DVD_ART\Artwork_Imagery\Shapes and Graphics\Line\faded white line.png"/>
          <p:cNvPicPr>
            <a:picLocks noChangeAspect="1" noChangeArrowheads="1"/>
          </p:cNvPicPr>
          <p:nvPr/>
        </p:nvPicPr>
        <p:blipFill>
          <a:blip r:embed="rId4" cstate="screen"/>
          <a:srcRect/>
          <a:stretch>
            <a:fillRect/>
          </a:stretch>
        </p:blipFill>
        <p:spPr bwMode="auto">
          <a:xfrm>
            <a:off x="-317499" y="5623686"/>
            <a:ext cx="11595100" cy="19050"/>
          </a:xfrm>
          <a:prstGeom prst="rect">
            <a:avLst/>
          </a:prstGeom>
          <a:noFill/>
        </p:spPr>
      </p:pic>
    </p:spTree>
    <p:extLst>
      <p:ext uri="{BB962C8B-B14F-4D97-AF65-F5344CB8AC3E}">
        <p14:creationId xmlns:p14="http://schemas.microsoft.com/office/powerpoint/2010/main" val="2806679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p:nvPicPr>
        <p:blipFill>
          <a:blip r:embed="rId2" cstate="screen"/>
          <a:srcRect t="93333"/>
          <a:stretch>
            <a:fillRect/>
          </a:stretch>
        </p:blipFill>
        <p:spPr>
          <a:xfrm>
            <a:off x="0" y="6400800"/>
            <a:ext cx="12192000" cy="457200"/>
          </a:xfrm>
          <a:prstGeom prst="rect">
            <a:avLst/>
          </a:prstGeom>
        </p:spPr>
      </p:pic>
      <p:sp>
        <p:nvSpPr>
          <p:cNvPr id="2" name="Title 1"/>
          <p:cNvSpPr>
            <a:spLocks noGrp="1"/>
          </p:cNvSpPr>
          <p:nvPr>
            <p:ph type="ctrTitle"/>
          </p:nvPr>
        </p:nvSpPr>
        <p:spPr>
          <a:xfrm>
            <a:off x="508000" y="832356"/>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508000" y="3048001"/>
            <a:ext cx="9390944"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p:nvPicPr>
        <p:blipFill>
          <a:blip r:embed="rId3" cstate="screen"/>
          <a:srcRect/>
          <a:stretch>
            <a:fillRect/>
          </a:stretch>
        </p:blipFill>
        <p:spPr bwMode="auto">
          <a:xfrm>
            <a:off x="-317499" y="5623432"/>
            <a:ext cx="11595100" cy="19050"/>
          </a:xfrm>
          <a:prstGeom prst="rect">
            <a:avLst/>
          </a:prstGeom>
          <a:noFill/>
        </p:spPr>
      </p:pic>
      <p:sp>
        <p:nvSpPr>
          <p:cNvPr id="7" name="Text Placeholder 6"/>
          <p:cNvSpPr>
            <a:spLocks noGrp="1"/>
          </p:cNvSpPr>
          <p:nvPr>
            <p:ph type="body" sz="quarter" idx="10" hasCustomPrompt="1"/>
          </p:nvPr>
        </p:nvSpPr>
        <p:spPr>
          <a:xfrm>
            <a:off x="1430515" y="4572000"/>
            <a:ext cx="10253485"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94922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2161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3655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5884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1499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68526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FBEDF-E778-4460-9435-FB6746580698}"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046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920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580649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p:nvPicPr>
        <p:blipFill>
          <a:blip r:embed="rId2" cstate="screen"/>
          <a:srcRect t="93333"/>
          <a:stretch>
            <a:fillRect/>
          </a:stretch>
        </p:blipFill>
        <p:spPr>
          <a:xfrm>
            <a:off x="0" y="6400800"/>
            <a:ext cx="12192000" cy="457200"/>
          </a:xfrm>
          <a:prstGeom prst="rect">
            <a:avLst/>
          </a:prstGeom>
        </p:spPr>
      </p:pic>
      <p:sp>
        <p:nvSpPr>
          <p:cNvPr id="2" name="Title 1"/>
          <p:cNvSpPr>
            <a:spLocks noGrp="1"/>
          </p:cNvSpPr>
          <p:nvPr>
            <p:ph type="ctrTitle"/>
          </p:nvPr>
        </p:nvSpPr>
        <p:spPr>
          <a:xfrm>
            <a:off x="508000" y="832356"/>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508000" y="3048001"/>
            <a:ext cx="9390944"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p:nvPicPr>
        <p:blipFill>
          <a:blip r:embed="rId3" cstate="screen"/>
          <a:srcRect/>
          <a:stretch>
            <a:fillRect/>
          </a:stretch>
        </p:blipFill>
        <p:spPr bwMode="auto">
          <a:xfrm>
            <a:off x="-317499" y="5623432"/>
            <a:ext cx="11595100" cy="19050"/>
          </a:xfrm>
          <a:prstGeom prst="rect">
            <a:avLst/>
          </a:prstGeom>
          <a:noFill/>
        </p:spPr>
      </p:pic>
      <p:sp>
        <p:nvSpPr>
          <p:cNvPr id="7" name="Text Placeholder 6"/>
          <p:cNvSpPr>
            <a:spLocks noGrp="1"/>
          </p:cNvSpPr>
          <p:nvPr>
            <p:ph type="body" sz="quarter" idx="10" hasCustomPrompt="1"/>
          </p:nvPr>
        </p:nvSpPr>
        <p:spPr>
          <a:xfrm>
            <a:off x="1430515" y="4572000"/>
            <a:ext cx="10253485"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523601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endParaRPr lang="en-US" altLang="en-US">
              <a:solidFill>
                <a:srgbClr val="000000"/>
              </a:solidFill>
            </a:endParaRPr>
          </a:p>
        </p:txBody>
      </p:sp>
      <p:sp>
        <p:nvSpPr>
          <p:cNvPr id="12" name="Footer Placeholder 16"/>
          <p:cNvSpPr>
            <a:spLocks noGrp="1"/>
          </p:cNvSpPr>
          <p:nvPr>
            <p:ph type="ftr" sz="quarter" idx="11"/>
          </p:nvPr>
        </p:nvSpPr>
        <p:spPr/>
        <p:txBody>
          <a:bodyPr/>
          <a:lstStyle>
            <a:lvl1pPr>
              <a:defRPr/>
            </a:lvl1pPr>
          </a:lstStyle>
          <a:p>
            <a:endParaRPr lang="en-US" altLang="en-US">
              <a:solidFill>
                <a:srgbClr val="000000"/>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fld id="{111741A2-424D-4913-A24A-D83D6EFFDD5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5760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22"/>
          <p:cNvSpPr>
            <a:spLocks noGrp="1"/>
          </p:cNvSpPr>
          <p:nvPr>
            <p:ph type="sldNum" sz="quarter" idx="12"/>
          </p:nvPr>
        </p:nvSpPr>
        <p:spPr/>
        <p:txBody>
          <a:bodyPr/>
          <a:lstStyle>
            <a:lvl1pPr>
              <a:defRPr/>
            </a:lvl1pPr>
          </a:lstStyle>
          <a:p>
            <a:fld id="{8F3E3BD4-3671-4414-BDEB-ABC0066A968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1412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endParaRPr lang="en-US" altLang="en-US">
              <a:solidFill>
                <a:srgbClr val="000000"/>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AC5B3FC3-C20E-4A6E-8989-DB9F1A0604E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3433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22"/>
          <p:cNvSpPr>
            <a:spLocks noGrp="1"/>
          </p:cNvSpPr>
          <p:nvPr>
            <p:ph type="sldNum" sz="quarter" idx="12"/>
          </p:nvPr>
        </p:nvSpPr>
        <p:spPr/>
        <p:txBody>
          <a:bodyPr/>
          <a:lstStyle>
            <a:lvl1pPr>
              <a:defRPr/>
            </a:lvl1pPr>
          </a:lstStyle>
          <a:p>
            <a:fld id="{B302568D-02A5-44D8-9A04-AB73709333A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2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22"/>
          <p:cNvSpPr>
            <a:spLocks noGrp="1"/>
          </p:cNvSpPr>
          <p:nvPr>
            <p:ph type="sldNum" sz="quarter" idx="12"/>
          </p:nvPr>
        </p:nvSpPr>
        <p:spPr/>
        <p:txBody>
          <a:bodyPr/>
          <a:lstStyle>
            <a:lvl1pPr>
              <a:defRPr/>
            </a:lvl1pPr>
          </a:lstStyle>
          <a:p>
            <a:fld id="{1A23BE4F-FC0F-44D1-BB27-FE58EBE2F3C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2085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22"/>
          <p:cNvSpPr>
            <a:spLocks noGrp="1"/>
          </p:cNvSpPr>
          <p:nvPr>
            <p:ph type="sldNum" sz="quarter" idx="12"/>
          </p:nvPr>
        </p:nvSpPr>
        <p:spPr/>
        <p:txBody>
          <a:bodyPr/>
          <a:lstStyle>
            <a:lvl1pPr>
              <a:defRPr/>
            </a:lvl1pPr>
          </a:lstStyle>
          <a:p>
            <a:fld id="{530AF331-9FDF-47C4-B862-621AD86ECC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521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59B804-E058-4F75-9206-71FA7072C4A7}"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22"/>
          <p:cNvSpPr>
            <a:spLocks noGrp="1"/>
          </p:cNvSpPr>
          <p:nvPr>
            <p:ph type="sldNum" sz="quarter" idx="12"/>
          </p:nvPr>
        </p:nvSpPr>
        <p:spPr/>
        <p:txBody>
          <a:bodyPr/>
          <a:lstStyle>
            <a:lvl1pPr>
              <a:defRPr/>
            </a:lvl1pPr>
          </a:lstStyle>
          <a:p>
            <a:fld id="{8C95DC88-4B1E-440D-892E-23447D444C7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5361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EA4F6FC0-CAB5-4570-9F6F-7021807FFF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3581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endParaRPr lang="en-US" altLang="en-US">
              <a:solidFill>
                <a:srgbClr val="000000"/>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69C7DDD5-8196-4F78-9FA2-700F872475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0417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22"/>
          <p:cNvSpPr>
            <a:spLocks noGrp="1"/>
          </p:cNvSpPr>
          <p:nvPr>
            <p:ph type="sldNum" sz="quarter" idx="12"/>
          </p:nvPr>
        </p:nvSpPr>
        <p:spPr/>
        <p:txBody>
          <a:bodyPr/>
          <a:lstStyle>
            <a:lvl1pPr>
              <a:defRPr/>
            </a:lvl1pPr>
          </a:lstStyle>
          <a:p>
            <a:fld id="{018A3D83-1E6D-4E4F-8D55-9C9D38AC39A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94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22"/>
          <p:cNvSpPr>
            <a:spLocks noGrp="1"/>
          </p:cNvSpPr>
          <p:nvPr>
            <p:ph type="sldNum" sz="quarter" idx="12"/>
          </p:nvPr>
        </p:nvSpPr>
        <p:spPr/>
        <p:txBody>
          <a:bodyPr/>
          <a:lstStyle>
            <a:lvl1pPr>
              <a:defRPr/>
            </a:lvl1pPr>
          </a:lstStyle>
          <a:p>
            <a:fld id="{DFFC6415-F64A-41BC-9295-6C18A45AE63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0217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5042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solidFill>
                <a:srgbClr val="FFFFF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4F09A5E-F36F-4DAD-B46E-1212326EFAB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5172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22"/>
          <p:cNvSpPr>
            <a:spLocks noGrp="1"/>
          </p:cNvSpPr>
          <p:nvPr>
            <p:ph type="sldNum" sz="quarter" idx="12"/>
          </p:nvPr>
        </p:nvSpPr>
        <p:spPr/>
        <p:txBody>
          <a:bodyPr/>
          <a:lstStyle>
            <a:lvl1pPr>
              <a:defRPr/>
            </a:lvl1pPr>
          </a:lstStyle>
          <a:p>
            <a:pPr>
              <a:defRPr/>
            </a:pPr>
            <a:fld id="{048A5133-1CAC-4F8B-A19A-3E26A5D82F2F}"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0053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FFFFF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pPr>
              <a:defRPr/>
            </a:pPr>
            <a:fld id="{5DD6DD08-590B-4A62-B31B-188013C6C04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9094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22"/>
          <p:cNvSpPr>
            <a:spLocks noGrp="1"/>
          </p:cNvSpPr>
          <p:nvPr>
            <p:ph type="sldNum" sz="quarter" idx="12"/>
          </p:nvPr>
        </p:nvSpPr>
        <p:spPr/>
        <p:txBody>
          <a:bodyPr/>
          <a:lstStyle>
            <a:lvl1pPr>
              <a:defRPr/>
            </a:lvl1pPr>
          </a:lstStyle>
          <a:p>
            <a:pPr>
              <a:defRPr/>
            </a:pPr>
            <a:fld id="{AFDD996B-27B2-4309-B8C8-C60D3C04953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7805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5A7DC5-3744-46D3-B007-433E15D748E7}"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22"/>
          <p:cNvSpPr>
            <a:spLocks noGrp="1"/>
          </p:cNvSpPr>
          <p:nvPr>
            <p:ph type="sldNum" sz="quarter" idx="12"/>
          </p:nvPr>
        </p:nvSpPr>
        <p:spPr/>
        <p:txBody>
          <a:bodyPr/>
          <a:lstStyle>
            <a:lvl1pPr>
              <a:defRPr/>
            </a:lvl1pPr>
          </a:lstStyle>
          <a:p>
            <a:pPr>
              <a:defRPr/>
            </a:pPr>
            <a:fld id="{E2EA60EE-FAAF-4310-ACB9-69CA5C0F6FF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850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22"/>
          <p:cNvSpPr>
            <a:spLocks noGrp="1"/>
          </p:cNvSpPr>
          <p:nvPr>
            <p:ph type="sldNum" sz="quarter" idx="12"/>
          </p:nvPr>
        </p:nvSpPr>
        <p:spPr/>
        <p:txBody>
          <a:bodyPr/>
          <a:lstStyle>
            <a:lvl1pPr>
              <a:defRPr/>
            </a:lvl1pPr>
          </a:lstStyle>
          <a:p>
            <a:pPr>
              <a:defRPr/>
            </a:pPr>
            <a:fld id="{122A4ED5-6B9B-46AC-B497-50E27F40DDA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1127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22"/>
          <p:cNvSpPr>
            <a:spLocks noGrp="1"/>
          </p:cNvSpPr>
          <p:nvPr>
            <p:ph type="sldNum" sz="quarter" idx="12"/>
          </p:nvPr>
        </p:nvSpPr>
        <p:spPr/>
        <p:txBody>
          <a:bodyPr/>
          <a:lstStyle>
            <a:lvl1pPr>
              <a:defRPr/>
            </a:lvl1pPr>
          </a:lstStyle>
          <a:p>
            <a:pPr>
              <a:defRPr/>
            </a:pPr>
            <a:fld id="{2037AB21-E46D-4291-AAF9-6D4288C1C53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3224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6"/>
          <p:cNvSpPr>
            <a:spLocks noGrp="1"/>
          </p:cNvSpPr>
          <p:nvPr>
            <p:ph type="sldNum" sz="quarter" idx="12"/>
          </p:nvPr>
        </p:nvSpPr>
        <p:spPr/>
        <p:txBody>
          <a:bodyPr/>
          <a:lstStyle>
            <a:lvl1pPr>
              <a:defRPr/>
            </a:lvl1pPr>
          </a:lstStyle>
          <a:p>
            <a:pPr>
              <a:defRPr/>
            </a:pPr>
            <a:fld id="{337B7CB2-4204-4A5F-A55C-40884D8AC02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3532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FFFFF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pPr>
              <a:defRPr/>
            </a:pPr>
            <a:fld id="{30A23D47-16FE-45F4-B01B-E2C40DCE591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5947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22"/>
          <p:cNvSpPr>
            <a:spLocks noGrp="1"/>
          </p:cNvSpPr>
          <p:nvPr>
            <p:ph type="sldNum" sz="quarter" idx="12"/>
          </p:nvPr>
        </p:nvSpPr>
        <p:spPr/>
        <p:txBody>
          <a:bodyPr/>
          <a:lstStyle>
            <a:lvl1pPr>
              <a:defRPr/>
            </a:lvl1pPr>
          </a:lstStyle>
          <a:p>
            <a:pPr>
              <a:defRPr/>
            </a:pPr>
            <a:fld id="{29F62BA7-496B-4135-83BB-1C077195056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6259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22"/>
          <p:cNvSpPr>
            <a:spLocks noGrp="1"/>
          </p:cNvSpPr>
          <p:nvPr>
            <p:ph type="sldNum" sz="quarter" idx="12"/>
          </p:nvPr>
        </p:nvSpPr>
        <p:spPr/>
        <p:txBody>
          <a:bodyPr/>
          <a:lstStyle>
            <a:lvl1pPr>
              <a:defRPr/>
            </a:lvl1pPr>
          </a:lstStyle>
          <a:p>
            <a:pPr>
              <a:defRPr/>
            </a:pPr>
            <a:fld id="{CC8C534B-B95A-4F49-B570-97040CBAEDD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6277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5460C6-7287-43B9-A202-B5AA642F0622}"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3509B7-BCF9-4432-B3BC-3BAA1031A823}"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2655A1-4CEF-4826-9AEE-F2127112D5A0}"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635AB6-E2C5-4C56-A8DD-C88AB174FCC3}"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0D567033-C6E5-4868-B8A5-9713382BCA0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E88ED15A-D606-4A9D-A5E8-273626E62A30}"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447221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solidFill>
            <a:schemeClr val="bg1"/>
          </a:solidFill>
          <a:latin typeface="+mn-lt"/>
          <a:ea typeface="+mn-ea"/>
          <a:cs typeface="+mn-cs"/>
        </a:defRPr>
      </a:lvl1pPr>
      <a:lvl2pPr marL="854075" indent="-393700" algn="l" defTabSz="914363" rtl="0" eaLnBrk="1" latinLnBrk="0" hangingPunct="1">
        <a:lnSpc>
          <a:spcPct val="90000"/>
        </a:lnSpc>
        <a:spcBef>
          <a:spcPct val="20000"/>
        </a:spcBef>
        <a:buFontTx/>
        <a:buBlip>
          <a:blip r:embed="rId15"/>
        </a:buBlip>
        <a:defRPr sz="2800" kern="1200">
          <a:solidFill>
            <a:schemeClr val="bg1"/>
          </a:solidFill>
          <a:latin typeface="+mn-lt"/>
          <a:ea typeface="+mn-ea"/>
          <a:cs typeface="+mn-cs"/>
        </a:defRPr>
      </a:lvl2pPr>
      <a:lvl3pPr marL="1258888" indent="-404813"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3pPr>
      <a:lvl4pPr marL="1655763" indent="-396875"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4pPr>
      <a:lvl5pPr marL="1941513" indent="-400050"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1028" name="Title Placeholder 21"/>
          <p:cNvSpPr>
            <a:spLocks noGrp="1"/>
          </p:cNvSpPr>
          <p:nvPr>
            <p:ph type="title"/>
          </p:nvPr>
        </p:nvSpPr>
        <p:spPr bwMode="auto">
          <a:xfrm>
            <a:off x="1219200" y="274638"/>
            <a:ext cx="103632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algn="ctr" fontAlgn="base">
              <a:spcBef>
                <a:spcPct val="0"/>
              </a:spcBef>
              <a:spcAft>
                <a:spcPct val="0"/>
              </a:spcAft>
              <a:defRPr/>
            </a:pPr>
            <a:endParaRPr lang="en-US">
              <a:solidFill>
                <a:srgbClr val="000000"/>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0D567033-C6E5-4868-B8A5-9713382BCA0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8356603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1028" name="Title Placeholder 21"/>
          <p:cNvSpPr>
            <a:spLocks noGrp="1"/>
          </p:cNvSpPr>
          <p:nvPr>
            <p:ph type="title"/>
          </p:nvPr>
        </p:nvSpPr>
        <p:spPr bwMode="auto">
          <a:xfrm>
            <a:off x="1219200" y="274638"/>
            <a:ext cx="103632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algn="ctr" fontAlgn="base">
              <a:spcBef>
                <a:spcPct val="0"/>
              </a:spcBef>
              <a:spcAft>
                <a:spcPct val="0"/>
              </a:spcAft>
              <a:defRPr/>
            </a:pPr>
            <a:endParaRPr lang="en-US">
              <a:solidFill>
                <a:srgbClr val="000000"/>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0D567033-C6E5-4868-B8A5-9713382BCA0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0525171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wmf"/><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7.xml"/><Relationship Id="rId18" Type="http://schemas.openxmlformats.org/officeDocument/2006/relationships/image" Target="../media/image31.png"/><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28.png"/><Relationship Id="rId17" Type="http://schemas.openxmlformats.org/officeDocument/2006/relationships/customXml" Target="../ink/ink9.xml"/><Relationship Id="rId2" Type="http://schemas.openxmlformats.org/officeDocument/2006/relationships/image" Target="../media/image22.wmf"/><Relationship Id="rId16"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5.xml"/><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30E429E-C56A-DC32-D688-8F56478C79DC}"/>
              </a:ext>
            </a:extLst>
          </p:cNvPr>
          <p:cNvSpPr txBox="1">
            <a:spLocks noGrp="1" noChangeArrowheads="1"/>
          </p:cNvSpPr>
          <p:nvPr>
            <p:ph type="subTitle" idx="1"/>
          </p:nvPr>
        </p:nvSpPr>
        <p:spPr bwMode="auto">
          <a:xfrm>
            <a:off x="3664725" y="3200400"/>
            <a:ext cx="4659352" cy="1754326"/>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5400" dirty="0">
                <a:solidFill>
                  <a:schemeClr val="tx1"/>
                </a:solidFill>
              </a:rPr>
              <a:t>Mt. 16:18; </a:t>
            </a:r>
          </a:p>
          <a:p>
            <a:pPr algn="ctr" eaLnBrk="0" fontAlgn="base" hangingPunct="0">
              <a:spcBef>
                <a:spcPct val="0"/>
              </a:spcBef>
              <a:spcAft>
                <a:spcPct val="0"/>
              </a:spcAft>
              <a:defRPr/>
            </a:pPr>
            <a:r>
              <a:rPr lang="en-US" sz="5400" dirty="0">
                <a:solidFill>
                  <a:schemeClr val="tx1"/>
                </a:solidFill>
              </a:rPr>
              <a:t>Eph. 4:4; 1:22-23</a:t>
            </a:r>
          </a:p>
        </p:txBody>
      </p:sp>
      <p:sp>
        <p:nvSpPr>
          <p:cNvPr id="2" name="Title 1"/>
          <p:cNvSpPr>
            <a:spLocks noGrp="1"/>
          </p:cNvSpPr>
          <p:nvPr>
            <p:ph type="ctrTitle"/>
          </p:nvPr>
        </p:nvSpPr>
        <p:spPr/>
        <p:txBody>
          <a:bodyPr/>
          <a:lstStyle/>
          <a:p>
            <a:r>
              <a:rPr lang="en-US" sz="4800" dirty="0"/>
              <a:t>The Purpose And Mission Of The Church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8.jpg"/>
          <p:cNvPicPr>
            <a:picLocks noGrp="1" noChangeAspect="1"/>
          </p:cNvPicPr>
          <p:nvPr isPhoto="1"/>
        </p:nvPicPr>
        <p:blipFill>
          <a:blip r:embed="rId2" cstate="print">
            <a:lum/>
          </a:blip>
          <a:stretch>
            <a:fillRect/>
          </a:stretch>
        </p:blipFill>
        <p:spPr>
          <a:xfrm>
            <a:off x="1524000" y="0"/>
            <a:ext cx="914400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9.jpg"/>
          <p:cNvPicPr>
            <a:picLocks noGrp="1" noChangeAspect="1"/>
          </p:cNvPicPr>
          <p:nvPr isPhoto="1"/>
        </p:nvPicPr>
        <p:blipFill>
          <a:blip r:embed="rId2" cstate="print">
            <a:lum/>
          </a:blip>
          <a:stretch>
            <a:fillRect/>
          </a:stretch>
        </p:blipFill>
        <p:spPr>
          <a:xfrm>
            <a:off x="1524001" y="0"/>
            <a:ext cx="9143999"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0.jpg"/>
          <p:cNvPicPr>
            <a:picLocks noGrp="1" noChangeAspect="1"/>
          </p:cNvPicPr>
          <p:nvPr isPhoto="1"/>
        </p:nvPicPr>
        <p:blipFill>
          <a:blip r:embed="rId2" cstate="print">
            <a:lum/>
          </a:blip>
          <a:stretch>
            <a:fillRect/>
          </a:stretch>
        </p:blipFill>
        <p:spPr>
          <a:xfrm>
            <a:off x="1524000" y="0"/>
            <a:ext cx="914400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1.jpg"/>
          <p:cNvPicPr>
            <a:picLocks noGrp="1" noChangeAspect="1"/>
          </p:cNvPicPr>
          <p:nvPr isPhoto="1"/>
        </p:nvPicPr>
        <p:blipFill>
          <a:blip r:embed="rId2" cstate="print">
            <a:lum/>
          </a:blip>
          <a:stretch>
            <a:fillRect/>
          </a:stretch>
        </p:blipFill>
        <p:spPr>
          <a:xfrm>
            <a:off x="1524001" y="0"/>
            <a:ext cx="9143999"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2.jpg"/>
          <p:cNvPicPr>
            <a:picLocks noGrp="1" noChangeAspect="1"/>
          </p:cNvPicPr>
          <p:nvPr isPhoto="1"/>
        </p:nvPicPr>
        <p:blipFill>
          <a:blip r:embed="rId2" cstate="print">
            <a:lum/>
          </a:blip>
          <a:stretch>
            <a:fillRect/>
          </a:stretch>
        </p:blipFill>
        <p:spPr>
          <a:xfrm>
            <a:off x="1524000" y="0"/>
            <a:ext cx="914400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3.jpg"/>
          <p:cNvPicPr>
            <a:picLocks noGrp="1" noChangeAspect="1"/>
          </p:cNvPicPr>
          <p:nvPr isPhoto="1"/>
        </p:nvPicPr>
        <p:blipFill>
          <a:blip r:embed="rId2" cstate="print">
            <a:lum/>
          </a:blip>
          <a:stretch>
            <a:fillRect/>
          </a:stretch>
        </p:blipFill>
        <p:spPr>
          <a:xfrm>
            <a:off x="1524000" y="0"/>
            <a:ext cx="914400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4.jpg"/>
          <p:cNvPicPr>
            <a:picLocks noGrp="1" noChangeAspect="1"/>
          </p:cNvPicPr>
          <p:nvPr isPhoto="1"/>
        </p:nvPicPr>
        <p:blipFill>
          <a:blip r:embed="rId2" cstate="print">
            <a:lum/>
          </a:blip>
          <a:stretch>
            <a:fillRect/>
          </a:stretch>
        </p:blipFill>
        <p:spPr>
          <a:xfrm>
            <a:off x="1524001" y="0"/>
            <a:ext cx="9143999"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5.jpg"/>
          <p:cNvPicPr>
            <a:picLocks noGrp="1" noChangeAspect="1"/>
          </p:cNvPicPr>
          <p:nvPr isPhoto="1"/>
        </p:nvPicPr>
        <p:blipFill>
          <a:blip r:embed="rId2" cstate="print">
            <a:lum/>
          </a:blip>
          <a:stretch>
            <a:fillRect/>
          </a:stretch>
        </p:blipFill>
        <p:spPr>
          <a:xfrm>
            <a:off x="1524000" y="0"/>
            <a:ext cx="914400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Grp="1" noChangeAspect="1" noChangeArrowheads="1"/>
          </p:cNvPicPr>
          <p:nvPr>
            <p:ph idx="4294967295"/>
          </p:nvPr>
        </p:nvPicPr>
        <p:blipFill>
          <a:blip r:embed="rId2" cstate="print"/>
          <a:srcRect/>
          <a:stretch>
            <a:fillRect/>
          </a:stretch>
        </p:blipFill>
        <p:spPr>
          <a:xfrm>
            <a:off x="1828800" y="0"/>
            <a:ext cx="8610600" cy="6858000"/>
          </a:xfrm>
          <a:noFill/>
        </p:spPr>
      </p:pic>
      <mc:AlternateContent xmlns:mc="http://schemas.openxmlformats.org/markup-compatibility/2006" xmlns:p14="http://schemas.microsoft.com/office/powerpoint/2010/main">
        <mc:Choice Requires="p14">
          <p:contentPart p14:bwMode="auto" r:id="rId3">
            <p14:nvContentPartPr>
              <p14:cNvPr id="4098" name="Ink 3"/>
              <p14:cNvContentPartPr>
                <a14:cpLocks xmlns:a14="http://schemas.microsoft.com/office/drawing/2010/main" noRot="1" noChangeAspect="1" noEditPoints="1" noChangeArrowheads="1" noChangeShapeType="1"/>
              </p14:cNvContentPartPr>
              <p14:nvPr/>
            </p14:nvContentPartPr>
            <p14:xfrm>
              <a:off x="7177089" y="5607051"/>
              <a:ext cx="2276475" cy="206375"/>
            </p14:xfrm>
          </p:contentPart>
        </mc:Choice>
        <mc:Fallback xmlns="">
          <p:pic>
            <p:nvPicPr>
              <p:cNvPr id="4098" name="Ink 3"/>
              <p:cNvPicPr>
                <a:picLocks noRot="1" noChangeAspect="1" noEditPoints="1" noChangeArrowheads="1" noChangeShapeType="1"/>
              </p:cNvPicPr>
              <p:nvPr/>
            </p:nvPicPr>
            <p:blipFill>
              <a:blip r:embed="rId4"/>
              <a:stretch>
                <a:fillRect/>
              </a:stretch>
            </p:blipFill>
            <p:spPr>
              <a:xfrm>
                <a:off x="7161293" y="5546915"/>
                <a:ext cx="2307709" cy="326647"/>
              </a:xfrm>
              <a:prstGeom prst="rect">
                <a:avLst/>
              </a:prstGeom>
            </p:spPr>
          </p:pic>
        </mc:Fallback>
      </mc:AlternateContent>
      <p:sp>
        <p:nvSpPr>
          <p:cNvPr id="2" name="TextBox 1">
            <a:extLst>
              <a:ext uri="{FF2B5EF4-FFF2-40B4-BE49-F238E27FC236}">
                <a16:creationId xmlns:a16="http://schemas.microsoft.com/office/drawing/2014/main" id="{A7DA8811-B442-FC2F-B272-1418549441E5}"/>
              </a:ext>
            </a:extLst>
          </p:cNvPr>
          <p:cNvSpPr txBox="1"/>
          <p:nvPr/>
        </p:nvSpPr>
        <p:spPr>
          <a:xfrm>
            <a:off x="3200400" y="1676400"/>
            <a:ext cx="5919788" cy="369332"/>
          </a:xfrm>
          <a:prstGeom prst="rect">
            <a:avLst/>
          </a:prstGeom>
          <a:solidFill>
            <a:schemeClr val="bg1"/>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6CBA58DB-A003-645D-A3EE-96E08F1167C1}"/>
              </a:ext>
            </a:extLst>
          </p:cNvPr>
          <p:cNvSpPr/>
          <p:nvPr/>
        </p:nvSpPr>
        <p:spPr bwMode="auto">
          <a:xfrm>
            <a:off x="5295900" y="4453518"/>
            <a:ext cx="1881189" cy="21791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AB21B093-6546-515A-BC9D-610859C53D7C}"/>
              </a:ext>
            </a:extLst>
          </p:cNvPr>
          <p:cNvSpPr/>
          <p:nvPr/>
        </p:nvSpPr>
        <p:spPr bwMode="auto">
          <a:xfrm>
            <a:off x="5295900" y="5336067"/>
            <a:ext cx="1881189" cy="21791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2"/>
          <p:cNvPicPr>
            <a:picLocks noGrp="1" noChangeAspect="1" noChangeArrowheads="1"/>
          </p:cNvPicPr>
          <p:nvPr>
            <p:ph idx="4294967295"/>
          </p:nvPr>
        </p:nvPicPr>
        <p:blipFill>
          <a:blip r:embed="rId2" cstate="print"/>
          <a:srcRect/>
          <a:stretch>
            <a:fillRect/>
          </a:stretch>
        </p:blipFill>
        <p:spPr>
          <a:xfrm>
            <a:off x="1550988" y="114300"/>
            <a:ext cx="9144000" cy="6629400"/>
          </a:xfrm>
          <a:noFill/>
        </p:spPr>
      </p:pic>
      <mc:AlternateContent xmlns:mc="http://schemas.openxmlformats.org/markup-compatibility/2006" xmlns:p14="http://schemas.microsoft.com/office/powerpoint/2010/main">
        <mc:Choice Requires="p14">
          <p:contentPart p14:bwMode="auto" r:id="rId3">
            <p14:nvContentPartPr>
              <p14:cNvPr id="5122" name="Ink 3"/>
              <p14:cNvContentPartPr>
                <a14:cpLocks xmlns:a14="http://schemas.microsoft.com/office/drawing/2010/main" noRot="1" noChangeAspect="1" noEditPoints="1" noChangeArrowheads="1" noChangeShapeType="1"/>
              </p14:cNvContentPartPr>
              <p14:nvPr/>
            </p14:nvContentPartPr>
            <p14:xfrm>
              <a:off x="3132138" y="1633539"/>
              <a:ext cx="2990850" cy="4162425"/>
            </p14:xfrm>
          </p:contentPart>
        </mc:Choice>
        <mc:Fallback xmlns="">
          <p:pic>
            <p:nvPicPr>
              <p:cNvPr id="5122" name="Ink 3"/>
              <p:cNvPicPr>
                <a:picLocks noRot="1" noChangeAspect="1" noEditPoints="1" noChangeArrowheads="1" noChangeShapeType="1"/>
              </p:cNvPicPr>
              <p:nvPr/>
            </p:nvPicPr>
            <p:blipFill>
              <a:blip r:embed="rId4"/>
              <a:stretch>
                <a:fillRect/>
              </a:stretch>
            </p:blipFill>
            <p:spPr>
              <a:xfrm>
                <a:off x="3122780" y="1624184"/>
                <a:ext cx="3009565" cy="41811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23" name="Ink 4"/>
              <p14:cNvContentPartPr>
                <a14:cpLocks xmlns:a14="http://schemas.microsoft.com/office/drawing/2010/main" noRot="1" noChangeAspect="1" noEditPoints="1" noChangeArrowheads="1" noChangeShapeType="1"/>
              </p14:cNvContentPartPr>
              <p14:nvPr/>
            </p14:nvContentPartPr>
            <p14:xfrm>
              <a:off x="1962150" y="990601"/>
              <a:ext cx="5848350" cy="696913"/>
            </p14:xfrm>
          </p:contentPart>
        </mc:Choice>
        <mc:Fallback xmlns="">
          <p:pic>
            <p:nvPicPr>
              <p:cNvPr id="5123" name="Ink 4"/>
              <p:cNvPicPr>
                <a:picLocks noRot="1" noChangeAspect="1" noEditPoints="1" noChangeArrowheads="1" noChangeShapeType="1"/>
              </p:cNvPicPr>
              <p:nvPr/>
            </p:nvPicPr>
            <p:blipFill>
              <a:blip r:embed="rId6"/>
              <a:stretch>
                <a:fillRect/>
              </a:stretch>
            </p:blipFill>
            <p:spPr>
              <a:xfrm>
                <a:off x="1946311" y="927245"/>
                <a:ext cx="5879669" cy="82362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24" name="Ink 5"/>
              <p14:cNvContentPartPr>
                <a14:cpLocks xmlns:a14="http://schemas.microsoft.com/office/drawing/2010/main" noRot="1" noChangeAspect="1" noEditPoints="1" noChangeArrowheads="1" noChangeShapeType="1"/>
              </p14:cNvContentPartPr>
              <p14:nvPr/>
            </p14:nvContentPartPr>
            <p14:xfrm>
              <a:off x="1676400" y="911226"/>
              <a:ext cx="3911600" cy="696913"/>
            </p14:xfrm>
          </p:contentPart>
        </mc:Choice>
        <mc:Fallback xmlns="">
          <p:pic>
            <p:nvPicPr>
              <p:cNvPr id="5124" name="Ink 5"/>
              <p:cNvPicPr>
                <a:picLocks noRot="1" noChangeAspect="1" noEditPoints="1" noChangeArrowheads="1" noChangeShapeType="1"/>
              </p:cNvPicPr>
              <p:nvPr/>
            </p:nvPicPr>
            <p:blipFill>
              <a:blip r:embed="rId8"/>
              <a:stretch>
                <a:fillRect/>
              </a:stretch>
            </p:blipFill>
            <p:spPr>
              <a:xfrm>
                <a:off x="1660498" y="848228"/>
                <a:ext cx="3943043" cy="82290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25" name="Ink 6"/>
              <p14:cNvContentPartPr>
                <a14:cpLocks xmlns:a14="http://schemas.microsoft.com/office/drawing/2010/main" noRot="1" noChangeAspect="1" noEditPoints="1" noChangeArrowheads="1" noChangeShapeType="1"/>
              </p14:cNvContentPartPr>
              <p14:nvPr/>
            </p14:nvContentPartPr>
            <p14:xfrm>
              <a:off x="3970339" y="3884614"/>
              <a:ext cx="2778125" cy="53975"/>
            </p14:xfrm>
          </p:contentPart>
        </mc:Choice>
        <mc:Fallback xmlns="">
          <p:pic>
            <p:nvPicPr>
              <p:cNvPr id="5125" name="Ink 6"/>
              <p:cNvPicPr>
                <a:picLocks noRot="1" noChangeAspect="1" noEditPoints="1" noChangeArrowheads="1" noChangeShapeType="1"/>
              </p:cNvPicPr>
              <p:nvPr/>
            </p:nvPicPr>
            <p:blipFill>
              <a:blip r:embed="rId10"/>
              <a:stretch>
                <a:fillRect/>
              </a:stretch>
            </p:blipFill>
            <p:spPr>
              <a:xfrm>
                <a:off x="3954497" y="3833541"/>
                <a:ext cx="2809449" cy="15612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26" name="Ink 7"/>
              <p14:cNvContentPartPr>
                <a14:cpLocks xmlns:a14="http://schemas.microsoft.com/office/drawing/2010/main" noRot="1" noChangeAspect="1" noEditPoints="1" noChangeArrowheads="1" noChangeShapeType="1"/>
              </p14:cNvContentPartPr>
              <p14:nvPr/>
            </p14:nvContentPartPr>
            <p14:xfrm>
              <a:off x="4033838" y="4071939"/>
              <a:ext cx="1535112" cy="26987"/>
            </p14:xfrm>
          </p:contentPart>
        </mc:Choice>
        <mc:Fallback xmlns="">
          <p:pic>
            <p:nvPicPr>
              <p:cNvPr id="5126" name="Ink 7"/>
              <p:cNvPicPr>
                <a:picLocks noRot="1" noChangeAspect="1" noEditPoints="1" noChangeArrowheads="1" noChangeShapeType="1"/>
              </p:cNvPicPr>
              <p:nvPr/>
            </p:nvPicPr>
            <p:blipFill>
              <a:blip r:embed="rId12"/>
              <a:stretch>
                <a:fillRect/>
              </a:stretch>
            </p:blipFill>
            <p:spPr>
              <a:xfrm>
                <a:off x="4018012" y="4013301"/>
                <a:ext cx="1566404" cy="14426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127" name="Ink 8"/>
              <p14:cNvContentPartPr>
                <a14:cpLocks xmlns:a14="http://schemas.microsoft.com/office/drawing/2010/main" noRot="1" noChangeAspect="1" noEditPoints="1" noChangeArrowheads="1" noChangeShapeType="1"/>
              </p14:cNvContentPartPr>
              <p14:nvPr/>
            </p14:nvContentPartPr>
            <p14:xfrm>
              <a:off x="4845051" y="4473576"/>
              <a:ext cx="4251325" cy="169863"/>
            </p14:xfrm>
          </p:contentPart>
        </mc:Choice>
        <mc:Fallback xmlns="">
          <p:pic>
            <p:nvPicPr>
              <p:cNvPr id="5127" name="Ink 8"/>
              <p:cNvPicPr>
                <a:picLocks noRot="1" noChangeAspect="1" noEditPoints="1" noChangeArrowheads="1" noChangeShapeType="1"/>
              </p:cNvPicPr>
              <p:nvPr/>
            </p:nvPicPr>
            <p:blipFill>
              <a:blip r:embed="rId14"/>
              <a:stretch>
                <a:fillRect/>
              </a:stretch>
            </p:blipFill>
            <p:spPr>
              <a:xfrm>
                <a:off x="4829209" y="4416084"/>
                <a:ext cx="4282648" cy="28484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28" name="Ink 9"/>
              <p14:cNvContentPartPr>
                <a14:cpLocks xmlns:a14="http://schemas.microsoft.com/office/drawing/2010/main" noRot="1" noChangeAspect="1" noEditPoints="1" noChangeArrowheads="1" noChangeShapeType="1"/>
              </p14:cNvContentPartPr>
              <p14:nvPr/>
            </p14:nvContentPartPr>
            <p14:xfrm>
              <a:off x="4891089" y="5875339"/>
              <a:ext cx="1482725" cy="1587"/>
            </p14:xfrm>
          </p:contentPart>
        </mc:Choice>
        <mc:Fallback xmlns="">
          <p:pic>
            <p:nvPicPr>
              <p:cNvPr id="5128" name="Ink 9"/>
              <p:cNvPicPr>
                <a:picLocks noRot="1" noChangeAspect="1" noEditPoints="1" noChangeArrowheads="1" noChangeShapeType="1"/>
              </p:cNvPicPr>
              <p:nvPr/>
            </p:nvPicPr>
            <p:blipFill>
              <a:blip r:embed="rId16"/>
              <a:stretch>
                <a:fillRect/>
              </a:stretch>
            </p:blipFill>
            <p:spPr>
              <a:xfrm>
                <a:off x="4875250" y="5596027"/>
                <a:ext cx="1514043" cy="56021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29" name="Ink 10"/>
              <p14:cNvContentPartPr>
                <a14:cpLocks xmlns:a14="http://schemas.microsoft.com/office/drawing/2010/main" noRot="1" noChangeAspect="1" noEditPoints="1" noChangeArrowheads="1" noChangeShapeType="1"/>
              </p14:cNvContentPartPr>
              <p14:nvPr/>
            </p14:nvContentPartPr>
            <p14:xfrm>
              <a:off x="6310314" y="6018213"/>
              <a:ext cx="1258887" cy="36512"/>
            </p14:xfrm>
          </p:contentPart>
        </mc:Choice>
        <mc:Fallback xmlns="">
          <p:pic>
            <p:nvPicPr>
              <p:cNvPr id="5129" name="Ink 10"/>
              <p:cNvPicPr>
                <a:picLocks noRot="1" noChangeAspect="1" noEditPoints="1" noChangeArrowheads="1" noChangeShapeType="1"/>
              </p:cNvPicPr>
              <p:nvPr/>
            </p:nvPicPr>
            <p:blipFill>
              <a:blip r:embed="rId18"/>
              <a:stretch>
                <a:fillRect/>
              </a:stretch>
            </p:blipFill>
            <p:spPr>
              <a:xfrm>
                <a:off x="6294370" y="5961345"/>
                <a:ext cx="1290414" cy="150248"/>
              </a:xfrm>
              <a:prstGeom prst="rect">
                <a:avLst/>
              </a:prstGeom>
            </p:spPr>
          </p:pic>
        </mc:Fallback>
      </mc:AlternateContent>
      <p:sp>
        <p:nvSpPr>
          <p:cNvPr id="2" name="TextBox 1">
            <a:extLst>
              <a:ext uri="{FF2B5EF4-FFF2-40B4-BE49-F238E27FC236}">
                <a16:creationId xmlns:a16="http://schemas.microsoft.com/office/drawing/2014/main" id="{F7F315C8-7E73-FB1D-4B93-8456F5AFE7EB}"/>
              </a:ext>
            </a:extLst>
          </p:cNvPr>
          <p:cNvSpPr txBox="1"/>
          <p:nvPr/>
        </p:nvSpPr>
        <p:spPr>
          <a:xfrm>
            <a:off x="3836988" y="1828801"/>
            <a:ext cx="4572000" cy="369332"/>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8D4C-C645-1A83-F087-1FB47ED6E12A}"/>
              </a:ext>
            </a:extLst>
          </p:cNvPr>
          <p:cNvSpPr>
            <a:spLocks noGrp="1"/>
          </p:cNvSpPr>
          <p:nvPr>
            <p:ph type="title"/>
          </p:nvPr>
        </p:nvSpPr>
        <p:spPr>
          <a:xfrm>
            <a:off x="1905000" y="230189"/>
            <a:ext cx="8382000" cy="664797"/>
          </a:xfrm>
        </p:spPr>
        <p:txBody>
          <a:bodyPr/>
          <a:lstStyle/>
          <a:p>
            <a:r>
              <a:rPr lang="en-US" dirty="0"/>
              <a:t> – Psalms 127</a:t>
            </a:r>
          </a:p>
        </p:txBody>
      </p:sp>
      <p:sp>
        <p:nvSpPr>
          <p:cNvPr id="3" name="Text Placeholder 2">
            <a:extLst>
              <a:ext uri="{FF2B5EF4-FFF2-40B4-BE49-F238E27FC236}">
                <a16:creationId xmlns:a16="http://schemas.microsoft.com/office/drawing/2014/main" id="{C37CD4B6-7735-28A1-ABC4-5E304CED0A59}"/>
              </a:ext>
            </a:extLst>
          </p:cNvPr>
          <p:cNvSpPr>
            <a:spLocks noGrp="1"/>
          </p:cNvSpPr>
          <p:nvPr>
            <p:ph type="body" sz="quarter" idx="10"/>
          </p:nvPr>
        </p:nvSpPr>
        <p:spPr>
          <a:xfrm>
            <a:off x="685800" y="1219200"/>
            <a:ext cx="10896599" cy="5408612"/>
          </a:xfrm>
        </p:spPr>
        <p:txBody>
          <a:bodyPr/>
          <a:lstStyle/>
          <a:p>
            <a:pPr marL="0" indent="0">
              <a:buNone/>
            </a:pPr>
            <a:r>
              <a:rPr lang="en-US" sz="3600" b="1" i="1" dirty="0"/>
              <a:t>Ps 127:1, “Except Jehovah build the house, they labor in vain that build it: except Jehovah keep the city, the watchman </a:t>
            </a:r>
            <a:r>
              <a:rPr lang="en-US" sz="3600" b="1" i="1" dirty="0" err="1"/>
              <a:t>waketh</a:t>
            </a:r>
            <a:r>
              <a:rPr lang="en-US" sz="3600" b="1" i="1" dirty="0"/>
              <a:t> but in vain.”</a:t>
            </a:r>
          </a:p>
          <a:p>
            <a:pPr>
              <a:buFont typeface="Arial" panose="020B0604020202020204" pitchFamily="34" charset="0"/>
              <a:buChar char="•"/>
            </a:pPr>
            <a:r>
              <a:rPr lang="en-US" sz="3600" dirty="0"/>
              <a:t>In the midst of the Psalms of Ascents, we find the only Psalms attributed to Solomon.  As they journeyed toward and within the city, they would see the place that God gave His instructions to build. </a:t>
            </a:r>
          </a:p>
          <a:p>
            <a:pPr>
              <a:buFont typeface="Arial" panose="020B0604020202020204" pitchFamily="34" charset="0"/>
              <a:buChar char="•"/>
            </a:pPr>
            <a:r>
              <a:rPr lang="en-US" sz="3600" b="1" dirty="0">
                <a:solidFill>
                  <a:srgbClr val="FF0000"/>
                </a:solidFill>
              </a:rPr>
              <a:t>The premise of this Psalms – whatever we do, ought to be done with His blessing, i.e. by His authority. Colossians 3:17;  1 Thessalonians 2:13</a:t>
            </a:r>
          </a:p>
        </p:txBody>
      </p:sp>
    </p:spTree>
    <p:extLst>
      <p:ext uri="{BB962C8B-B14F-4D97-AF65-F5344CB8AC3E}">
        <p14:creationId xmlns:p14="http://schemas.microsoft.com/office/powerpoint/2010/main" val="1110314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1676400" y="228600"/>
            <a:ext cx="8610600" cy="685800"/>
          </a:xfrm>
          <a:noFill/>
        </p:spPr>
        <p:txBody>
          <a:bodyPr/>
          <a:lstStyle/>
          <a:p>
            <a:pPr eaLnBrk="1" hangingPunct="1"/>
            <a:r>
              <a:rPr lang="en-US" dirty="0"/>
              <a:t>Modern Expressions …</a:t>
            </a:r>
          </a:p>
        </p:txBody>
      </p:sp>
      <p:sp>
        <p:nvSpPr>
          <p:cNvPr id="50179" name="Rectangle 3"/>
          <p:cNvSpPr>
            <a:spLocks noGrp="1" noChangeArrowheads="1"/>
          </p:cNvSpPr>
          <p:nvPr>
            <p:ph sz="quarter" idx="1"/>
          </p:nvPr>
        </p:nvSpPr>
        <p:spPr>
          <a:xfrm>
            <a:off x="419100" y="1447800"/>
            <a:ext cx="11239500" cy="3657600"/>
          </a:xfrm>
        </p:spPr>
        <p:txBody>
          <a:bodyPr/>
          <a:lstStyle/>
          <a:p>
            <a:pPr eaLnBrk="1" hangingPunct="1">
              <a:spcAft>
                <a:spcPct val="50000"/>
              </a:spcAft>
            </a:pPr>
            <a:r>
              <a:rPr lang="en-US" sz="4000" dirty="0"/>
              <a:t>“We do not need authority for everything we do.”</a:t>
            </a:r>
          </a:p>
          <a:p>
            <a:pPr eaLnBrk="1" hangingPunct="1">
              <a:spcAft>
                <a:spcPct val="50000"/>
              </a:spcAft>
            </a:pPr>
            <a:r>
              <a:rPr lang="en-US" sz="4000" dirty="0"/>
              <a:t>“We do many things for which there is no authority.” </a:t>
            </a:r>
          </a:p>
          <a:p>
            <a:pPr eaLnBrk="1" hangingPunct="1">
              <a:spcAft>
                <a:spcPct val="50000"/>
              </a:spcAft>
            </a:pPr>
            <a:r>
              <a:rPr lang="en-US" sz="4000" dirty="0"/>
              <a:t>“Where does the Bible say not to?”</a:t>
            </a:r>
          </a:p>
        </p:txBody>
      </p:sp>
      <p:sp>
        <p:nvSpPr>
          <p:cNvPr id="50180" name="Text Box 4"/>
          <p:cNvSpPr txBox="1">
            <a:spLocks noChangeArrowheads="1"/>
          </p:cNvSpPr>
          <p:nvPr/>
        </p:nvSpPr>
        <p:spPr bwMode="auto">
          <a:xfrm>
            <a:off x="419100" y="5410200"/>
            <a:ext cx="11353800" cy="1138773"/>
          </a:xfrm>
          <a:prstGeom prst="rect">
            <a:avLst/>
          </a:prstGeom>
          <a:noFill/>
          <a:ln w="25400">
            <a:noFill/>
            <a:prstDash val="sysDot"/>
            <a:miter lim="800000"/>
            <a:headEnd/>
            <a:tailEnd/>
          </a:ln>
        </p:spPr>
        <p:txBody>
          <a:bodyPr wrap="square">
            <a:spAutoFit/>
          </a:bodyPr>
          <a:lstStyle/>
          <a:p>
            <a:r>
              <a:rPr lang="en-US" sz="4000" b="1" dirty="0">
                <a:solidFill>
                  <a:srgbClr val="FF0000"/>
                </a:solidFill>
              </a:rPr>
              <a:t>A Basic Bible Principle: (1 Pet. 4:11; cf. 2 </a:t>
            </a:r>
            <a:r>
              <a:rPr lang="en-US" sz="4000" b="1" dirty="0" err="1">
                <a:solidFill>
                  <a:srgbClr val="FF0000"/>
                </a:solidFill>
              </a:rPr>
              <a:t>Jno</a:t>
            </a:r>
            <a:r>
              <a:rPr lang="en-US" sz="4000" b="1" dirty="0">
                <a:solidFill>
                  <a:srgbClr val="FF0000"/>
                </a:solidFill>
              </a:rPr>
              <a:t>. 9-11)</a:t>
            </a:r>
          </a:p>
          <a:p>
            <a:endParaRPr lang="en-US"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80"/>
                                        </p:tgtEl>
                                        <p:attrNameLst>
                                          <p:attrName>style.visibility</p:attrName>
                                        </p:attrNameLst>
                                      </p:cBhvr>
                                      <p:to>
                                        <p:strVal val="visible"/>
                                      </p:to>
                                    </p:set>
                                    <p:anim calcmode="lin" valueType="num">
                                      <p:cBhvr additive="base">
                                        <p:cTn id="25" dur="500" fill="hold"/>
                                        <p:tgtEl>
                                          <p:spTgt spid="50180"/>
                                        </p:tgtEl>
                                        <p:attrNameLst>
                                          <p:attrName>ppt_x</p:attrName>
                                        </p:attrNameLst>
                                      </p:cBhvr>
                                      <p:tavLst>
                                        <p:tav tm="0">
                                          <p:val>
                                            <p:strVal val="#ppt_x"/>
                                          </p:val>
                                        </p:tav>
                                        <p:tav tm="100000">
                                          <p:val>
                                            <p:strVal val="#ppt_x"/>
                                          </p:val>
                                        </p:tav>
                                      </p:tavLst>
                                    </p:anim>
                                    <p:anim calcmode="lin" valueType="num">
                                      <p:cBhvr additive="base">
                                        <p:cTn id="26"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autoUpdateAnimBg="0"/>
      <p:bldP spid="5018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609600" y="533400"/>
            <a:ext cx="10972800" cy="1219200"/>
          </a:xfrm>
        </p:spPr>
        <p:txBody>
          <a:bodyPr/>
          <a:lstStyle/>
          <a:p>
            <a:pPr eaLnBrk="1" hangingPunct="1">
              <a:defRPr/>
            </a:pPr>
            <a:r>
              <a:rPr lang="en-US" sz="3200" i="1" dirty="0"/>
              <a:t>Ps 127:1, “Except Jehovah build the house, they labor in vain that build it: except Jehovah keep the city, the watchman </a:t>
            </a:r>
            <a:r>
              <a:rPr lang="en-US" sz="3200" i="1" dirty="0" err="1"/>
              <a:t>waketh</a:t>
            </a:r>
            <a:r>
              <a:rPr lang="en-US" sz="3200" i="1" dirty="0"/>
              <a:t> but in vain.”</a:t>
            </a:r>
            <a:endParaRPr lang="en-US" dirty="0"/>
          </a:p>
        </p:txBody>
      </p:sp>
      <p:sp>
        <p:nvSpPr>
          <p:cNvPr id="39939" name="Rectangle 3"/>
          <p:cNvSpPr>
            <a:spLocks noGrp="1" noChangeArrowheads="1"/>
          </p:cNvSpPr>
          <p:nvPr>
            <p:ph sz="quarter" idx="1"/>
          </p:nvPr>
        </p:nvSpPr>
        <p:spPr>
          <a:xfrm>
            <a:off x="609600" y="1752600"/>
            <a:ext cx="10972800" cy="4724400"/>
          </a:xfrm>
        </p:spPr>
        <p:txBody>
          <a:bodyPr/>
          <a:lstStyle/>
          <a:p>
            <a:pPr eaLnBrk="1" hangingPunct="1">
              <a:lnSpc>
                <a:spcPct val="90000"/>
              </a:lnSpc>
              <a:buSzTx/>
              <a:buFontTx/>
              <a:buChar char="•"/>
              <a:defRPr/>
            </a:pPr>
            <a:r>
              <a:rPr lang="en-US" sz="3600" dirty="0"/>
              <a:t>The Chief Priests and Elders of the Jews recognized the Need for Authority. </a:t>
            </a:r>
            <a:r>
              <a:rPr lang="en-US" sz="3600" b="1" dirty="0">
                <a:solidFill>
                  <a:srgbClr val="FF0000"/>
                </a:solidFill>
              </a:rPr>
              <a:t>(Mt. 21:23-27)</a:t>
            </a:r>
          </a:p>
          <a:p>
            <a:pPr eaLnBrk="1" hangingPunct="1">
              <a:lnSpc>
                <a:spcPct val="90000"/>
              </a:lnSpc>
              <a:buSzTx/>
              <a:buFontTx/>
              <a:buChar char="•"/>
              <a:defRPr/>
            </a:pPr>
            <a:r>
              <a:rPr lang="en-US" sz="4000" b="1" u="sng" dirty="0"/>
              <a:t>Question shows two things:</a:t>
            </a:r>
          </a:p>
          <a:p>
            <a:pPr lvl="1" eaLnBrk="1" hangingPunct="1">
              <a:lnSpc>
                <a:spcPct val="90000"/>
              </a:lnSpc>
              <a:buSzTx/>
              <a:buFontTx/>
              <a:buChar char="•"/>
              <a:defRPr/>
            </a:pPr>
            <a:r>
              <a:rPr lang="en-US" sz="3600" dirty="0"/>
              <a:t>Recognition of a need for authority.</a:t>
            </a:r>
          </a:p>
          <a:p>
            <a:pPr lvl="1" eaLnBrk="1" hangingPunct="1">
              <a:lnSpc>
                <a:spcPct val="90000"/>
              </a:lnSpc>
              <a:buSzTx/>
              <a:buFontTx/>
              <a:buChar char="•"/>
              <a:defRPr/>
            </a:pPr>
            <a:r>
              <a:rPr lang="en-US" sz="3600" dirty="0"/>
              <a:t>That such authority must come from one who has the right to give it.</a:t>
            </a:r>
          </a:p>
          <a:p>
            <a:pPr lvl="1" eaLnBrk="1" hangingPunct="1">
              <a:lnSpc>
                <a:spcPct val="90000"/>
              </a:lnSpc>
              <a:buSzTx/>
              <a:buFontTx/>
              <a:buChar char="•"/>
              <a:defRPr/>
            </a:pPr>
            <a:r>
              <a:rPr lang="en-US" sz="3600" dirty="0"/>
              <a:t>Two possible sources:</a:t>
            </a:r>
          </a:p>
          <a:p>
            <a:pPr lvl="2" eaLnBrk="1" hangingPunct="1">
              <a:lnSpc>
                <a:spcPct val="90000"/>
              </a:lnSpc>
              <a:buSzTx/>
              <a:buFontTx/>
              <a:buChar char="•"/>
              <a:defRPr/>
            </a:pPr>
            <a:r>
              <a:rPr lang="en-US" sz="3200" dirty="0"/>
              <a:t>Heaven</a:t>
            </a:r>
          </a:p>
          <a:p>
            <a:pPr lvl="2" eaLnBrk="1" hangingPunct="1">
              <a:lnSpc>
                <a:spcPct val="90000"/>
              </a:lnSpc>
              <a:buSzTx/>
              <a:buFontTx/>
              <a:buChar char="•"/>
              <a:defRPr/>
            </a:pPr>
            <a:r>
              <a:rPr lang="en-US" sz="3200" dirty="0"/>
              <a:t>Man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228600"/>
            <a:ext cx="7772400" cy="1143000"/>
          </a:xfrm>
          <a:noFill/>
        </p:spPr>
        <p:txBody>
          <a:bodyPr/>
          <a:lstStyle/>
          <a:p>
            <a:pPr eaLnBrk="1" hangingPunct="1">
              <a:defRPr/>
            </a:pPr>
            <a:r>
              <a:rPr lang="en-US" sz="5400" dirty="0"/>
              <a:t>The Bible Says…</a:t>
            </a:r>
          </a:p>
        </p:txBody>
      </p:sp>
      <p:sp>
        <p:nvSpPr>
          <p:cNvPr id="15363" name="Rectangle 3"/>
          <p:cNvSpPr>
            <a:spLocks noGrp="1" noChangeArrowheads="1"/>
          </p:cNvSpPr>
          <p:nvPr>
            <p:ph sz="quarter" idx="1"/>
          </p:nvPr>
        </p:nvSpPr>
        <p:spPr>
          <a:xfrm>
            <a:off x="685800" y="1981200"/>
            <a:ext cx="10896600" cy="4114800"/>
          </a:xfrm>
        </p:spPr>
        <p:txBody>
          <a:bodyPr/>
          <a:lstStyle/>
          <a:p>
            <a:pPr eaLnBrk="1" hangingPunct="1">
              <a:defRPr/>
            </a:pPr>
            <a:r>
              <a:rPr lang="en-US" sz="4000" dirty="0"/>
              <a:t>There is a pattern.  2 Tim. 1:8-13</a:t>
            </a:r>
          </a:p>
          <a:p>
            <a:pPr eaLnBrk="1" hangingPunct="1">
              <a:defRPr/>
            </a:pPr>
            <a:r>
              <a:rPr lang="en-US" sz="4000" dirty="0"/>
              <a:t>Examples. Gen. 4; Lev. 10:1-2; Heb. 8:1-5</a:t>
            </a:r>
          </a:p>
          <a:p>
            <a:pPr eaLnBrk="1" hangingPunct="1">
              <a:defRPr/>
            </a:pPr>
            <a:endParaRPr lang="en-US" sz="4000" dirty="0"/>
          </a:p>
          <a:p>
            <a:pPr eaLnBrk="1" hangingPunct="1">
              <a:defRPr/>
            </a:pPr>
            <a:r>
              <a:rPr lang="en-US" sz="4400" b="1" dirty="0"/>
              <a:t>We too, must follow the pattern!!!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noFill/>
        </p:spPr>
        <p:txBody>
          <a:bodyPr/>
          <a:lstStyle/>
          <a:p>
            <a:r>
              <a:rPr lang="en-US" sz="4000" dirty="0"/>
              <a:t>Church A Spiritual Body With A Spiritual Mission</a:t>
            </a:r>
          </a:p>
        </p:txBody>
      </p:sp>
      <p:sp>
        <p:nvSpPr>
          <p:cNvPr id="19459" name="Rectangle 3"/>
          <p:cNvSpPr>
            <a:spLocks noGrp="1" noChangeArrowheads="1"/>
          </p:cNvSpPr>
          <p:nvPr>
            <p:ph sz="quarter" idx="1"/>
          </p:nvPr>
        </p:nvSpPr>
        <p:spPr>
          <a:xfrm>
            <a:off x="609600" y="1828800"/>
            <a:ext cx="10972799" cy="4572000"/>
          </a:xfrm>
        </p:spPr>
        <p:txBody>
          <a:bodyPr/>
          <a:lstStyle/>
          <a:p>
            <a:r>
              <a:rPr lang="en-US" sz="4400" dirty="0">
                <a:effectLst/>
              </a:rPr>
              <a:t>The Church is the spiritual house of God. </a:t>
            </a:r>
            <a:r>
              <a:rPr lang="en-US" sz="4400" b="1" dirty="0">
                <a:effectLst/>
              </a:rPr>
              <a:t>1 Pet. 2:5</a:t>
            </a:r>
          </a:p>
          <a:p>
            <a:pPr lvl="1"/>
            <a:r>
              <a:rPr lang="en-US" sz="4000" dirty="0">
                <a:effectLst/>
              </a:rPr>
              <a:t>It is the family of God built by Christ. </a:t>
            </a:r>
            <a:r>
              <a:rPr lang="en-US" sz="4000" b="1" dirty="0">
                <a:effectLst/>
              </a:rPr>
              <a:t>Mt. 16:18; Acts 20:28</a:t>
            </a:r>
          </a:p>
          <a:p>
            <a:pPr lvl="1"/>
            <a:r>
              <a:rPr lang="en-US" sz="4000" dirty="0">
                <a:effectLst/>
              </a:rPr>
              <a:t>It is the spiritual body of saved people. </a:t>
            </a:r>
            <a:r>
              <a:rPr lang="en-US" sz="4000" b="1" dirty="0">
                <a:effectLst/>
              </a:rPr>
              <a:t>Acts 2:47; Eph. 5:23-27</a:t>
            </a:r>
            <a:endParaRPr lang="en-US" sz="4000"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133600" y="228600"/>
            <a:ext cx="7772400" cy="990600"/>
          </a:xfrm>
          <a:noFill/>
        </p:spPr>
        <p:txBody>
          <a:bodyPr/>
          <a:lstStyle/>
          <a:p>
            <a:r>
              <a:rPr lang="en-US" dirty="0"/>
              <a:t>Church Has A Spiritual Mission</a:t>
            </a:r>
          </a:p>
        </p:txBody>
      </p:sp>
      <p:sp>
        <p:nvSpPr>
          <p:cNvPr id="21507" name="Rectangle 3"/>
          <p:cNvSpPr>
            <a:spLocks noGrp="1" noChangeArrowheads="1"/>
          </p:cNvSpPr>
          <p:nvPr>
            <p:ph sz="quarter" idx="1"/>
          </p:nvPr>
        </p:nvSpPr>
        <p:spPr>
          <a:xfrm>
            <a:off x="609600" y="1295400"/>
            <a:ext cx="11391900" cy="5562600"/>
          </a:xfrm>
        </p:spPr>
        <p:txBody>
          <a:bodyPr/>
          <a:lstStyle/>
          <a:p>
            <a:endParaRPr lang="en-US" dirty="0"/>
          </a:p>
        </p:txBody>
      </p:sp>
      <p:sp>
        <p:nvSpPr>
          <p:cNvPr id="21508" name="Rectangle 4"/>
          <p:cNvSpPr>
            <a:spLocks noChangeArrowheads="1"/>
          </p:cNvSpPr>
          <p:nvPr/>
        </p:nvSpPr>
        <p:spPr bwMode="auto">
          <a:xfrm>
            <a:off x="1981200" y="609600"/>
            <a:ext cx="8458200" cy="1143000"/>
          </a:xfrm>
          <a:prstGeom prst="rect">
            <a:avLst/>
          </a:prstGeom>
          <a:noFill/>
          <a:ln w="9525">
            <a:noFill/>
            <a:miter lim="800000"/>
            <a:headEnd/>
            <a:tailEnd/>
          </a:ln>
          <a:effectLst/>
        </p:spPr>
        <p:txBody>
          <a:bodyPr lIns="92075" tIns="46038" rIns="92075" bIns="46038" anchor="ctr"/>
          <a:lstStyle/>
          <a:p>
            <a:pPr algn="ctr" eaLnBrk="1" hangingPunct="1"/>
            <a:endParaRPr lang="en-US" sz="4400">
              <a:solidFill>
                <a:schemeClr val="tx2"/>
              </a:solidFill>
              <a:latin typeface="Times New Roman" pitchFamily="18" charset="0"/>
            </a:endParaRPr>
          </a:p>
        </p:txBody>
      </p:sp>
      <p:sp>
        <p:nvSpPr>
          <p:cNvPr id="21509" name="Rectangle 5"/>
          <p:cNvSpPr>
            <a:spLocks noChangeArrowheads="1"/>
          </p:cNvSpPr>
          <p:nvPr/>
        </p:nvSpPr>
        <p:spPr bwMode="auto">
          <a:xfrm>
            <a:off x="1066800" y="1317169"/>
            <a:ext cx="10591800" cy="54102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sz="3600" b="1" u="sng" dirty="0">
                <a:latin typeface="Times New Roman" pitchFamily="18" charset="0"/>
              </a:rPr>
              <a:t>The work of evangelism</a:t>
            </a:r>
            <a:r>
              <a:rPr lang="en-US" sz="3600" b="1" dirty="0">
                <a:latin typeface="Times New Roman" pitchFamily="18" charset="0"/>
              </a:rPr>
              <a:t>.</a:t>
            </a:r>
            <a:r>
              <a:rPr lang="en-US" sz="3600" dirty="0">
                <a:latin typeface="Times New Roman" pitchFamily="18" charset="0"/>
              </a:rPr>
              <a:t> </a:t>
            </a:r>
            <a:r>
              <a:rPr lang="en-US" sz="3200" b="1" dirty="0">
                <a:solidFill>
                  <a:srgbClr val="FF0000"/>
                </a:solidFill>
                <a:latin typeface="Times New Roman" pitchFamily="18" charset="0"/>
              </a:rPr>
              <a:t>1 Tim. 3:15; 1 Thess. 1:8; 1 Cor. 9:14; Acts 11:22; Acts 13:3; Phil. 4:15; 2 Cor. 11:8-9.</a:t>
            </a:r>
          </a:p>
          <a:p>
            <a:pPr marL="342900" indent="-342900">
              <a:spcBef>
                <a:spcPct val="20000"/>
              </a:spcBef>
            </a:pPr>
            <a:r>
              <a:rPr lang="en-US" sz="3200" b="1" dirty="0">
                <a:latin typeface="Times New Roman" pitchFamily="18" charset="0"/>
              </a:rPr>
              <a:t>      This:	</a:t>
            </a:r>
            <a:r>
              <a:rPr lang="en-US" sz="3200" dirty="0">
                <a:latin typeface="Times New Roman" pitchFamily="18" charset="0"/>
              </a:rPr>
              <a:t>			</a:t>
            </a:r>
            <a:r>
              <a:rPr lang="en-US" sz="3200" b="1" dirty="0">
                <a:latin typeface="Times New Roman" pitchFamily="18" charset="0"/>
              </a:rPr>
              <a:t>Not This:</a:t>
            </a:r>
          </a:p>
          <a:p>
            <a:pPr marL="342900" indent="-342900">
              <a:spcBef>
                <a:spcPct val="20000"/>
              </a:spcBef>
            </a:pPr>
            <a:endParaRPr lang="en-US" sz="3200" dirty="0">
              <a:latin typeface="Times New Roman" pitchFamily="18" charset="0"/>
            </a:endParaRPr>
          </a:p>
        </p:txBody>
      </p:sp>
      <p:sp>
        <p:nvSpPr>
          <p:cNvPr id="21510" name="Oval 6"/>
          <p:cNvSpPr>
            <a:spLocks noChangeArrowheads="1"/>
          </p:cNvSpPr>
          <p:nvPr/>
        </p:nvSpPr>
        <p:spPr bwMode="auto">
          <a:xfrm>
            <a:off x="1948543" y="3516086"/>
            <a:ext cx="914400" cy="914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Ch.</a:t>
            </a:r>
          </a:p>
        </p:txBody>
      </p:sp>
      <p:sp>
        <p:nvSpPr>
          <p:cNvPr id="21511" name="Oval 7"/>
          <p:cNvSpPr>
            <a:spLocks noChangeArrowheads="1"/>
          </p:cNvSpPr>
          <p:nvPr/>
        </p:nvSpPr>
        <p:spPr bwMode="auto">
          <a:xfrm>
            <a:off x="3810000" y="3581400"/>
            <a:ext cx="1066800" cy="914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preacher</a:t>
            </a:r>
          </a:p>
        </p:txBody>
      </p:sp>
      <p:sp>
        <p:nvSpPr>
          <p:cNvPr id="21512" name="Oval 8"/>
          <p:cNvSpPr>
            <a:spLocks noChangeArrowheads="1"/>
          </p:cNvSpPr>
          <p:nvPr/>
        </p:nvSpPr>
        <p:spPr bwMode="auto">
          <a:xfrm>
            <a:off x="5867400" y="3505200"/>
            <a:ext cx="914400" cy="914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Ch.</a:t>
            </a:r>
          </a:p>
        </p:txBody>
      </p:sp>
      <p:sp>
        <p:nvSpPr>
          <p:cNvPr id="21513" name="Oval 9"/>
          <p:cNvSpPr>
            <a:spLocks noChangeArrowheads="1"/>
          </p:cNvSpPr>
          <p:nvPr/>
        </p:nvSpPr>
        <p:spPr bwMode="auto">
          <a:xfrm>
            <a:off x="7467600" y="4191000"/>
            <a:ext cx="990600" cy="13716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M.S.</a:t>
            </a:r>
          </a:p>
          <a:p>
            <a:pPr algn="ctr" eaLnBrk="1" hangingPunct="1"/>
            <a:r>
              <a:rPr lang="en-US" sz="2400">
                <a:latin typeface="Times New Roman" pitchFamily="18" charset="0"/>
              </a:rPr>
              <a:t>Or</a:t>
            </a:r>
          </a:p>
          <a:p>
            <a:pPr algn="ctr" eaLnBrk="1" hangingPunct="1"/>
            <a:r>
              <a:rPr lang="en-US" sz="2400">
                <a:latin typeface="Times New Roman" pitchFamily="18" charset="0"/>
              </a:rPr>
              <a:t>S.Ch.</a:t>
            </a:r>
          </a:p>
        </p:txBody>
      </p:sp>
      <p:sp>
        <p:nvSpPr>
          <p:cNvPr id="21514" name="Oval 10"/>
          <p:cNvSpPr>
            <a:spLocks noChangeArrowheads="1"/>
          </p:cNvSpPr>
          <p:nvPr/>
        </p:nvSpPr>
        <p:spPr bwMode="auto">
          <a:xfrm>
            <a:off x="5867400" y="4572000"/>
            <a:ext cx="914400" cy="914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Ch.</a:t>
            </a:r>
          </a:p>
        </p:txBody>
      </p:sp>
      <p:sp>
        <p:nvSpPr>
          <p:cNvPr id="21515" name="Oval 11"/>
          <p:cNvSpPr>
            <a:spLocks noChangeArrowheads="1"/>
          </p:cNvSpPr>
          <p:nvPr/>
        </p:nvSpPr>
        <p:spPr bwMode="auto">
          <a:xfrm>
            <a:off x="5867400" y="5638800"/>
            <a:ext cx="914400" cy="914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Ch.</a:t>
            </a:r>
          </a:p>
        </p:txBody>
      </p:sp>
      <p:sp>
        <p:nvSpPr>
          <p:cNvPr id="21516" name="Oval 12"/>
          <p:cNvSpPr>
            <a:spLocks noChangeArrowheads="1"/>
          </p:cNvSpPr>
          <p:nvPr/>
        </p:nvSpPr>
        <p:spPr bwMode="auto">
          <a:xfrm>
            <a:off x="9296400" y="4572000"/>
            <a:ext cx="1066800" cy="914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preacher</a:t>
            </a:r>
          </a:p>
        </p:txBody>
      </p:sp>
      <p:sp>
        <p:nvSpPr>
          <p:cNvPr id="21517" name="Line 13"/>
          <p:cNvSpPr>
            <a:spLocks noChangeShapeType="1"/>
          </p:cNvSpPr>
          <p:nvPr/>
        </p:nvSpPr>
        <p:spPr bwMode="auto">
          <a:xfrm>
            <a:off x="2895600" y="4038600"/>
            <a:ext cx="685800" cy="0"/>
          </a:xfrm>
          <a:prstGeom prst="line">
            <a:avLst/>
          </a:prstGeom>
          <a:noFill/>
          <a:ln w="9525">
            <a:solidFill>
              <a:schemeClr val="tx1"/>
            </a:solidFill>
            <a:round/>
            <a:headEnd/>
            <a:tailEnd type="triangle" w="med" len="med"/>
          </a:ln>
          <a:effectLst/>
        </p:spPr>
        <p:txBody>
          <a:bodyPr/>
          <a:lstStyle/>
          <a:p>
            <a:endParaRPr lang="en-US"/>
          </a:p>
        </p:txBody>
      </p:sp>
      <p:sp>
        <p:nvSpPr>
          <p:cNvPr id="21518" name="Line 14"/>
          <p:cNvSpPr>
            <a:spLocks noChangeShapeType="1"/>
          </p:cNvSpPr>
          <p:nvPr/>
        </p:nvSpPr>
        <p:spPr bwMode="auto">
          <a:xfrm>
            <a:off x="6858000" y="41910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21519" name="Line 15"/>
          <p:cNvSpPr>
            <a:spLocks noChangeShapeType="1"/>
          </p:cNvSpPr>
          <p:nvPr/>
        </p:nvSpPr>
        <p:spPr bwMode="auto">
          <a:xfrm>
            <a:off x="6934200" y="5029200"/>
            <a:ext cx="533400" cy="0"/>
          </a:xfrm>
          <a:prstGeom prst="line">
            <a:avLst/>
          </a:prstGeom>
          <a:noFill/>
          <a:ln w="9525">
            <a:solidFill>
              <a:schemeClr val="tx1"/>
            </a:solidFill>
            <a:round/>
            <a:headEnd/>
            <a:tailEnd type="triangle" w="med" len="med"/>
          </a:ln>
          <a:effectLst/>
        </p:spPr>
        <p:txBody>
          <a:bodyPr/>
          <a:lstStyle/>
          <a:p>
            <a:endParaRPr lang="en-US"/>
          </a:p>
        </p:txBody>
      </p:sp>
      <p:sp>
        <p:nvSpPr>
          <p:cNvPr id="21520" name="Line 16"/>
          <p:cNvSpPr>
            <a:spLocks noChangeShapeType="1"/>
          </p:cNvSpPr>
          <p:nvPr/>
        </p:nvSpPr>
        <p:spPr bwMode="auto">
          <a:xfrm flipV="1">
            <a:off x="6934200" y="5486400"/>
            <a:ext cx="609600" cy="381000"/>
          </a:xfrm>
          <a:prstGeom prst="line">
            <a:avLst/>
          </a:prstGeom>
          <a:noFill/>
          <a:ln w="9525">
            <a:solidFill>
              <a:schemeClr val="tx1"/>
            </a:solidFill>
            <a:round/>
            <a:headEnd/>
            <a:tailEnd type="triangle" w="med" len="med"/>
          </a:ln>
          <a:effectLst/>
        </p:spPr>
        <p:txBody>
          <a:bodyPr/>
          <a:lstStyle/>
          <a:p>
            <a:endParaRPr lang="en-US"/>
          </a:p>
        </p:txBody>
      </p:sp>
      <p:sp>
        <p:nvSpPr>
          <p:cNvPr id="21521" name="Line 17"/>
          <p:cNvSpPr>
            <a:spLocks noChangeShapeType="1"/>
          </p:cNvSpPr>
          <p:nvPr/>
        </p:nvSpPr>
        <p:spPr bwMode="auto">
          <a:xfrm>
            <a:off x="8610600" y="5029200"/>
            <a:ext cx="457200" cy="0"/>
          </a:xfrm>
          <a:prstGeom prst="line">
            <a:avLst/>
          </a:prstGeom>
          <a:noFill/>
          <a:ln w="9525">
            <a:solidFill>
              <a:schemeClr val="tx1"/>
            </a:solidFill>
            <a:round/>
            <a:headEnd/>
            <a:tailEnd type="triangle" w="med" len="med"/>
          </a:ln>
          <a:effectLst/>
        </p:spPr>
        <p:txBody>
          <a:bodyPr/>
          <a:lstStyle/>
          <a:p>
            <a:endParaRPr lang="en-US"/>
          </a:p>
        </p:txBody>
      </p:sp>
      <p:sp>
        <p:nvSpPr>
          <p:cNvPr id="21522" name="Oval 18"/>
          <p:cNvSpPr>
            <a:spLocks noChangeArrowheads="1"/>
          </p:cNvSpPr>
          <p:nvPr/>
        </p:nvSpPr>
        <p:spPr bwMode="auto">
          <a:xfrm>
            <a:off x="1905000" y="5334000"/>
            <a:ext cx="685800" cy="4572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Ch.</a:t>
            </a:r>
          </a:p>
        </p:txBody>
      </p:sp>
      <p:sp>
        <p:nvSpPr>
          <p:cNvPr id="21523" name="Oval 19"/>
          <p:cNvSpPr>
            <a:spLocks noChangeArrowheads="1"/>
          </p:cNvSpPr>
          <p:nvPr/>
        </p:nvSpPr>
        <p:spPr bwMode="auto">
          <a:xfrm>
            <a:off x="1905000" y="5943600"/>
            <a:ext cx="685800" cy="533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Ch.</a:t>
            </a:r>
          </a:p>
        </p:txBody>
      </p:sp>
      <p:sp>
        <p:nvSpPr>
          <p:cNvPr id="21524" name="Oval 20"/>
          <p:cNvSpPr>
            <a:spLocks noChangeArrowheads="1"/>
          </p:cNvSpPr>
          <p:nvPr/>
        </p:nvSpPr>
        <p:spPr bwMode="auto">
          <a:xfrm>
            <a:off x="1905000" y="4724400"/>
            <a:ext cx="685800" cy="533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Ch.</a:t>
            </a:r>
          </a:p>
        </p:txBody>
      </p:sp>
      <p:sp>
        <p:nvSpPr>
          <p:cNvPr id="21525" name="Oval 21"/>
          <p:cNvSpPr>
            <a:spLocks noChangeArrowheads="1"/>
          </p:cNvSpPr>
          <p:nvPr/>
        </p:nvSpPr>
        <p:spPr bwMode="auto">
          <a:xfrm>
            <a:off x="3886200" y="5105400"/>
            <a:ext cx="1066800" cy="914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1" hangingPunct="1"/>
            <a:r>
              <a:rPr lang="en-US" sz="2400">
                <a:latin typeface="Times New Roman" pitchFamily="18" charset="0"/>
              </a:rPr>
              <a:t>preacher</a:t>
            </a:r>
          </a:p>
        </p:txBody>
      </p:sp>
      <p:sp>
        <p:nvSpPr>
          <p:cNvPr id="21526" name="Line 22"/>
          <p:cNvSpPr>
            <a:spLocks noChangeShapeType="1"/>
          </p:cNvSpPr>
          <p:nvPr/>
        </p:nvSpPr>
        <p:spPr bwMode="auto">
          <a:xfrm>
            <a:off x="2743200" y="5105400"/>
            <a:ext cx="1066800" cy="228600"/>
          </a:xfrm>
          <a:prstGeom prst="line">
            <a:avLst/>
          </a:prstGeom>
          <a:noFill/>
          <a:ln w="9525">
            <a:solidFill>
              <a:schemeClr val="tx1"/>
            </a:solidFill>
            <a:round/>
            <a:headEnd/>
            <a:tailEnd type="triangle" w="med" len="med"/>
          </a:ln>
          <a:effectLst/>
        </p:spPr>
        <p:txBody>
          <a:bodyPr/>
          <a:lstStyle/>
          <a:p>
            <a:endParaRPr lang="en-US"/>
          </a:p>
        </p:txBody>
      </p:sp>
      <p:sp>
        <p:nvSpPr>
          <p:cNvPr id="21527" name="Line 23"/>
          <p:cNvSpPr>
            <a:spLocks noChangeShapeType="1"/>
          </p:cNvSpPr>
          <p:nvPr/>
        </p:nvSpPr>
        <p:spPr bwMode="auto">
          <a:xfrm>
            <a:off x="2743200" y="5562600"/>
            <a:ext cx="990600" cy="0"/>
          </a:xfrm>
          <a:prstGeom prst="line">
            <a:avLst/>
          </a:prstGeom>
          <a:noFill/>
          <a:ln w="9525">
            <a:solidFill>
              <a:schemeClr val="tx1"/>
            </a:solidFill>
            <a:round/>
            <a:headEnd/>
            <a:tailEnd type="triangle" w="med" len="med"/>
          </a:ln>
          <a:effectLst/>
        </p:spPr>
        <p:txBody>
          <a:bodyPr/>
          <a:lstStyle/>
          <a:p>
            <a:endParaRPr lang="en-US"/>
          </a:p>
        </p:txBody>
      </p:sp>
      <p:sp>
        <p:nvSpPr>
          <p:cNvPr id="21528" name="Line 24"/>
          <p:cNvSpPr>
            <a:spLocks noChangeShapeType="1"/>
          </p:cNvSpPr>
          <p:nvPr/>
        </p:nvSpPr>
        <p:spPr bwMode="auto">
          <a:xfrm flipV="1">
            <a:off x="2743200" y="5867400"/>
            <a:ext cx="1066800" cy="304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943600" y="4038600"/>
            <a:ext cx="1752600" cy="1905000"/>
            <a:chOff x="2304" y="1584"/>
            <a:chExt cx="2112" cy="1872"/>
          </a:xfrm>
        </p:grpSpPr>
        <p:sp>
          <p:nvSpPr>
            <p:cNvPr id="23557" name="AutoShape 5"/>
            <p:cNvSpPr>
              <a:spLocks noChangeArrowheads="1"/>
            </p:cNvSpPr>
            <p:nvPr/>
          </p:nvSpPr>
          <p:spPr bwMode="auto">
            <a:xfrm rot="600000">
              <a:off x="2352" y="1584"/>
              <a:ext cx="2064" cy="192"/>
            </a:xfrm>
            <a:prstGeom prst="rightArrow">
              <a:avLst>
                <a:gd name="adj1" fmla="val 41667"/>
                <a:gd name="adj2" fmla="val 268750"/>
              </a:avLst>
            </a:prstGeom>
            <a:solidFill>
              <a:srgbClr val="993300"/>
            </a:solidFill>
            <a:ln w="9525">
              <a:solidFill>
                <a:schemeClr val="tx1"/>
              </a:solidFill>
              <a:miter lim="800000"/>
              <a:headEnd/>
              <a:tailEnd/>
            </a:ln>
            <a:effectLst/>
          </p:spPr>
          <p:txBody>
            <a:bodyPr wrap="none" anchor="ctr"/>
            <a:lstStyle/>
            <a:p>
              <a:endParaRPr lang="en-US"/>
            </a:p>
          </p:txBody>
        </p:sp>
        <p:sp>
          <p:nvSpPr>
            <p:cNvPr id="23558" name="AutoShape 6"/>
            <p:cNvSpPr>
              <a:spLocks noChangeArrowheads="1"/>
            </p:cNvSpPr>
            <p:nvPr/>
          </p:nvSpPr>
          <p:spPr bwMode="auto">
            <a:xfrm>
              <a:off x="2304" y="2448"/>
              <a:ext cx="2064" cy="192"/>
            </a:xfrm>
            <a:prstGeom prst="rightArrow">
              <a:avLst>
                <a:gd name="adj1" fmla="val 41667"/>
                <a:gd name="adj2" fmla="val 268750"/>
              </a:avLst>
            </a:prstGeom>
            <a:solidFill>
              <a:srgbClr val="993300"/>
            </a:solidFill>
            <a:ln w="9525">
              <a:solidFill>
                <a:schemeClr val="tx1"/>
              </a:solidFill>
              <a:miter lim="800000"/>
              <a:headEnd/>
              <a:tailEnd/>
            </a:ln>
            <a:effectLst/>
          </p:spPr>
          <p:txBody>
            <a:bodyPr wrap="none" anchor="ctr"/>
            <a:lstStyle/>
            <a:p>
              <a:endParaRPr lang="en-US"/>
            </a:p>
          </p:txBody>
        </p:sp>
        <p:sp>
          <p:nvSpPr>
            <p:cNvPr id="23559" name="AutoShape 7"/>
            <p:cNvSpPr>
              <a:spLocks noChangeArrowheads="1"/>
            </p:cNvSpPr>
            <p:nvPr/>
          </p:nvSpPr>
          <p:spPr bwMode="auto">
            <a:xfrm rot="21000000">
              <a:off x="2304" y="3264"/>
              <a:ext cx="2064" cy="192"/>
            </a:xfrm>
            <a:prstGeom prst="rightArrow">
              <a:avLst>
                <a:gd name="adj1" fmla="val 41667"/>
                <a:gd name="adj2" fmla="val 268750"/>
              </a:avLst>
            </a:prstGeom>
            <a:solidFill>
              <a:srgbClr val="993300"/>
            </a:solidFill>
            <a:ln w="9525">
              <a:solidFill>
                <a:schemeClr val="tx1"/>
              </a:solidFill>
              <a:miter lim="800000"/>
              <a:headEnd/>
              <a:tailEnd/>
            </a:ln>
            <a:effectLst/>
          </p:spPr>
          <p:txBody>
            <a:bodyPr wrap="none" anchor="ctr"/>
            <a:lstStyle/>
            <a:p>
              <a:endParaRPr lang="en-US"/>
            </a:p>
          </p:txBody>
        </p:sp>
      </p:grpSp>
      <p:sp>
        <p:nvSpPr>
          <p:cNvPr id="23560" name="Text Box 8"/>
          <p:cNvSpPr txBox="1">
            <a:spLocks noChangeArrowheads="1"/>
          </p:cNvSpPr>
          <p:nvPr/>
        </p:nvSpPr>
        <p:spPr bwMode="auto">
          <a:xfrm>
            <a:off x="7848600" y="4038601"/>
            <a:ext cx="2590800" cy="2043113"/>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US" sz="3200" dirty="0">
                <a:latin typeface="Arial" charset="0"/>
              </a:rPr>
              <a:t>Place</a:t>
            </a:r>
          </a:p>
          <a:p>
            <a:pPr marL="457200" indent="-457200">
              <a:spcBef>
                <a:spcPct val="50000"/>
              </a:spcBef>
              <a:buFontTx/>
              <a:buAutoNum type="arabicPeriod"/>
            </a:pPr>
            <a:r>
              <a:rPr lang="en-US" sz="3200" dirty="0">
                <a:latin typeface="Arial" charset="0"/>
              </a:rPr>
              <a:t>Personnel</a:t>
            </a:r>
          </a:p>
          <a:p>
            <a:pPr marL="457200" indent="-457200">
              <a:spcBef>
                <a:spcPct val="50000"/>
              </a:spcBef>
              <a:buFontTx/>
              <a:buAutoNum type="arabicPeriod"/>
            </a:pPr>
            <a:r>
              <a:rPr lang="en-US" sz="3200" dirty="0">
                <a:latin typeface="Arial" charset="0"/>
              </a:rPr>
              <a:t>Provisions</a:t>
            </a:r>
          </a:p>
        </p:txBody>
      </p:sp>
      <p:sp>
        <p:nvSpPr>
          <p:cNvPr id="23562" name="Rectangle 10"/>
          <p:cNvSpPr>
            <a:spLocks noGrp="1" noChangeArrowheads="1"/>
          </p:cNvSpPr>
          <p:nvPr>
            <p:ph type="title"/>
          </p:nvPr>
        </p:nvSpPr>
        <p:spPr>
          <a:noFill/>
          <a:ln/>
        </p:spPr>
        <p:txBody>
          <a:bodyPr/>
          <a:lstStyle/>
          <a:p>
            <a:r>
              <a:rPr lang="en-US" dirty="0"/>
              <a:t>Church Has A Spiritual Mission </a:t>
            </a:r>
          </a:p>
        </p:txBody>
      </p:sp>
      <p:sp>
        <p:nvSpPr>
          <p:cNvPr id="23563" name="Text Box 11"/>
          <p:cNvSpPr txBox="1">
            <a:spLocks noChangeArrowheads="1"/>
          </p:cNvSpPr>
          <p:nvPr/>
        </p:nvSpPr>
        <p:spPr bwMode="auto">
          <a:xfrm>
            <a:off x="1965325" y="1497013"/>
            <a:ext cx="184150" cy="366712"/>
          </a:xfrm>
          <a:prstGeom prst="rect">
            <a:avLst/>
          </a:prstGeom>
          <a:noFill/>
          <a:ln w="9525">
            <a:noFill/>
            <a:miter lim="800000"/>
            <a:headEnd/>
            <a:tailEnd/>
          </a:ln>
          <a:effectLst/>
        </p:spPr>
        <p:txBody>
          <a:bodyPr wrap="none">
            <a:spAutoFit/>
          </a:bodyPr>
          <a:lstStyle/>
          <a:p>
            <a:endParaRPr lang="en-US"/>
          </a:p>
        </p:txBody>
      </p:sp>
      <p:sp>
        <p:nvSpPr>
          <p:cNvPr id="23564" name="Text Box 12"/>
          <p:cNvSpPr txBox="1">
            <a:spLocks noChangeArrowheads="1"/>
          </p:cNvSpPr>
          <p:nvPr/>
        </p:nvSpPr>
        <p:spPr bwMode="auto">
          <a:xfrm>
            <a:off x="609600" y="1401764"/>
            <a:ext cx="10972800" cy="1190625"/>
          </a:xfrm>
          <a:prstGeom prst="rect">
            <a:avLst/>
          </a:prstGeom>
          <a:noFill/>
          <a:ln w="9525">
            <a:noFill/>
            <a:miter lim="800000"/>
            <a:headEnd/>
            <a:tailEnd/>
          </a:ln>
          <a:effectLst/>
        </p:spPr>
        <p:txBody>
          <a:bodyPr wrap="square">
            <a:spAutoFit/>
          </a:bodyPr>
          <a:lstStyle/>
          <a:p>
            <a:pPr>
              <a:buFontTx/>
              <a:buChar char="•"/>
            </a:pPr>
            <a:r>
              <a:rPr lang="en-US" sz="3600" b="1" u="sng" dirty="0"/>
              <a:t>The work of Edification</a:t>
            </a:r>
            <a:r>
              <a:rPr lang="en-US" sz="3600" b="1" dirty="0"/>
              <a:t>.  </a:t>
            </a:r>
            <a:r>
              <a:rPr lang="en-US" sz="3600" b="1" dirty="0">
                <a:solidFill>
                  <a:srgbClr val="FF0000"/>
                </a:solidFill>
              </a:rPr>
              <a:t>Eph. 4:11-16;  1 Cor. 14:26; </a:t>
            </a:r>
            <a:br>
              <a:rPr lang="en-US" sz="3600" b="1" dirty="0">
                <a:solidFill>
                  <a:srgbClr val="FF0000"/>
                </a:solidFill>
              </a:rPr>
            </a:br>
            <a:r>
              <a:rPr lang="en-US" sz="3600" b="1" dirty="0">
                <a:solidFill>
                  <a:srgbClr val="FF0000"/>
                </a:solidFill>
              </a:rPr>
              <a:t>Col. 2:6-7</a:t>
            </a:r>
          </a:p>
        </p:txBody>
      </p:sp>
      <p:sp>
        <p:nvSpPr>
          <p:cNvPr id="11" name="Oval 10"/>
          <p:cNvSpPr/>
          <p:nvPr/>
        </p:nvSpPr>
        <p:spPr bwMode="auto">
          <a:xfrm>
            <a:off x="2362200" y="3429000"/>
            <a:ext cx="2971800" cy="2971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4800" dirty="0">
                <a:latin typeface="Garamond" pitchFamily="18" charset="0"/>
              </a:rPr>
              <a:t>church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524000" y="0"/>
            <a:ext cx="9144000" cy="1066800"/>
          </a:xfrm>
          <a:noFill/>
        </p:spPr>
        <p:txBody>
          <a:bodyPr/>
          <a:lstStyle/>
          <a:p>
            <a:r>
              <a:rPr lang="en-US" sz="4000" dirty="0"/>
              <a:t>Church Has A Spiritual Mission</a:t>
            </a:r>
          </a:p>
        </p:txBody>
      </p:sp>
      <p:sp>
        <p:nvSpPr>
          <p:cNvPr id="27651" name="Rectangle 3"/>
          <p:cNvSpPr>
            <a:spLocks noGrp="1" noChangeArrowheads="1"/>
          </p:cNvSpPr>
          <p:nvPr>
            <p:ph sz="quarter" idx="1"/>
          </p:nvPr>
        </p:nvSpPr>
        <p:spPr>
          <a:xfrm>
            <a:off x="1524000" y="1676400"/>
            <a:ext cx="4724400" cy="5181600"/>
          </a:xfrm>
        </p:spPr>
        <p:txBody>
          <a:bodyPr/>
          <a:lstStyle/>
          <a:p>
            <a:r>
              <a:rPr lang="en-US" sz="3200" b="1" dirty="0"/>
              <a:t>This:</a:t>
            </a:r>
          </a:p>
        </p:txBody>
      </p:sp>
      <p:sp>
        <p:nvSpPr>
          <p:cNvPr id="27652" name="Rectangle 4"/>
          <p:cNvSpPr>
            <a:spLocks noGrp="1" noChangeArrowheads="1"/>
          </p:cNvSpPr>
          <p:nvPr>
            <p:ph sz="quarter" idx="2"/>
          </p:nvPr>
        </p:nvSpPr>
        <p:spPr>
          <a:xfrm>
            <a:off x="6172200" y="1676400"/>
            <a:ext cx="4495800" cy="5181600"/>
          </a:xfrm>
        </p:spPr>
        <p:txBody>
          <a:bodyPr/>
          <a:lstStyle/>
          <a:p>
            <a:r>
              <a:rPr lang="en-US" dirty="0"/>
              <a:t>Not This:</a:t>
            </a:r>
          </a:p>
        </p:txBody>
      </p:sp>
      <p:sp>
        <p:nvSpPr>
          <p:cNvPr id="27653" name="Rectangle 5"/>
          <p:cNvSpPr>
            <a:spLocks noChangeArrowheads="1"/>
          </p:cNvSpPr>
          <p:nvPr/>
        </p:nvSpPr>
        <p:spPr bwMode="auto">
          <a:xfrm>
            <a:off x="1752600" y="0"/>
            <a:ext cx="8458200" cy="1295400"/>
          </a:xfrm>
          <a:prstGeom prst="rect">
            <a:avLst/>
          </a:prstGeom>
          <a:noFill/>
          <a:ln w="9525">
            <a:noFill/>
            <a:miter lim="800000"/>
            <a:headEnd/>
            <a:tailEnd/>
          </a:ln>
          <a:effectLst/>
        </p:spPr>
        <p:txBody>
          <a:bodyPr lIns="92075" tIns="46038" rIns="92075" bIns="46038" anchor="ctr"/>
          <a:lstStyle/>
          <a:p>
            <a:pPr algn="ctr" eaLnBrk="1" hangingPunct="1"/>
            <a:endParaRPr lang="en-US" sz="4400">
              <a:solidFill>
                <a:schemeClr val="tx2"/>
              </a:solidFill>
              <a:latin typeface="Times New Roman" pitchFamily="18" charset="0"/>
            </a:endParaRPr>
          </a:p>
        </p:txBody>
      </p:sp>
      <p:sp>
        <p:nvSpPr>
          <p:cNvPr id="27654" name="Oval 6"/>
          <p:cNvSpPr>
            <a:spLocks noChangeArrowheads="1"/>
          </p:cNvSpPr>
          <p:nvPr/>
        </p:nvSpPr>
        <p:spPr bwMode="auto">
          <a:xfrm>
            <a:off x="1905000" y="3657600"/>
            <a:ext cx="9144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55" name="Oval 7"/>
          <p:cNvSpPr>
            <a:spLocks noChangeArrowheads="1"/>
          </p:cNvSpPr>
          <p:nvPr/>
        </p:nvSpPr>
        <p:spPr bwMode="auto">
          <a:xfrm>
            <a:off x="3505200" y="2971800"/>
            <a:ext cx="914400" cy="533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56" name="Oval 8"/>
          <p:cNvSpPr>
            <a:spLocks noChangeArrowheads="1"/>
          </p:cNvSpPr>
          <p:nvPr/>
        </p:nvSpPr>
        <p:spPr bwMode="auto">
          <a:xfrm>
            <a:off x="6324600" y="2286000"/>
            <a:ext cx="914400" cy="533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57" name="Oval 9"/>
          <p:cNvSpPr>
            <a:spLocks noChangeArrowheads="1"/>
          </p:cNvSpPr>
          <p:nvPr/>
        </p:nvSpPr>
        <p:spPr bwMode="auto">
          <a:xfrm>
            <a:off x="7543800" y="2743200"/>
            <a:ext cx="9144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58" name="Oval 10"/>
          <p:cNvSpPr>
            <a:spLocks noChangeArrowheads="1"/>
          </p:cNvSpPr>
          <p:nvPr/>
        </p:nvSpPr>
        <p:spPr bwMode="auto">
          <a:xfrm>
            <a:off x="6248400" y="2971800"/>
            <a:ext cx="914400" cy="609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59" name="Oval 11"/>
          <p:cNvSpPr>
            <a:spLocks noChangeArrowheads="1"/>
          </p:cNvSpPr>
          <p:nvPr/>
        </p:nvSpPr>
        <p:spPr bwMode="auto">
          <a:xfrm>
            <a:off x="6324600" y="3733800"/>
            <a:ext cx="9144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60" name="Oval 12"/>
          <p:cNvSpPr>
            <a:spLocks noChangeArrowheads="1"/>
          </p:cNvSpPr>
          <p:nvPr/>
        </p:nvSpPr>
        <p:spPr bwMode="auto">
          <a:xfrm>
            <a:off x="9448800" y="2819400"/>
            <a:ext cx="9144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61" name="Line 13"/>
          <p:cNvSpPr>
            <a:spLocks noChangeShapeType="1"/>
          </p:cNvSpPr>
          <p:nvPr/>
        </p:nvSpPr>
        <p:spPr bwMode="auto">
          <a:xfrm flipV="1">
            <a:off x="2895600" y="34290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27662" name="Line 14"/>
          <p:cNvSpPr>
            <a:spLocks noChangeShapeType="1"/>
          </p:cNvSpPr>
          <p:nvPr/>
        </p:nvSpPr>
        <p:spPr bwMode="auto">
          <a:xfrm>
            <a:off x="7239000" y="2743200"/>
            <a:ext cx="304800" cy="152400"/>
          </a:xfrm>
          <a:prstGeom prst="line">
            <a:avLst/>
          </a:prstGeom>
          <a:noFill/>
          <a:ln w="9525">
            <a:solidFill>
              <a:schemeClr val="tx1"/>
            </a:solidFill>
            <a:round/>
            <a:headEnd/>
            <a:tailEnd type="triangle" w="med" len="med"/>
          </a:ln>
          <a:effectLst/>
        </p:spPr>
        <p:txBody>
          <a:bodyPr/>
          <a:lstStyle/>
          <a:p>
            <a:endParaRPr lang="en-US"/>
          </a:p>
        </p:txBody>
      </p:sp>
      <p:sp>
        <p:nvSpPr>
          <p:cNvPr id="27663" name="Line 15"/>
          <p:cNvSpPr>
            <a:spLocks noChangeShapeType="1"/>
          </p:cNvSpPr>
          <p:nvPr/>
        </p:nvSpPr>
        <p:spPr bwMode="auto">
          <a:xfrm>
            <a:off x="7239000" y="3276600"/>
            <a:ext cx="228600" cy="0"/>
          </a:xfrm>
          <a:prstGeom prst="line">
            <a:avLst/>
          </a:prstGeom>
          <a:noFill/>
          <a:ln w="9525">
            <a:solidFill>
              <a:schemeClr val="tx1"/>
            </a:solidFill>
            <a:round/>
            <a:headEnd/>
            <a:tailEnd type="triangle" w="med" len="med"/>
          </a:ln>
          <a:effectLst/>
        </p:spPr>
        <p:txBody>
          <a:bodyPr/>
          <a:lstStyle/>
          <a:p>
            <a:endParaRPr lang="en-US"/>
          </a:p>
        </p:txBody>
      </p:sp>
      <p:sp>
        <p:nvSpPr>
          <p:cNvPr id="27664" name="Line 16"/>
          <p:cNvSpPr>
            <a:spLocks noChangeShapeType="1"/>
          </p:cNvSpPr>
          <p:nvPr/>
        </p:nvSpPr>
        <p:spPr bwMode="auto">
          <a:xfrm flipV="1">
            <a:off x="7239000" y="3581400"/>
            <a:ext cx="381000" cy="152400"/>
          </a:xfrm>
          <a:prstGeom prst="line">
            <a:avLst/>
          </a:prstGeom>
          <a:noFill/>
          <a:ln w="9525">
            <a:solidFill>
              <a:schemeClr val="tx1"/>
            </a:solidFill>
            <a:round/>
            <a:headEnd/>
            <a:tailEnd type="triangle" w="med" len="med"/>
          </a:ln>
          <a:effectLst/>
        </p:spPr>
        <p:txBody>
          <a:bodyPr/>
          <a:lstStyle/>
          <a:p>
            <a:endParaRPr lang="en-US"/>
          </a:p>
        </p:txBody>
      </p:sp>
      <p:sp>
        <p:nvSpPr>
          <p:cNvPr id="27665" name="Line 17"/>
          <p:cNvSpPr>
            <a:spLocks noChangeShapeType="1"/>
          </p:cNvSpPr>
          <p:nvPr/>
        </p:nvSpPr>
        <p:spPr bwMode="auto">
          <a:xfrm>
            <a:off x="8610600" y="3276600"/>
            <a:ext cx="762000" cy="0"/>
          </a:xfrm>
          <a:prstGeom prst="line">
            <a:avLst/>
          </a:prstGeom>
          <a:noFill/>
          <a:ln w="9525">
            <a:solidFill>
              <a:schemeClr val="tx1"/>
            </a:solidFill>
            <a:round/>
            <a:headEnd/>
            <a:tailEnd type="triangle" w="med" len="med"/>
          </a:ln>
          <a:effectLst/>
        </p:spPr>
        <p:txBody>
          <a:bodyPr/>
          <a:lstStyle/>
          <a:p>
            <a:endParaRPr lang="en-US"/>
          </a:p>
        </p:txBody>
      </p:sp>
      <p:sp>
        <p:nvSpPr>
          <p:cNvPr id="27666" name="Oval 18"/>
          <p:cNvSpPr>
            <a:spLocks noChangeArrowheads="1"/>
          </p:cNvSpPr>
          <p:nvPr/>
        </p:nvSpPr>
        <p:spPr bwMode="auto">
          <a:xfrm>
            <a:off x="1894114" y="2249268"/>
            <a:ext cx="762000" cy="685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67" name="Oval 19"/>
          <p:cNvSpPr>
            <a:spLocks noChangeArrowheads="1"/>
          </p:cNvSpPr>
          <p:nvPr/>
        </p:nvSpPr>
        <p:spPr bwMode="auto">
          <a:xfrm>
            <a:off x="3505200" y="4343400"/>
            <a:ext cx="914400" cy="533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68" name="Oval 20"/>
          <p:cNvSpPr>
            <a:spLocks noChangeArrowheads="1"/>
          </p:cNvSpPr>
          <p:nvPr/>
        </p:nvSpPr>
        <p:spPr bwMode="auto">
          <a:xfrm>
            <a:off x="3581400" y="3657600"/>
            <a:ext cx="914400" cy="533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69" name="Oval 21"/>
          <p:cNvSpPr>
            <a:spLocks noChangeArrowheads="1"/>
          </p:cNvSpPr>
          <p:nvPr/>
        </p:nvSpPr>
        <p:spPr bwMode="auto">
          <a:xfrm>
            <a:off x="1752600" y="4876800"/>
            <a:ext cx="914400" cy="533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70" name="Line 22"/>
          <p:cNvSpPr>
            <a:spLocks noChangeShapeType="1"/>
          </p:cNvSpPr>
          <p:nvPr/>
        </p:nvSpPr>
        <p:spPr bwMode="auto">
          <a:xfrm flipV="1">
            <a:off x="2895600" y="4038600"/>
            <a:ext cx="533400" cy="0"/>
          </a:xfrm>
          <a:prstGeom prst="line">
            <a:avLst/>
          </a:prstGeom>
          <a:noFill/>
          <a:ln w="9525">
            <a:solidFill>
              <a:schemeClr val="tx1"/>
            </a:solidFill>
            <a:round/>
            <a:headEnd/>
            <a:tailEnd type="triangle" w="med" len="med"/>
          </a:ln>
          <a:effectLst/>
        </p:spPr>
        <p:txBody>
          <a:bodyPr/>
          <a:lstStyle/>
          <a:p>
            <a:endParaRPr lang="en-US"/>
          </a:p>
        </p:txBody>
      </p:sp>
      <p:sp>
        <p:nvSpPr>
          <p:cNvPr id="27671" name="Line 23"/>
          <p:cNvSpPr>
            <a:spLocks noChangeShapeType="1"/>
          </p:cNvSpPr>
          <p:nvPr/>
        </p:nvSpPr>
        <p:spPr bwMode="auto">
          <a:xfrm>
            <a:off x="2819400" y="4343400"/>
            <a:ext cx="533400" cy="152400"/>
          </a:xfrm>
          <a:prstGeom prst="line">
            <a:avLst/>
          </a:prstGeom>
          <a:noFill/>
          <a:ln w="9525">
            <a:solidFill>
              <a:schemeClr val="tx1"/>
            </a:solidFill>
            <a:round/>
            <a:headEnd/>
            <a:tailEnd type="triangle" w="med" len="med"/>
          </a:ln>
          <a:effectLst/>
        </p:spPr>
        <p:txBody>
          <a:bodyPr/>
          <a:lstStyle/>
          <a:p>
            <a:endParaRPr lang="en-US"/>
          </a:p>
        </p:txBody>
      </p:sp>
      <p:sp>
        <p:nvSpPr>
          <p:cNvPr id="27672" name="Oval 24"/>
          <p:cNvSpPr>
            <a:spLocks noChangeArrowheads="1"/>
          </p:cNvSpPr>
          <p:nvPr/>
        </p:nvSpPr>
        <p:spPr bwMode="auto">
          <a:xfrm>
            <a:off x="1752600" y="5562600"/>
            <a:ext cx="9144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73" name="Oval 25"/>
          <p:cNvSpPr>
            <a:spLocks noChangeArrowheads="1"/>
          </p:cNvSpPr>
          <p:nvPr/>
        </p:nvSpPr>
        <p:spPr bwMode="auto">
          <a:xfrm>
            <a:off x="1752600" y="6096000"/>
            <a:ext cx="914400" cy="533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74" name="Oval 26"/>
          <p:cNvSpPr>
            <a:spLocks noChangeArrowheads="1"/>
          </p:cNvSpPr>
          <p:nvPr/>
        </p:nvSpPr>
        <p:spPr bwMode="auto">
          <a:xfrm>
            <a:off x="3505200" y="5257800"/>
            <a:ext cx="9144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675" name="Line 27"/>
          <p:cNvSpPr>
            <a:spLocks noChangeShapeType="1"/>
          </p:cNvSpPr>
          <p:nvPr/>
        </p:nvSpPr>
        <p:spPr bwMode="auto">
          <a:xfrm>
            <a:off x="2895600" y="51816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27676" name="Line 28"/>
          <p:cNvSpPr>
            <a:spLocks noChangeShapeType="1"/>
          </p:cNvSpPr>
          <p:nvPr/>
        </p:nvSpPr>
        <p:spPr bwMode="auto">
          <a:xfrm>
            <a:off x="2819400" y="5791200"/>
            <a:ext cx="533400" cy="0"/>
          </a:xfrm>
          <a:prstGeom prst="line">
            <a:avLst/>
          </a:prstGeom>
          <a:noFill/>
          <a:ln w="9525">
            <a:solidFill>
              <a:schemeClr val="tx1"/>
            </a:solidFill>
            <a:round/>
            <a:headEnd/>
            <a:tailEnd type="triangle" w="med" len="med"/>
          </a:ln>
          <a:effectLst/>
        </p:spPr>
        <p:txBody>
          <a:bodyPr/>
          <a:lstStyle/>
          <a:p>
            <a:endParaRPr lang="en-US"/>
          </a:p>
        </p:txBody>
      </p:sp>
      <p:sp>
        <p:nvSpPr>
          <p:cNvPr id="27677" name="Line 29"/>
          <p:cNvSpPr>
            <a:spLocks noChangeShapeType="1"/>
          </p:cNvSpPr>
          <p:nvPr/>
        </p:nvSpPr>
        <p:spPr bwMode="auto">
          <a:xfrm flipV="1">
            <a:off x="2895600" y="60198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27678" name="Text Box 30"/>
          <p:cNvSpPr txBox="1">
            <a:spLocks noChangeArrowheads="1"/>
          </p:cNvSpPr>
          <p:nvPr/>
        </p:nvSpPr>
        <p:spPr bwMode="auto">
          <a:xfrm>
            <a:off x="2819400" y="2286000"/>
            <a:ext cx="1459054" cy="461665"/>
          </a:xfrm>
          <a:prstGeom prst="rect">
            <a:avLst/>
          </a:prstGeom>
          <a:noFill/>
          <a:ln w="9525">
            <a:noFill/>
            <a:miter lim="800000"/>
            <a:headEnd/>
            <a:tailEnd/>
          </a:ln>
          <a:effectLst/>
        </p:spPr>
        <p:txBody>
          <a:bodyPr wrap="none">
            <a:spAutoFit/>
          </a:bodyPr>
          <a:lstStyle/>
          <a:p>
            <a:pPr eaLnBrk="1" hangingPunct="1"/>
            <a:r>
              <a:rPr lang="en-US" sz="2400" b="1" dirty="0">
                <a:solidFill>
                  <a:srgbClr val="FF0000"/>
                </a:solidFill>
                <a:latin typeface="Times New Roman" pitchFamily="18" charset="0"/>
              </a:rPr>
              <a:t>Acts 2,4,6</a:t>
            </a:r>
          </a:p>
        </p:txBody>
      </p:sp>
      <p:sp>
        <p:nvSpPr>
          <p:cNvPr id="27679" name="Text Box 31"/>
          <p:cNvSpPr txBox="1">
            <a:spLocks noChangeArrowheads="1"/>
          </p:cNvSpPr>
          <p:nvPr/>
        </p:nvSpPr>
        <p:spPr bwMode="auto">
          <a:xfrm>
            <a:off x="4556124" y="3241675"/>
            <a:ext cx="1616075" cy="461665"/>
          </a:xfrm>
          <a:prstGeom prst="rect">
            <a:avLst/>
          </a:prstGeom>
          <a:noFill/>
          <a:ln w="9525">
            <a:noFill/>
            <a:miter lim="800000"/>
            <a:headEnd/>
            <a:tailEnd/>
          </a:ln>
          <a:effectLst/>
        </p:spPr>
        <p:txBody>
          <a:bodyPr wrap="square">
            <a:spAutoFit/>
          </a:bodyPr>
          <a:lstStyle/>
          <a:p>
            <a:pPr eaLnBrk="1" hangingPunct="1"/>
            <a:r>
              <a:rPr lang="en-US" sz="2400" b="1" dirty="0">
                <a:solidFill>
                  <a:srgbClr val="FF0000"/>
                </a:solidFill>
                <a:latin typeface="Times New Roman" pitchFamily="18" charset="0"/>
              </a:rPr>
              <a:t>Acts 11:27</a:t>
            </a:r>
          </a:p>
        </p:txBody>
      </p:sp>
      <p:sp>
        <p:nvSpPr>
          <p:cNvPr id="27680" name="Text Box 32"/>
          <p:cNvSpPr txBox="1">
            <a:spLocks noChangeArrowheads="1"/>
          </p:cNvSpPr>
          <p:nvPr/>
        </p:nvSpPr>
        <p:spPr bwMode="auto">
          <a:xfrm>
            <a:off x="4495800" y="5181601"/>
            <a:ext cx="2190750" cy="1200329"/>
          </a:xfrm>
          <a:prstGeom prst="rect">
            <a:avLst/>
          </a:prstGeom>
          <a:noFill/>
          <a:ln w="9525">
            <a:noFill/>
            <a:miter lim="800000"/>
            <a:headEnd/>
            <a:tailEnd/>
          </a:ln>
          <a:effectLst/>
        </p:spPr>
        <p:txBody>
          <a:bodyPr>
            <a:spAutoFit/>
          </a:bodyPr>
          <a:lstStyle/>
          <a:p>
            <a:pPr eaLnBrk="1" hangingPunct="1"/>
            <a:r>
              <a:rPr lang="en-US" sz="2400" b="1" dirty="0">
                <a:solidFill>
                  <a:srgbClr val="FF0000"/>
                </a:solidFill>
                <a:latin typeface="Times New Roman" pitchFamily="18" charset="0"/>
              </a:rPr>
              <a:t>1 Cor. 16:1-3</a:t>
            </a:r>
          </a:p>
          <a:p>
            <a:pPr eaLnBrk="1" hangingPunct="1"/>
            <a:r>
              <a:rPr lang="en-US" sz="2400" b="1" dirty="0">
                <a:solidFill>
                  <a:srgbClr val="FF0000"/>
                </a:solidFill>
                <a:latin typeface="Times New Roman" pitchFamily="18" charset="0"/>
              </a:rPr>
              <a:t>2 Cor. 8-9</a:t>
            </a:r>
          </a:p>
          <a:p>
            <a:pPr eaLnBrk="1" hangingPunct="1"/>
            <a:r>
              <a:rPr lang="en-US" sz="2400" b="1" dirty="0">
                <a:solidFill>
                  <a:srgbClr val="FF0000"/>
                </a:solidFill>
                <a:latin typeface="Times New Roman" pitchFamily="18" charset="0"/>
              </a:rPr>
              <a:t>Rom. 15:25ff</a:t>
            </a:r>
          </a:p>
        </p:txBody>
      </p:sp>
      <p:sp>
        <p:nvSpPr>
          <p:cNvPr id="27681" name="Text Box 33"/>
          <p:cNvSpPr txBox="1">
            <a:spLocks noChangeArrowheads="1"/>
          </p:cNvSpPr>
          <p:nvPr/>
        </p:nvSpPr>
        <p:spPr bwMode="auto">
          <a:xfrm>
            <a:off x="6858000" y="4648201"/>
            <a:ext cx="3810000" cy="1800225"/>
          </a:xfrm>
          <a:prstGeom prst="rect">
            <a:avLst/>
          </a:prstGeom>
          <a:solidFill>
            <a:srgbClr val="FF5050"/>
          </a:solidFill>
          <a:ln w="9525">
            <a:noFill/>
            <a:miter lim="800000"/>
            <a:headEnd/>
            <a:tailEnd/>
          </a:ln>
          <a:effectLst/>
        </p:spPr>
        <p:txBody>
          <a:bodyPr>
            <a:spAutoFit/>
          </a:bodyPr>
          <a:lstStyle/>
          <a:p>
            <a:pPr eaLnBrk="1" hangingPunct="1"/>
            <a:r>
              <a:rPr lang="en-US" sz="2800" b="1" dirty="0">
                <a:latin typeface="Times New Roman" pitchFamily="18" charset="0"/>
              </a:rPr>
              <a:t>Reason for giving:</a:t>
            </a:r>
          </a:p>
          <a:p>
            <a:pPr eaLnBrk="1" hangingPunct="1"/>
            <a:r>
              <a:rPr lang="en-US" sz="2800" b="1" i="1" dirty="0">
                <a:latin typeface="Times New Roman" pitchFamily="18" charset="0"/>
              </a:rPr>
              <a:t>“that there might be equality”</a:t>
            </a:r>
          </a:p>
          <a:p>
            <a:pPr eaLnBrk="1" hangingPunct="1"/>
            <a:r>
              <a:rPr lang="en-US" sz="2800" b="1" i="1" dirty="0">
                <a:latin typeface="Times New Roman" pitchFamily="18" charset="0"/>
              </a:rPr>
              <a:t>2 Cor. 8:14</a:t>
            </a:r>
          </a:p>
        </p:txBody>
      </p:sp>
      <p:sp>
        <p:nvSpPr>
          <p:cNvPr id="27682" name="Text Box 34"/>
          <p:cNvSpPr txBox="1">
            <a:spLocks noChangeArrowheads="1"/>
          </p:cNvSpPr>
          <p:nvPr/>
        </p:nvSpPr>
        <p:spPr bwMode="auto">
          <a:xfrm>
            <a:off x="609600" y="1143001"/>
            <a:ext cx="10972799" cy="646331"/>
          </a:xfrm>
          <a:prstGeom prst="rect">
            <a:avLst/>
          </a:prstGeom>
          <a:noFill/>
          <a:ln w="9525">
            <a:noFill/>
            <a:miter lim="800000"/>
            <a:headEnd/>
            <a:tailEnd/>
          </a:ln>
          <a:effectLst/>
        </p:spPr>
        <p:txBody>
          <a:bodyPr wrap="square">
            <a:spAutoFit/>
          </a:bodyPr>
          <a:lstStyle/>
          <a:p>
            <a:pPr>
              <a:buFontTx/>
              <a:buChar char="•"/>
            </a:pPr>
            <a:r>
              <a:rPr lang="en-US" sz="3600" b="1" u="sng" dirty="0"/>
              <a:t>Work of Benevolence</a:t>
            </a:r>
            <a:r>
              <a:rPr lang="en-US" sz="3600" b="1" dirty="0"/>
              <a:t>. (Limited, </a:t>
            </a:r>
            <a:r>
              <a:rPr lang="en-US" sz="3600" b="1" dirty="0">
                <a:solidFill>
                  <a:srgbClr val="FF0000"/>
                </a:solidFill>
              </a:rPr>
              <a:t>1 Tim. 5:16</a:t>
            </a:r>
            <a:r>
              <a:rPr lang="en-US" sz="3600" b="1" dirty="0"/>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81"/>
                                        </p:tgtEl>
                                        <p:attrNameLst>
                                          <p:attrName>style.visibility</p:attrName>
                                        </p:attrNameLst>
                                      </p:cBhvr>
                                      <p:to>
                                        <p:strVal val="visible"/>
                                      </p:to>
                                    </p:set>
                                    <p:anim calcmode="lin" valueType="num">
                                      <p:cBhvr additive="base">
                                        <p:cTn id="7" dur="500" fill="hold"/>
                                        <p:tgtEl>
                                          <p:spTgt spid="27681"/>
                                        </p:tgtEl>
                                        <p:attrNameLst>
                                          <p:attrName>ppt_x</p:attrName>
                                        </p:attrNameLst>
                                      </p:cBhvr>
                                      <p:tavLst>
                                        <p:tav tm="0">
                                          <p:val>
                                            <p:strVal val="#ppt_x"/>
                                          </p:val>
                                        </p:tav>
                                        <p:tav tm="100000">
                                          <p:val>
                                            <p:strVal val="#ppt_x"/>
                                          </p:val>
                                        </p:tav>
                                      </p:tavLst>
                                    </p:anim>
                                    <p:anim calcmode="lin" valueType="num">
                                      <p:cBhvr additive="base">
                                        <p:cTn id="8" dur="500" fill="hold"/>
                                        <p:tgtEl>
                                          <p:spTgt spid="27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066800" y="228600"/>
            <a:ext cx="10058400" cy="1020762"/>
          </a:xfrm>
        </p:spPr>
        <p:txBody>
          <a:bodyPr/>
          <a:lstStyle/>
          <a:p>
            <a:r>
              <a:rPr lang="en-US" sz="4000" dirty="0"/>
              <a:t>What The Mission Of The Church Is Not:</a:t>
            </a:r>
          </a:p>
        </p:txBody>
      </p:sp>
      <p:sp>
        <p:nvSpPr>
          <p:cNvPr id="22531" name="Rectangle 3"/>
          <p:cNvSpPr>
            <a:spLocks noGrp="1" noChangeArrowheads="1"/>
          </p:cNvSpPr>
          <p:nvPr>
            <p:ph sz="quarter" idx="1"/>
          </p:nvPr>
        </p:nvSpPr>
        <p:spPr>
          <a:xfrm>
            <a:off x="647700" y="1447800"/>
            <a:ext cx="10896600" cy="5029200"/>
          </a:xfrm>
        </p:spPr>
        <p:txBody>
          <a:bodyPr/>
          <a:lstStyle/>
          <a:p>
            <a:r>
              <a:rPr lang="en-US" sz="3600" b="1" u="sng" dirty="0"/>
              <a:t>Political</a:t>
            </a:r>
            <a:r>
              <a:rPr lang="en-US" sz="3600" b="1" dirty="0"/>
              <a:t>...</a:t>
            </a:r>
          </a:p>
          <a:p>
            <a:pPr>
              <a:buFont typeface="Wingdings" pitchFamily="2" charset="2"/>
              <a:buNone/>
            </a:pPr>
            <a:r>
              <a:rPr lang="en-US" sz="3600" dirty="0">
                <a:effectLst/>
              </a:rPr>
              <a:t>The kingdom of Christ is not an earthly political force,  </a:t>
            </a:r>
            <a:br>
              <a:rPr lang="en-US" sz="3600" dirty="0">
                <a:effectLst/>
              </a:rPr>
            </a:br>
            <a:r>
              <a:rPr lang="en-US" sz="3600" b="1" dirty="0">
                <a:solidFill>
                  <a:srgbClr val="FF0000"/>
                </a:solidFill>
                <a:effectLst/>
              </a:rPr>
              <a:t>Jno. 18:33-38</a:t>
            </a:r>
          </a:p>
          <a:p>
            <a:pPr>
              <a:buFont typeface="Wingdings" pitchFamily="2" charset="2"/>
              <a:buNone/>
            </a:pPr>
            <a:r>
              <a:rPr lang="en-US" sz="3600" dirty="0">
                <a:effectLst/>
              </a:rPr>
              <a:t>God ordained civil government to meet all such issues. </a:t>
            </a:r>
            <a:br>
              <a:rPr lang="en-US" sz="3600" dirty="0">
                <a:effectLst/>
              </a:rPr>
            </a:br>
            <a:r>
              <a:rPr lang="en-US" sz="3600" b="1" dirty="0">
                <a:solidFill>
                  <a:srgbClr val="FF0000"/>
                </a:solidFill>
                <a:effectLst/>
              </a:rPr>
              <a:t>Rom. 13:1-7; 1 Pet. 2:13-17</a:t>
            </a:r>
          </a:p>
          <a:p>
            <a:pPr>
              <a:buFont typeface="Wingdings" pitchFamily="2" charset="2"/>
              <a:buNone/>
            </a:pPr>
            <a:endParaRPr lang="en-US" sz="3600" b="1" dirty="0">
              <a:solidFill>
                <a:schemeClr val="hlink"/>
              </a:solidFill>
              <a:effectLst/>
            </a:endParaRPr>
          </a:p>
          <a:p>
            <a:pPr>
              <a:buFont typeface="Wingdings" pitchFamily="2" charset="2"/>
              <a:buNone/>
            </a:pPr>
            <a:r>
              <a:rPr lang="en-US" sz="3600" dirty="0">
                <a:effectLst/>
              </a:rPr>
              <a:t>Although individual Christians are subject to the powers that be, the church and state are distinct in mission  and separate in function.</a:t>
            </a:r>
            <a:endParaRPr lang="en-US" sz="3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609600" y="274638"/>
            <a:ext cx="10972800" cy="1020762"/>
          </a:xfrm>
        </p:spPr>
        <p:txBody>
          <a:bodyPr/>
          <a:lstStyle/>
          <a:p>
            <a:r>
              <a:rPr lang="en-US" sz="4000" dirty="0"/>
              <a:t>What The Mission Of The Church Is Not:</a:t>
            </a:r>
          </a:p>
        </p:txBody>
      </p:sp>
      <p:sp>
        <p:nvSpPr>
          <p:cNvPr id="28675" name="Rectangle 3"/>
          <p:cNvSpPr>
            <a:spLocks noGrp="1" noChangeArrowheads="1"/>
          </p:cNvSpPr>
          <p:nvPr>
            <p:ph sz="quarter" idx="1"/>
          </p:nvPr>
        </p:nvSpPr>
        <p:spPr>
          <a:xfrm>
            <a:off x="609600" y="1600200"/>
            <a:ext cx="10972800" cy="5105400"/>
          </a:xfrm>
        </p:spPr>
        <p:txBody>
          <a:bodyPr/>
          <a:lstStyle/>
          <a:p>
            <a:r>
              <a:rPr lang="en-US" sz="3600" b="1" u="sng" dirty="0"/>
              <a:t>Economical</a:t>
            </a:r>
            <a:r>
              <a:rPr lang="en-US" sz="3600" dirty="0">
                <a:effectLst/>
              </a:rPr>
              <a:t>…</a:t>
            </a:r>
          </a:p>
          <a:p>
            <a:pPr>
              <a:buFont typeface="Wingdings" pitchFamily="2" charset="2"/>
              <a:buNone/>
            </a:pPr>
            <a:r>
              <a:rPr lang="en-US" sz="3600" dirty="0">
                <a:effectLst/>
              </a:rPr>
              <a:t>Only evil men make </a:t>
            </a:r>
            <a:r>
              <a:rPr lang="en-US" sz="3600" b="1" i="1" dirty="0">
                <a:effectLst/>
              </a:rPr>
              <a:t>"godliness a way of gain," </a:t>
            </a:r>
            <a:br>
              <a:rPr lang="en-US" sz="3600" i="1" dirty="0">
                <a:effectLst/>
              </a:rPr>
            </a:br>
            <a:r>
              <a:rPr lang="en-US" sz="3600" b="1" dirty="0">
                <a:solidFill>
                  <a:srgbClr val="FF0000"/>
                </a:solidFill>
                <a:effectLst/>
              </a:rPr>
              <a:t>1 Tim. 6:5</a:t>
            </a:r>
          </a:p>
          <a:p>
            <a:pPr>
              <a:buFont typeface="Wingdings" pitchFamily="2" charset="2"/>
              <a:buNone/>
            </a:pPr>
            <a:r>
              <a:rPr lang="en-US" sz="3600" dirty="0">
                <a:effectLst/>
              </a:rPr>
              <a:t>God gave the church a pattern by which to finance its work, </a:t>
            </a:r>
            <a:br>
              <a:rPr lang="en-US" sz="3600" dirty="0">
                <a:effectLst/>
              </a:rPr>
            </a:br>
            <a:r>
              <a:rPr lang="en-US" sz="3600" b="1" dirty="0">
                <a:solidFill>
                  <a:srgbClr val="FF0000"/>
                </a:solidFill>
                <a:effectLst/>
              </a:rPr>
              <a:t>1 Cor. 16:1-2; 2 Cor. 9:7</a:t>
            </a:r>
          </a:p>
          <a:p>
            <a:pPr>
              <a:buFont typeface="Wingdings" pitchFamily="2" charset="2"/>
              <a:buNone/>
            </a:pPr>
            <a:endParaRPr lang="en-US" sz="3600" dirty="0">
              <a:effectLst/>
            </a:endParaRPr>
          </a:p>
          <a:p>
            <a:pPr>
              <a:buFont typeface="Wingdings" pitchFamily="2" charset="2"/>
              <a:buNone/>
            </a:pPr>
            <a:r>
              <a:rPr lang="en-US" sz="3600" b="1" u="sng" dirty="0"/>
              <a:t>Farming, manufacturing, or merchandising is simply not the function of the church.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533400" y="274638"/>
            <a:ext cx="10972800" cy="1020762"/>
          </a:xfrm>
        </p:spPr>
        <p:txBody>
          <a:bodyPr/>
          <a:lstStyle/>
          <a:p>
            <a:r>
              <a:rPr lang="en-US" sz="4000" dirty="0"/>
              <a:t>What The Mission Of The Church Is Not:</a:t>
            </a:r>
          </a:p>
        </p:txBody>
      </p:sp>
      <p:sp>
        <p:nvSpPr>
          <p:cNvPr id="30723" name="Rectangle 3"/>
          <p:cNvSpPr>
            <a:spLocks noGrp="1" noChangeArrowheads="1"/>
          </p:cNvSpPr>
          <p:nvPr>
            <p:ph sz="quarter" idx="1"/>
          </p:nvPr>
        </p:nvSpPr>
        <p:spPr>
          <a:xfrm>
            <a:off x="609600" y="1447800"/>
            <a:ext cx="10972800" cy="3810000"/>
          </a:xfrm>
        </p:spPr>
        <p:txBody>
          <a:bodyPr/>
          <a:lstStyle/>
          <a:p>
            <a:r>
              <a:rPr lang="en-US" sz="3600" b="1" u="sng" dirty="0"/>
              <a:t>Social</a:t>
            </a:r>
            <a:r>
              <a:rPr lang="en-US" sz="2000" dirty="0">
                <a:effectLst/>
              </a:rPr>
              <a:t>.</a:t>
            </a:r>
            <a:r>
              <a:rPr lang="en-US" sz="2800" dirty="0">
                <a:effectLst/>
              </a:rPr>
              <a:t>	</a:t>
            </a:r>
          </a:p>
          <a:p>
            <a:pPr>
              <a:buFont typeface="Wingdings" pitchFamily="2" charset="2"/>
              <a:buNone/>
            </a:pPr>
            <a:r>
              <a:rPr lang="en-US" sz="3600" dirty="0">
                <a:effectLst/>
              </a:rPr>
              <a:t>The kingdom of God is not </a:t>
            </a:r>
            <a:r>
              <a:rPr lang="en-US" sz="3600" b="1" i="1" dirty="0"/>
              <a:t>"eating and drinking,"</a:t>
            </a:r>
            <a:r>
              <a:rPr lang="en-US" sz="3600" b="1" dirty="0">
                <a:effectLst/>
              </a:rPr>
              <a:t>     </a:t>
            </a:r>
            <a:br>
              <a:rPr lang="en-US" sz="3600" b="1" dirty="0">
                <a:effectLst/>
              </a:rPr>
            </a:br>
            <a:r>
              <a:rPr lang="en-US" sz="3600" b="1" dirty="0">
                <a:solidFill>
                  <a:srgbClr val="FF0000"/>
                </a:solidFill>
                <a:effectLst/>
              </a:rPr>
              <a:t>Rom. 14:17; Cf. 1 Cor. 11:22,34</a:t>
            </a:r>
          </a:p>
        </p:txBody>
      </p:sp>
      <p:sp>
        <p:nvSpPr>
          <p:cNvPr id="30724" name="Text Box 4"/>
          <p:cNvSpPr txBox="1">
            <a:spLocks noChangeArrowheads="1"/>
          </p:cNvSpPr>
          <p:nvPr/>
        </p:nvSpPr>
        <p:spPr bwMode="auto">
          <a:xfrm>
            <a:off x="800100" y="4472970"/>
            <a:ext cx="10591800" cy="1754326"/>
          </a:xfrm>
          <a:prstGeom prst="rect">
            <a:avLst/>
          </a:prstGeom>
          <a:noFill/>
          <a:ln w="9525">
            <a:noFill/>
            <a:miter lim="800000"/>
            <a:headEnd/>
            <a:tailEnd/>
          </a:ln>
          <a:effectLst/>
        </p:spPr>
        <p:txBody>
          <a:bodyPr wrap="square">
            <a:spAutoFit/>
          </a:bodyPr>
          <a:lstStyle/>
          <a:p>
            <a:r>
              <a:rPr lang="en-US" sz="3600" b="1" dirty="0">
                <a:solidFill>
                  <a:srgbClr val="FF0000"/>
                </a:solidFill>
              </a:rPr>
              <a:t>NOTE:  Those who followed for the </a:t>
            </a:r>
            <a:r>
              <a:rPr lang="en-US" sz="3600" b="1" i="1" dirty="0">
                <a:solidFill>
                  <a:srgbClr val="FF0000"/>
                </a:solidFill>
              </a:rPr>
              <a:t>"fishes and loaves"</a:t>
            </a:r>
            <a:r>
              <a:rPr lang="en-US" sz="3600" b="1" dirty="0">
                <a:solidFill>
                  <a:srgbClr val="FF0000"/>
                </a:solidFill>
              </a:rPr>
              <a:t> turned back when the word seemed </a:t>
            </a:r>
            <a:r>
              <a:rPr lang="en-US" sz="3600" b="1" i="1" dirty="0">
                <a:solidFill>
                  <a:srgbClr val="FF0000"/>
                </a:solidFill>
              </a:rPr>
              <a:t>"hard" </a:t>
            </a:r>
            <a:r>
              <a:rPr lang="en-US" sz="3600" b="1" dirty="0">
                <a:solidFill>
                  <a:srgbClr val="FF0000"/>
                </a:solidFill>
              </a:rPr>
              <a:t>to them, Jno. 6:26, 60-66, cf. Jno. 6:26-27</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8D4C-C645-1A83-F087-1FB47ED6E12A}"/>
              </a:ext>
            </a:extLst>
          </p:cNvPr>
          <p:cNvSpPr>
            <a:spLocks noGrp="1"/>
          </p:cNvSpPr>
          <p:nvPr>
            <p:ph type="title"/>
          </p:nvPr>
        </p:nvSpPr>
        <p:spPr>
          <a:xfrm>
            <a:off x="1905000" y="230189"/>
            <a:ext cx="8382000" cy="664797"/>
          </a:xfrm>
        </p:spPr>
        <p:txBody>
          <a:bodyPr/>
          <a:lstStyle/>
          <a:p>
            <a:r>
              <a:rPr lang="en-US" dirty="0"/>
              <a:t> – Psalms 127</a:t>
            </a:r>
          </a:p>
        </p:txBody>
      </p:sp>
      <p:sp>
        <p:nvSpPr>
          <p:cNvPr id="3" name="Text Placeholder 2">
            <a:extLst>
              <a:ext uri="{FF2B5EF4-FFF2-40B4-BE49-F238E27FC236}">
                <a16:creationId xmlns:a16="http://schemas.microsoft.com/office/drawing/2014/main" id="{C37CD4B6-7735-28A1-ABC4-5E304CED0A59}"/>
              </a:ext>
            </a:extLst>
          </p:cNvPr>
          <p:cNvSpPr>
            <a:spLocks noGrp="1"/>
          </p:cNvSpPr>
          <p:nvPr>
            <p:ph type="body" sz="quarter" idx="10"/>
          </p:nvPr>
        </p:nvSpPr>
        <p:spPr>
          <a:xfrm>
            <a:off x="533400" y="965277"/>
            <a:ext cx="10972799" cy="5860066"/>
          </a:xfrm>
        </p:spPr>
        <p:txBody>
          <a:bodyPr>
            <a:normAutofit lnSpcReduction="10000"/>
          </a:bodyPr>
          <a:lstStyle/>
          <a:p>
            <a:pPr marL="0" indent="0">
              <a:buNone/>
            </a:pPr>
            <a:r>
              <a:rPr lang="en-US" sz="3600" b="1" i="1" dirty="0"/>
              <a:t>Ps 127:1, “Except Jehovah build the house, they labor in vain that build it: except Jehovah keep the city, the watchman </a:t>
            </a:r>
            <a:r>
              <a:rPr lang="en-US" sz="3600" b="1" i="1" dirty="0" err="1"/>
              <a:t>waketh</a:t>
            </a:r>
            <a:r>
              <a:rPr lang="en-US" sz="3600" b="1" i="1" dirty="0"/>
              <a:t> but in vain.”</a:t>
            </a:r>
          </a:p>
          <a:p>
            <a:pPr>
              <a:buFont typeface="Arial" panose="020B0604020202020204" pitchFamily="34" charset="0"/>
              <a:buChar char="•"/>
            </a:pPr>
            <a:r>
              <a:rPr lang="en-US" sz="3600" dirty="0"/>
              <a:t>On the other hand, man attempts to build all sorts of things without God.  In time, such things are destined to doom! </a:t>
            </a:r>
          </a:p>
          <a:p>
            <a:pPr marL="736600" lvl="1" indent="-342900">
              <a:buFont typeface="Arial" panose="020B0604020202020204" pitchFamily="34" charset="0"/>
              <a:buChar char="•"/>
            </a:pPr>
            <a:r>
              <a:rPr lang="en-US" sz="3200" dirty="0"/>
              <a:t>The tower of Babel. Genesis 11:1-9.  </a:t>
            </a:r>
          </a:p>
          <a:p>
            <a:pPr marL="736600" lvl="1" indent="-342900">
              <a:buFont typeface="Arial" panose="020B0604020202020204" pitchFamily="34" charset="0"/>
              <a:buChar char="•"/>
            </a:pPr>
            <a:r>
              <a:rPr lang="en-US" sz="3600" dirty="0"/>
              <a:t>Haman built gallows to hang Mordecai. (Esther 5:14, 7:9-10).</a:t>
            </a:r>
          </a:p>
          <a:p>
            <a:pPr>
              <a:buFont typeface="Arial" panose="020B0604020202020204" pitchFamily="34" charset="0"/>
              <a:buChar char="•"/>
            </a:pPr>
            <a:r>
              <a:rPr lang="en-US" sz="3600" b="1" dirty="0">
                <a:solidFill>
                  <a:srgbClr val="FF0000"/>
                </a:solidFill>
              </a:rPr>
              <a:t>When God created this world (Hebrews 3:4), He knew exactly what He was doing!  The laws He gives us in His word are for our good (Deuteronomy 6:24).  Even when  I do not know WHY?</a:t>
            </a:r>
          </a:p>
          <a:p>
            <a:pPr marL="0" indent="0">
              <a:buNone/>
            </a:pPr>
            <a:endParaRPr lang="en-US" sz="2800" i="1" dirty="0"/>
          </a:p>
        </p:txBody>
      </p:sp>
    </p:spTree>
    <p:extLst>
      <p:ext uri="{BB962C8B-B14F-4D97-AF65-F5344CB8AC3E}">
        <p14:creationId xmlns:p14="http://schemas.microsoft.com/office/powerpoint/2010/main" val="1672767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a:t>The Social Gospel </a:t>
            </a:r>
          </a:p>
        </p:txBody>
      </p:sp>
      <p:sp>
        <p:nvSpPr>
          <p:cNvPr id="31747" name="Rectangle 3"/>
          <p:cNvSpPr>
            <a:spLocks noGrp="1" noChangeArrowheads="1"/>
          </p:cNvSpPr>
          <p:nvPr>
            <p:ph sz="quarter" idx="1"/>
          </p:nvPr>
        </p:nvSpPr>
        <p:spPr>
          <a:xfrm>
            <a:off x="609600" y="1371600"/>
            <a:ext cx="10972800" cy="3657600"/>
          </a:xfrm>
        </p:spPr>
        <p:txBody>
          <a:bodyPr/>
          <a:lstStyle/>
          <a:p>
            <a:r>
              <a:rPr lang="en-US" sz="3600" dirty="0">
                <a:effectLst/>
              </a:rPr>
              <a:t>NOTE:  Social activities, recreation, and benevolence were never offered in N.T. days as the means by which to get people to become Christians.  THE GOSPEL IS GOD'S DRAWING POWER BY WHICH TO CALL MEN. </a:t>
            </a:r>
            <a:br>
              <a:rPr lang="en-US" sz="3600" dirty="0">
                <a:effectLst/>
              </a:rPr>
            </a:br>
            <a:r>
              <a:rPr lang="en-US" sz="3600" b="1" dirty="0">
                <a:solidFill>
                  <a:srgbClr val="FF0000"/>
                </a:solidFill>
                <a:effectLst/>
              </a:rPr>
              <a:t>2 Thess.2:14; Rom. 1:16</a:t>
            </a:r>
            <a:endParaRPr lang="en-US" sz="3600" b="1" dirty="0">
              <a:solidFill>
                <a:srgbClr val="FF0000"/>
              </a:solidFill>
            </a:endParaRPr>
          </a:p>
        </p:txBody>
      </p:sp>
      <p:sp>
        <p:nvSpPr>
          <p:cNvPr id="31750" name="Text Box 6"/>
          <p:cNvSpPr txBox="1">
            <a:spLocks noChangeArrowheads="1"/>
          </p:cNvSpPr>
          <p:nvPr/>
        </p:nvSpPr>
        <p:spPr bwMode="auto">
          <a:xfrm>
            <a:off x="609600" y="5118100"/>
            <a:ext cx="10972800" cy="1739900"/>
          </a:xfrm>
          <a:prstGeom prst="rect">
            <a:avLst/>
          </a:prstGeom>
          <a:noFill/>
          <a:ln w="9525">
            <a:noFill/>
            <a:miter lim="800000"/>
            <a:headEnd/>
            <a:tailEnd/>
          </a:ln>
          <a:effectLst/>
        </p:spPr>
        <p:txBody>
          <a:bodyPr wrap="square">
            <a:spAutoFit/>
          </a:bodyPr>
          <a:lstStyle/>
          <a:p>
            <a:pPr eaLnBrk="1" hangingPunct="1">
              <a:spcBef>
                <a:spcPct val="20000"/>
              </a:spcBef>
              <a:buClr>
                <a:schemeClr val="hlink"/>
              </a:buClr>
              <a:buSzPct val="70000"/>
              <a:buFont typeface="Wingdings" pitchFamily="2" charset="2"/>
              <a:buNone/>
            </a:pPr>
            <a:r>
              <a:rPr lang="en-US" sz="3600" b="1" dirty="0">
                <a:solidFill>
                  <a:srgbClr val="FF3300"/>
                </a:solidFill>
              </a:rPr>
              <a:t>Are these things worthy of the blood of Jesus Christ? </a:t>
            </a:r>
            <a:br>
              <a:rPr lang="en-US" sz="3600" b="1" dirty="0">
                <a:solidFill>
                  <a:srgbClr val="FF3300"/>
                </a:solidFill>
              </a:rPr>
            </a:br>
            <a:r>
              <a:rPr lang="en-US" sz="3600" b="1" dirty="0">
                <a:solidFill>
                  <a:srgbClr val="FF3300"/>
                </a:solidFill>
              </a:rPr>
              <a:t>Cf. Eph. 5:25; Acts 20:28</a:t>
            </a:r>
          </a:p>
          <a:p>
            <a:endParaRPr lang="en-US" sz="3600" dirty="0">
              <a:solidFill>
                <a:srgbClr val="FF33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1905000" y="152400"/>
            <a:ext cx="8229600" cy="838200"/>
          </a:xfrm>
          <a:noFill/>
        </p:spPr>
        <p:txBody>
          <a:bodyPr/>
          <a:lstStyle/>
          <a:p>
            <a:r>
              <a:rPr lang="en-US" b="0" dirty="0"/>
              <a:t>CONCLUSION:</a:t>
            </a:r>
            <a:endParaRPr lang="en-US" dirty="0"/>
          </a:p>
        </p:txBody>
      </p:sp>
      <p:sp>
        <p:nvSpPr>
          <p:cNvPr id="25603" name="Rectangle 3"/>
          <p:cNvSpPr>
            <a:spLocks noGrp="1" noChangeArrowheads="1"/>
          </p:cNvSpPr>
          <p:nvPr>
            <p:ph sz="quarter" idx="1"/>
          </p:nvPr>
        </p:nvSpPr>
        <p:spPr>
          <a:xfrm>
            <a:off x="609600" y="1066800"/>
            <a:ext cx="10972800" cy="5791200"/>
          </a:xfrm>
          <a:noFill/>
          <a:ln/>
        </p:spPr>
        <p:txBody>
          <a:bodyPr>
            <a:normAutofit fontScale="92500"/>
          </a:bodyPr>
          <a:lstStyle/>
          <a:p>
            <a:r>
              <a:rPr lang="en-US" sz="3600" dirty="0"/>
              <a:t>No man has the right to distort the energy, strength, zeal or resources of the church of our Lord to serve human aims or purposes.</a:t>
            </a:r>
          </a:p>
          <a:p>
            <a:endParaRPr lang="en-US" sz="3600" dirty="0"/>
          </a:p>
          <a:p>
            <a:r>
              <a:rPr lang="en-US" sz="3600" dirty="0"/>
              <a:t>We must let the church be distinct as the church, so adorned as to glorify the head–even Christ.</a:t>
            </a:r>
          </a:p>
          <a:p>
            <a:pPr lvl="1"/>
            <a:r>
              <a:rPr lang="en-US" sz="3600" dirty="0"/>
              <a:t>God gave His Son for it.</a:t>
            </a:r>
          </a:p>
          <a:p>
            <a:pPr lvl="1"/>
            <a:r>
              <a:rPr lang="en-US" sz="3600" dirty="0"/>
              <a:t>The Lord of glory died for it.</a:t>
            </a:r>
          </a:p>
          <a:p>
            <a:pPr lvl="1"/>
            <a:r>
              <a:rPr lang="en-US" sz="3600" dirty="0"/>
              <a:t>We must not bring its lofty mission down to serve the outward man, but rather we must keep it pure to serve the interest of heaven for which we must strive.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8D4C-C645-1A83-F087-1FB47ED6E12A}"/>
              </a:ext>
            </a:extLst>
          </p:cNvPr>
          <p:cNvSpPr>
            <a:spLocks noGrp="1"/>
          </p:cNvSpPr>
          <p:nvPr>
            <p:ph type="title"/>
          </p:nvPr>
        </p:nvSpPr>
        <p:spPr>
          <a:xfrm>
            <a:off x="1905000" y="230189"/>
            <a:ext cx="8382000" cy="664797"/>
          </a:xfrm>
        </p:spPr>
        <p:txBody>
          <a:bodyPr/>
          <a:lstStyle/>
          <a:p>
            <a:r>
              <a:rPr lang="en-US" dirty="0"/>
              <a:t> – Psalms 127</a:t>
            </a:r>
          </a:p>
        </p:txBody>
      </p:sp>
      <p:sp>
        <p:nvSpPr>
          <p:cNvPr id="3" name="Text Placeholder 2">
            <a:extLst>
              <a:ext uri="{FF2B5EF4-FFF2-40B4-BE49-F238E27FC236}">
                <a16:creationId xmlns:a16="http://schemas.microsoft.com/office/drawing/2014/main" id="{C37CD4B6-7735-28A1-ABC4-5E304CED0A59}"/>
              </a:ext>
            </a:extLst>
          </p:cNvPr>
          <p:cNvSpPr>
            <a:spLocks noGrp="1"/>
          </p:cNvSpPr>
          <p:nvPr>
            <p:ph type="body" sz="quarter" idx="10"/>
          </p:nvPr>
        </p:nvSpPr>
        <p:spPr>
          <a:xfrm>
            <a:off x="609600" y="990600"/>
            <a:ext cx="11048999" cy="5867400"/>
          </a:xfrm>
        </p:spPr>
        <p:txBody>
          <a:bodyPr/>
          <a:lstStyle/>
          <a:p>
            <a:pPr marL="0" indent="0">
              <a:buNone/>
            </a:pPr>
            <a:r>
              <a:rPr lang="en-US" sz="3600" b="1" i="1" dirty="0"/>
              <a:t>Ps 127:1, “Except Jehovah build the house, they labor in vain that build it: except Jehovah keep the city, the watchman </a:t>
            </a:r>
            <a:r>
              <a:rPr lang="en-US" sz="3600" b="1" i="1" dirty="0" err="1"/>
              <a:t>waketh</a:t>
            </a:r>
            <a:r>
              <a:rPr lang="en-US" sz="3600" b="1" i="1" dirty="0"/>
              <a:t> but in vain.”</a:t>
            </a:r>
          </a:p>
          <a:p>
            <a:pPr>
              <a:buFont typeface="Arial" panose="020B0604020202020204" pitchFamily="34" charset="0"/>
              <a:buChar char="•"/>
            </a:pPr>
            <a:r>
              <a:rPr lang="en-US" sz="3600" b="1" dirty="0">
                <a:solidFill>
                  <a:srgbClr val="FF0000"/>
                </a:solidFill>
              </a:rPr>
              <a:t>Our homes </a:t>
            </a:r>
            <a:r>
              <a:rPr lang="en-US" sz="3600" dirty="0"/>
              <a:t>– Psalms 127:3-5 The family shapes a society.  </a:t>
            </a:r>
          </a:p>
          <a:p>
            <a:pPr>
              <a:buFont typeface="Arial" panose="020B0604020202020204" pitchFamily="34" charset="0"/>
              <a:buChar char="•"/>
            </a:pPr>
            <a:r>
              <a:rPr lang="en-US" sz="3600" b="1" dirty="0">
                <a:solidFill>
                  <a:srgbClr val="FF0000"/>
                </a:solidFill>
              </a:rPr>
              <a:t>The church </a:t>
            </a:r>
            <a:r>
              <a:rPr lang="en-US" sz="3600" dirty="0"/>
              <a:t>– Consider context (Psalms of Ascent).  </a:t>
            </a:r>
            <a:br>
              <a:rPr lang="en-US" sz="3600" dirty="0"/>
            </a:br>
            <a:r>
              <a:rPr lang="en-US" sz="3600" dirty="0"/>
              <a:t>Cf. Matthew 16:18; Ephesians 3:11; Isaiah 2:2 </a:t>
            </a:r>
          </a:p>
          <a:p>
            <a:pPr marL="736600" lvl="1" indent="-342900">
              <a:buFont typeface="Arial" panose="020B0604020202020204" pitchFamily="34" charset="0"/>
              <a:buChar char="•"/>
            </a:pPr>
            <a:r>
              <a:rPr lang="en-US" sz="3200" dirty="0"/>
              <a:t>Ephesians 5:24 reminds us that the church is to be subject to Christ (as a wife is subject to her husband).</a:t>
            </a:r>
          </a:p>
          <a:p>
            <a:pPr>
              <a:buFont typeface="Arial" panose="020B0604020202020204" pitchFamily="34" charset="0"/>
              <a:buChar char="•"/>
            </a:pPr>
            <a:r>
              <a:rPr lang="en-US" sz="3600" b="1" dirty="0">
                <a:solidFill>
                  <a:srgbClr val="FF0000"/>
                </a:solidFill>
              </a:rPr>
              <a:t>Our character </a:t>
            </a:r>
            <a:r>
              <a:rPr lang="en-US" sz="3600" dirty="0"/>
              <a:t>– Romans 12:1-2; Ephesians 4:17ff</a:t>
            </a:r>
          </a:p>
          <a:p>
            <a:pPr>
              <a:buFont typeface="Arial" panose="020B0604020202020204" pitchFamily="34" charset="0"/>
              <a:buChar char="•"/>
            </a:pPr>
            <a:r>
              <a:rPr lang="en-US" sz="3600" b="1" dirty="0">
                <a:solidFill>
                  <a:srgbClr val="FF0000"/>
                </a:solidFill>
              </a:rPr>
              <a:t>A nation </a:t>
            </a:r>
            <a:r>
              <a:rPr lang="en-US" sz="3600" dirty="0"/>
              <a:t>– </a:t>
            </a:r>
            <a:r>
              <a:rPr lang="en-US" sz="3600" i="1" dirty="0"/>
              <a:t>Proverbs 14:34, “Righteousness exalts a nation, But sin is a reproach to any people.” </a:t>
            </a:r>
          </a:p>
          <a:p>
            <a:pPr>
              <a:buFont typeface="Arial" panose="020B0604020202020204" pitchFamily="34" charset="0"/>
              <a:buChar char="•"/>
            </a:pPr>
            <a:endParaRPr lang="en-US" dirty="0"/>
          </a:p>
          <a:p>
            <a:pPr marL="0" indent="0">
              <a:buNone/>
            </a:pPr>
            <a:endParaRPr lang="en-US" sz="2800" dirty="0"/>
          </a:p>
        </p:txBody>
      </p:sp>
    </p:spTree>
    <p:extLst>
      <p:ext uri="{BB962C8B-B14F-4D97-AF65-F5344CB8AC3E}">
        <p14:creationId xmlns:p14="http://schemas.microsoft.com/office/powerpoint/2010/main" val="1238087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2"/>
          </p:nvPr>
        </p:nvSpPr>
        <p:spPr>
          <a:xfrm>
            <a:off x="4648200" y="6245225"/>
            <a:ext cx="2895600" cy="476250"/>
          </a:xfrm>
          <a:noFill/>
        </p:spPr>
        <p:txBody>
          <a:bodyPr/>
          <a:lstStyle/>
          <a:p>
            <a:pPr algn="ctr"/>
            <a:fld id="{3B081389-BCFB-47A3-9921-B4BE29CA422A}" type="slidenum">
              <a:rPr lang="en-US">
                <a:solidFill>
                  <a:srgbClr val="000000"/>
                </a:solidFill>
              </a:rPr>
              <a:pPr algn="ctr"/>
              <a:t>5</a:t>
            </a:fld>
            <a:endParaRPr lang="en-US">
              <a:solidFill>
                <a:srgbClr val="000000"/>
              </a:solidFill>
            </a:endParaRPr>
          </a:p>
        </p:txBody>
      </p:sp>
      <p:sp>
        <p:nvSpPr>
          <p:cNvPr id="6147" name="Text Box 2"/>
          <p:cNvSpPr txBox="1">
            <a:spLocks noChangeArrowheads="1"/>
          </p:cNvSpPr>
          <p:nvPr/>
        </p:nvSpPr>
        <p:spPr bwMode="auto">
          <a:xfrm>
            <a:off x="1015025" y="456825"/>
            <a:ext cx="10161949" cy="707886"/>
          </a:xfrm>
          <a:prstGeom prst="rect">
            <a:avLst/>
          </a:prstGeom>
          <a:noFill/>
          <a:ln w="9525">
            <a:noFill/>
            <a:miter lim="800000"/>
            <a:headEnd/>
            <a:tailEnd/>
          </a:ln>
        </p:spPr>
        <p:txBody>
          <a:bodyPr wrap="none">
            <a:spAutoFit/>
          </a:bodyPr>
          <a:lstStyle/>
          <a:p>
            <a:pPr fontAlgn="base">
              <a:spcBef>
                <a:spcPct val="0"/>
              </a:spcBef>
              <a:spcAft>
                <a:spcPct val="0"/>
              </a:spcAft>
            </a:pPr>
            <a:r>
              <a:rPr lang="en-US" sz="4000" b="1" u="sng" dirty="0">
                <a:solidFill>
                  <a:srgbClr val="000000"/>
                </a:solidFill>
              </a:rPr>
              <a:t>The Purpose And Mission Of The Church</a:t>
            </a:r>
          </a:p>
        </p:txBody>
      </p:sp>
      <p:sp>
        <p:nvSpPr>
          <p:cNvPr id="4099" name="Text Box 3"/>
          <p:cNvSpPr txBox="1">
            <a:spLocks noChangeArrowheads="1"/>
          </p:cNvSpPr>
          <p:nvPr/>
        </p:nvSpPr>
        <p:spPr bwMode="auto">
          <a:xfrm>
            <a:off x="609599" y="1560836"/>
            <a:ext cx="10972800" cy="4179286"/>
          </a:xfrm>
          <a:prstGeom prst="rect">
            <a:avLst/>
          </a:prstGeom>
          <a:noFill/>
          <a:ln w="9525">
            <a:noFill/>
            <a:miter lim="800000"/>
            <a:headEnd/>
            <a:tailEnd/>
          </a:ln>
          <a:effectLst/>
        </p:spPr>
        <p:txBody>
          <a:bodyPr wrap="square">
            <a:spAutoFit/>
          </a:bodyPr>
          <a:lstStyle/>
          <a:p>
            <a:pPr fontAlgn="base">
              <a:lnSpc>
                <a:spcPct val="125000"/>
              </a:lnSpc>
              <a:spcBef>
                <a:spcPct val="0"/>
              </a:spcBef>
              <a:spcAft>
                <a:spcPct val="0"/>
              </a:spcAft>
              <a:defRPr/>
            </a:pPr>
            <a:r>
              <a:rPr lang="en-US" sz="3600" b="1" i="1" dirty="0">
                <a:solidFill>
                  <a:srgbClr val="FF0000"/>
                </a:solidFill>
              </a:rPr>
              <a:t>Churches of Christ Are Different:</a:t>
            </a:r>
          </a:p>
          <a:p>
            <a:pPr fontAlgn="base">
              <a:lnSpc>
                <a:spcPct val="125000"/>
              </a:lnSpc>
              <a:spcBef>
                <a:spcPct val="0"/>
              </a:spcBef>
              <a:spcAft>
                <a:spcPct val="0"/>
              </a:spcAft>
              <a:buFontTx/>
              <a:buChar char="•"/>
              <a:defRPr/>
            </a:pPr>
            <a:r>
              <a:rPr lang="en-US" sz="3600" b="1" i="1" dirty="0">
                <a:solidFill>
                  <a:srgbClr val="000000"/>
                </a:solidFill>
              </a:rPr>
              <a:t>We don’t all </a:t>
            </a:r>
            <a:r>
              <a:rPr lang="en-US" sz="3600" b="1" i="1" u="sng" dirty="0">
                <a:solidFill>
                  <a:srgbClr val="000000"/>
                </a:solidFill>
                <a:effectLst>
                  <a:outerShdw blurRad="38100" dist="38100" dir="2700000" algn="tl">
                    <a:srgbClr val="000000"/>
                  </a:outerShdw>
                </a:effectLst>
              </a:rPr>
              <a:t>believe</a:t>
            </a:r>
            <a:r>
              <a:rPr lang="en-US" sz="3600" b="1" i="1" dirty="0">
                <a:solidFill>
                  <a:srgbClr val="000000"/>
                </a:solidFill>
              </a:rPr>
              <a:t> same thing. 1 Cor. 1:10; </a:t>
            </a:r>
            <a:r>
              <a:rPr lang="en-US" sz="3600" b="1" i="1" dirty="0" err="1">
                <a:solidFill>
                  <a:srgbClr val="000000"/>
                </a:solidFill>
              </a:rPr>
              <a:t>Jno</a:t>
            </a:r>
            <a:r>
              <a:rPr lang="en-US" sz="3600" b="1" i="1" dirty="0">
                <a:solidFill>
                  <a:srgbClr val="000000"/>
                </a:solidFill>
              </a:rPr>
              <a:t>. 17:20ff</a:t>
            </a:r>
          </a:p>
          <a:p>
            <a:pPr fontAlgn="base">
              <a:lnSpc>
                <a:spcPct val="125000"/>
              </a:lnSpc>
              <a:spcBef>
                <a:spcPct val="0"/>
              </a:spcBef>
              <a:spcAft>
                <a:spcPct val="0"/>
              </a:spcAft>
              <a:buFontTx/>
              <a:buChar char="•"/>
              <a:defRPr/>
            </a:pPr>
            <a:r>
              <a:rPr lang="en-US" sz="3600" b="1" i="1" dirty="0">
                <a:solidFill>
                  <a:srgbClr val="000000"/>
                </a:solidFill>
              </a:rPr>
              <a:t>We don’t all </a:t>
            </a:r>
            <a:r>
              <a:rPr lang="en-US" sz="3600" b="1" i="1" u="sng" dirty="0">
                <a:solidFill>
                  <a:srgbClr val="000000"/>
                </a:solidFill>
                <a:effectLst>
                  <a:outerShdw blurRad="38100" dist="38100" dir="2700000" algn="tl">
                    <a:srgbClr val="000000"/>
                  </a:outerShdw>
                </a:effectLst>
              </a:rPr>
              <a:t>teach</a:t>
            </a:r>
            <a:r>
              <a:rPr lang="en-US" sz="3600" b="1" i="1" dirty="0">
                <a:solidFill>
                  <a:srgbClr val="000000"/>
                </a:solidFill>
              </a:rPr>
              <a:t> same thing. 1 Tim. 1:3; Gal. 1:6-9</a:t>
            </a:r>
          </a:p>
          <a:p>
            <a:pPr fontAlgn="base">
              <a:lnSpc>
                <a:spcPct val="125000"/>
              </a:lnSpc>
              <a:spcBef>
                <a:spcPct val="0"/>
              </a:spcBef>
              <a:spcAft>
                <a:spcPct val="0"/>
              </a:spcAft>
              <a:buFontTx/>
              <a:buChar char="•"/>
              <a:defRPr/>
            </a:pPr>
            <a:r>
              <a:rPr lang="en-US" sz="3600" b="1" i="1" dirty="0">
                <a:solidFill>
                  <a:srgbClr val="000000"/>
                </a:solidFill>
              </a:rPr>
              <a:t>We don’t all </a:t>
            </a:r>
            <a:r>
              <a:rPr lang="en-US" sz="3600" b="1" i="1" u="sng" dirty="0">
                <a:solidFill>
                  <a:srgbClr val="000000"/>
                </a:solidFill>
                <a:effectLst>
                  <a:outerShdw blurRad="38100" dist="38100" dir="2700000" algn="tl">
                    <a:srgbClr val="000000"/>
                  </a:outerShdw>
                </a:effectLst>
              </a:rPr>
              <a:t>practice</a:t>
            </a:r>
            <a:r>
              <a:rPr lang="en-US" sz="3600" b="1" i="1" dirty="0">
                <a:solidFill>
                  <a:srgbClr val="000000"/>
                </a:solidFill>
              </a:rPr>
              <a:t> same thing. 1 Cor. 4:17</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5.jpg"/>
          <p:cNvPicPr>
            <a:picLocks noGrp="1" noChangeAspect="1"/>
          </p:cNvPicPr>
          <p:nvPr isPhoto="1"/>
        </p:nvPicPr>
        <p:blipFill>
          <a:blip r:embed="rId2" cstate="print">
            <a:lum/>
          </a:blip>
          <a:stretch>
            <a:fillRect/>
          </a:stretch>
        </p:blipFill>
        <p:spPr>
          <a:xfrm>
            <a:off x="1524000" y="0"/>
            <a:ext cx="914400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6.jpg"/>
          <p:cNvPicPr>
            <a:picLocks noGrp="1" noChangeAspect="1"/>
          </p:cNvPicPr>
          <p:nvPr isPhoto="1"/>
        </p:nvPicPr>
        <p:blipFill>
          <a:blip r:embed="rId2" cstate="print">
            <a:lum/>
          </a:blip>
          <a:stretch>
            <a:fillRect/>
          </a:stretch>
        </p:blipFill>
        <p:spPr>
          <a:xfrm>
            <a:off x="1524001" y="0"/>
            <a:ext cx="9143999" cy="6858000"/>
          </a:xfrm>
          <a:prstGeom prst="rect">
            <a:avLst/>
          </a:prstGeom>
          <a:noFill/>
          <a:ln>
            <a:noFill/>
          </a:ln>
        </p:spPr>
      </p:pic>
      <p:sp>
        <p:nvSpPr>
          <p:cNvPr id="3" name="Arrow: Right 2">
            <a:extLst>
              <a:ext uri="{FF2B5EF4-FFF2-40B4-BE49-F238E27FC236}">
                <a16:creationId xmlns:a16="http://schemas.microsoft.com/office/drawing/2014/main" id="{79EA77FC-0A2F-D869-3CE2-46060A78F848}"/>
              </a:ext>
            </a:extLst>
          </p:cNvPr>
          <p:cNvSpPr/>
          <p:nvPr/>
        </p:nvSpPr>
        <p:spPr bwMode="auto">
          <a:xfrm>
            <a:off x="6019800" y="1752600"/>
            <a:ext cx="762000" cy="48463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6.jpg"/>
          <p:cNvPicPr>
            <a:picLocks noGrp="1" noChangeAspect="1"/>
          </p:cNvPicPr>
          <p:nvPr isPhoto="1"/>
        </p:nvPicPr>
        <p:blipFill>
          <a:blip r:embed="rId2" cstate="print">
            <a:lum/>
          </a:blip>
          <a:stretch>
            <a:fillRect/>
          </a:stretch>
        </p:blipFill>
        <p:spPr>
          <a:xfrm>
            <a:off x="1524001" y="0"/>
            <a:ext cx="9143999"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7.jpg"/>
          <p:cNvPicPr>
            <a:picLocks noGrp="1" noChangeAspect="1"/>
          </p:cNvPicPr>
          <p:nvPr isPhoto="1"/>
        </p:nvPicPr>
        <p:blipFill>
          <a:blip r:embed="rId2" cstate="print">
            <a:lum/>
          </a:blip>
          <a:stretch>
            <a:fillRect/>
          </a:stretch>
        </p:blipFill>
        <p:spPr>
          <a:xfrm>
            <a:off x="1524000" y="0"/>
            <a:ext cx="914400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7">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extLst>
    <a:ext uri="{05A4C25C-085E-4340-85A3-A5531E510DB2}">
      <thm15:themeFamily xmlns:thm15="http://schemas.microsoft.com/office/thememl/2012/main" name="Theme17" id="{6C6C4A6E-9A3E-4319-87A1-D7420EBA1527}" vid="{827AC071-4273-4F69-BBB3-61933489B5B4}"/>
    </a:ext>
  </a:extLst>
</a:theme>
</file>

<file path=ppt/theme/theme4.xml><?xml version="1.0" encoding="utf-8"?>
<a:theme xmlns:a="http://schemas.openxmlformats.org/drawingml/2006/main" name="Theme10">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heme10" id="{E0FC6C04-592A-499C-AE63-280780F21E25}" vid="{8CEEE961-FC67-475F-A135-5958AF2CF483}"/>
    </a:ext>
  </a:extLst>
</a:theme>
</file>

<file path=ppt/theme/theme5.xml><?xml version="1.0" encoding="utf-8"?>
<a:theme xmlns:a="http://schemas.openxmlformats.org/drawingml/2006/main" name="1_Theme10">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heme10" id="{E0FC6C04-592A-499C-AE63-280780F21E25}" vid="{8CEEE961-FC67-475F-A135-5958AF2CF48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1174</Words>
  <Application>Microsoft Office PowerPoint</Application>
  <PresentationFormat>Widescreen</PresentationFormat>
  <Paragraphs>108</Paragraphs>
  <Slides>31</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31</vt:i4>
      </vt:variant>
    </vt:vector>
  </HeadingPairs>
  <TitlesOfParts>
    <vt:vector size="44" baseType="lpstr">
      <vt:lpstr>Arial</vt:lpstr>
      <vt:lpstr>Calibri</vt:lpstr>
      <vt:lpstr>Franklin Gothic Book</vt:lpstr>
      <vt:lpstr>Garamond</vt:lpstr>
      <vt:lpstr>Perpetua</vt:lpstr>
      <vt:lpstr>Times New Roman</vt:lpstr>
      <vt:lpstr>Wingdings</vt:lpstr>
      <vt:lpstr>Wingdings 2</vt:lpstr>
      <vt:lpstr>Default Design</vt:lpstr>
      <vt:lpstr>1_Default Design</vt:lpstr>
      <vt:lpstr>Theme17</vt:lpstr>
      <vt:lpstr>Theme10</vt:lpstr>
      <vt:lpstr>1_Theme10</vt:lpstr>
      <vt:lpstr>The Purpose And Mission Of The Church</vt:lpstr>
      <vt:lpstr> – Psalms 127</vt:lpstr>
      <vt:lpstr> – Psalms 127</vt:lpstr>
      <vt:lpstr> – Psalms 127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Modern Expressions …</vt:lpstr>
      <vt:lpstr>Ps 127:1, “Except Jehovah build the house, they labor in vain that build it: except Jehovah keep the city, the watchman waketh but in vain.”</vt:lpstr>
      <vt:lpstr>The Bible Says…</vt:lpstr>
      <vt:lpstr>Church A Spiritual Body With A Spiritual Mission</vt:lpstr>
      <vt:lpstr>Church Has A Spiritual Mission</vt:lpstr>
      <vt:lpstr>Church Has A Spiritual Mission </vt:lpstr>
      <vt:lpstr>Church Has A Spiritual Mission</vt:lpstr>
      <vt:lpstr>What The Mission Of The Church Is Not:</vt:lpstr>
      <vt:lpstr>What The Mission Of The Church Is Not:</vt:lpstr>
      <vt:lpstr>What The Mission Of The Church Is Not:</vt:lpstr>
      <vt:lpstr>The Social Gospel </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Distinctiveness Of The Lord’s Church</dc:title>
  <dc:creator>Micky Galloway</dc:creator>
  <cp:lastModifiedBy>Micky G</cp:lastModifiedBy>
  <cp:revision>27</cp:revision>
  <dcterms:created xsi:type="dcterms:W3CDTF">2012-06-08T15:37:30Z</dcterms:created>
  <dcterms:modified xsi:type="dcterms:W3CDTF">2023-09-25T17:09:24Z</dcterms:modified>
</cp:coreProperties>
</file>