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8" r:id="rId3"/>
    <p:sldId id="293" r:id="rId4"/>
    <p:sldId id="294" r:id="rId5"/>
    <p:sldId id="267" r:id="rId6"/>
    <p:sldId id="287" r:id="rId7"/>
    <p:sldId id="286" r:id="rId8"/>
    <p:sldId id="261" r:id="rId9"/>
    <p:sldId id="262" r:id="rId10"/>
    <p:sldId id="290" r:id="rId11"/>
    <p:sldId id="291" r:id="rId12"/>
    <p:sldId id="263" r:id="rId13"/>
    <p:sldId id="264" r:id="rId14"/>
    <p:sldId id="265" r:id="rId15"/>
    <p:sldId id="266" r:id="rId16"/>
    <p:sldId id="268" r:id="rId17"/>
    <p:sldId id="269" r:id="rId18"/>
    <p:sldId id="270" r:id="rId19"/>
    <p:sldId id="271" r:id="rId20"/>
    <p:sldId id="272" r:id="rId21"/>
    <p:sldId id="273" r:id="rId22"/>
    <p:sldId id="274" r:id="rId23"/>
    <p:sldId id="292" r:id="rId24"/>
    <p:sldId id="275" r:id="rId25"/>
    <p:sldId id="27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095" autoAdjust="0"/>
    <p:restoredTop sz="94660"/>
  </p:normalViewPr>
  <p:slideViewPr>
    <p:cSldViewPr>
      <p:cViewPr varScale="1">
        <p:scale>
          <a:sx n="59" d="100"/>
          <a:sy n="59" d="100"/>
        </p:scale>
        <p:origin x="116" y="52"/>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06E247-F87E-498A-A4BE-18D7BD9BAB68}" type="datetimeFigureOut">
              <a:rPr lang="en-US" smtClean="0"/>
              <a:pPr/>
              <a:t>10/1/2023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13A68-89A1-48AC-82A6-D683D0E526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20EC5F-8F3C-44B8-ABB9-F78498AE592E}" type="slidenum">
              <a:rPr lang="en-US">
                <a:solidFill>
                  <a:prstClr val="black"/>
                </a:solidFill>
              </a:rPr>
              <a:pPr/>
              <a:t>1</a:t>
            </a:fld>
            <a:endParaRPr lang="en-US">
              <a:solidFill>
                <a:prstClr val="black"/>
              </a:solidFill>
            </a:endParaRPr>
          </a:p>
        </p:txBody>
      </p:sp>
      <p:sp>
        <p:nvSpPr>
          <p:cNvPr id="59394" name="Rectangle 2"/>
          <p:cNvSpPr>
            <a:spLocks noGrp="1" noRot="1" noChangeAspect="1" noChangeArrowheads="1" noTextEdit="1"/>
          </p:cNvSpPr>
          <p:nvPr>
            <p:ph type="sldImg"/>
          </p:nvPr>
        </p:nvSpPr>
        <p:spPr>
          <a:xfrm>
            <a:off x="381000" y="685800"/>
            <a:ext cx="6096000" cy="3429000"/>
          </a:xfrm>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6592F-2255-4AFC-8BAF-42FB9086A8AB}" type="slidenum">
              <a:rPr lang="en-US">
                <a:solidFill>
                  <a:prstClr val="black"/>
                </a:solidFill>
              </a:rPr>
              <a:pPr/>
              <a:t>7</a:t>
            </a:fld>
            <a:endParaRPr lang="en-US">
              <a:solidFill>
                <a:prstClr val="black"/>
              </a:solidFill>
            </a:endParaRPr>
          </a:p>
        </p:txBody>
      </p:sp>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973CE-DA98-4FC7-A48F-2ACACDE30138}" type="slidenum">
              <a:rPr lang="en-US">
                <a:solidFill>
                  <a:prstClr val="black"/>
                </a:solidFill>
              </a:rPr>
              <a:pPr/>
              <a:t>8</a:t>
            </a:fld>
            <a:endParaRPr lang="en-US">
              <a:solidFill>
                <a:prstClr val="black"/>
              </a:solidFill>
            </a:endParaRPr>
          </a:p>
        </p:txBody>
      </p:sp>
      <p:sp>
        <p:nvSpPr>
          <p:cNvPr id="18434" name="Rectangle 2"/>
          <p:cNvSpPr>
            <a:spLocks noGrp="1" noRot="1" noChangeAspect="1" noChangeArrowheads="1" noTextEdit="1"/>
          </p:cNvSpPr>
          <p:nvPr>
            <p:ph type="sldImg"/>
          </p:nvPr>
        </p:nvSpPr>
        <p:spPr>
          <a:xfrm>
            <a:off x="381000" y="685800"/>
            <a:ext cx="6096000" cy="3429000"/>
          </a:xfrm>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973CE-DA98-4FC7-A48F-2ACACDE30138}" type="slidenum">
              <a:rPr lang="en-US">
                <a:solidFill>
                  <a:prstClr val="black"/>
                </a:solidFill>
              </a:rPr>
              <a:pPr/>
              <a:t>9</a:t>
            </a:fld>
            <a:endParaRPr lang="en-US">
              <a:solidFill>
                <a:prstClr val="black"/>
              </a:solidFill>
            </a:endParaRPr>
          </a:p>
        </p:txBody>
      </p:sp>
      <p:sp>
        <p:nvSpPr>
          <p:cNvPr id="18434" name="Rectangle 2"/>
          <p:cNvSpPr>
            <a:spLocks noGrp="1" noRot="1" noChangeAspect="1" noChangeArrowheads="1" noTextEdit="1"/>
          </p:cNvSpPr>
          <p:nvPr>
            <p:ph type="sldImg"/>
          </p:nvPr>
        </p:nvSpPr>
        <p:spPr>
          <a:xfrm>
            <a:off x="381000" y="685800"/>
            <a:ext cx="6096000" cy="3429000"/>
          </a:xfrm>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56E5F-76CA-4E92-B755-990B8E9C310D}" type="slidenum">
              <a:rPr lang="en-US">
                <a:solidFill>
                  <a:prstClr val="black"/>
                </a:solidFill>
              </a:rPr>
              <a:pPr/>
              <a:t>11</a:t>
            </a:fld>
            <a:endParaRPr lang="en-US">
              <a:solidFill>
                <a:prstClr val="black"/>
              </a:solidFill>
            </a:endParaRPr>
          </a:p>
        </p:txBody>
      </p:sp>
      <p:sp>
        <p:nvSpPr>
          <p:cNvPr id="20482" name="Rectangle 2"/>
          <p:cNvSpPr>
            <a:spLocks noGrp="1" noRot="1" noChangeAspect="1" noChangeArrowheads="1" noTextEdit="1"/>
          </p:cNvSpPr>
          <p:nvPr>
            <p:ph type="sldImg"/>
          </p:nvPr>
        </p:nvSpPr>
        <p:spPr>
          <a:xfrm>
            <a:off x="381000" y="685800"/>
            <a:ext cx="6096000" cy="3429000"/>
          </a:xfrm>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40F115-F74F-4780-AB71-A8568AD935CC}" type="slidenum">
              <a:rPr lang="en-US">
                <a:solidFill>
                  <a:prstClr val="black"/>
                </a:solidFill>
              </a:rPr>
              <a:pPr/>
              <a:t>12</a:t>
            </a:fld>
            <a:endParaRPr lang="en-US">
              <a:solidFill>
                <a:prstClr val="black"/>
              </a:solidFill>
            </a:endParaRPr>
          </a:p>
        </p:txBody>
      </p:sp>
      <p:sp>
        <p:nvSpPr>
          <p:cNvPr id="22530" name="Rectangle 2"/>
          <p:cNvSpPr>
            <a:spLocks noGrp="1" noRot="1" noChangeAspect="1" noChangeArrowheads="1" noTextEdit="1"/>
          </p:cNvSpPr>
          <p:nvPr>
            <p:ph type="sldImg"/>
          </p:nvPr>
        </p:nvSpPr>
        <p:spPr>
          <a:xfrm>
            <a:off x="381000" y="685800"/>
            <a:ext cx="6096000" cy="3429000"/>
          </a:xfrm>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D7649-7424-49AE-A300-359D84C57CE7}" type="slidenum">
              <a:rPr lang="en-US">
                <a:solidFill>
                  <a:prstClr val="black"/>
                </a:solidFill>
              </a:rPr>
              <a:pPr/>
              <a:t>13</a:t>
            </a:fld>
            <a:endParaRPr lang="en-US">
              <a:solidFill>
                <a:prstClr val="black"/>
              </a:solidFill>
            </a:endParaRPr>
          </a:p>
        </p:txBody>
      </p:sp>
      <p:sp>
        <p:nvSpPr>
          <p:cNvPr id="24578" name="Rectangle 2"/>
          <p:cNvSpPr>
            <a:spLocks noGrp="1" noRot="1" noChangeAspect="1" noChangeArrowheads="1" noTextEdit="1"/>
          </p:cNvSpPr>
          <p:nvPr>
            <p:ph type="sldImg"/>
          </p:nvPr>
        </p:nvSpPr>
        <p:spPr>
          <a:xfrm>
            <a:off x="381000" y="685800"/>
            <a:ext cx="6096000" cy="3429000"/>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8" name="Line 2"/>
          <p:cNvSpPr>
            <a:spLocks noChangeShapeType="1"/>
          </p:cNvSpPr>
          <p:nvPr/>
        </p:nvSpPr>
        <p:spPr bwMode="auto">
          <a:xfrm>
            <a:off x="97536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9219" name="Rectangle 3"/>
          <p:cNvSpPr>
            <a:spLocks noGrp="1" noChangeArrowheads="1"/>
          </p:cNvSpPr>
          <p:nvPr>
            <p:ph type="ctrTitle"/>
          </p:nvPr>
        </p:nvSpPr>
        <p:spPr>
          <a:xfrm>
            <a:off x="421217" y="466725"/>
            <a:ext cx="9042400" cy="2133600"/>
          </a:xfrm>
        </p:spPr>
        <p:txBody>
          <a:bodyPr/>
          <a:lstStyle>
            <a:lvl1pPr algn="r">
              <a:defRPr sz="4800"/>
            </a:lvl1pPr>
          </a:lstStyle>
          <a:p>
            <a:r>
              <a:rPr lang="en-US" altLang="en-US"/>
              <a:t>Click to edit Master title style</a:t>
            </a:r>
          </a:p>
        </p:txBody>
      </p:sp>
      <p:sp>
        <p:nvSpPr>
          <p:cNvPr id="9220" name="Rectangle 4"/>
          <p:cNvSpPr>
            <a:spLocks noGrp="1" noChangeArrowheads="1"/>
          </p:cNvSpPr>
          <p:nvPr>
            <p:ph type="subTitle" idx="1"/>
          </p:nvPr>
        </p:nvSpPr>
        <p:spPr>
          <a:xfrm>
            <a:off x="1132417" y="3049588"/>
            <a:ext cx="83312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9221" name="Rectangle 5"/>
          <p:cNvSpPr>
            <a:spLocks noGrp="1" noChangeArrowheads="1"/>
          </p:cNvSpPr>
          <p:nvPr>
            <p:ph type="dt" sz="half" idx="2"/>
          </p:nvPr>
        </p:nvSpPr>
        <p:spPr/>
        <p:txBody>
          <a:bodyPr/>
          <a:lstStyle>
            <a:lvl1pPr>
              <a:defRPr/>
            </a:lvl1pPr>
          </a:lstStyle>
          <a:p>
            <a:endParaRPr lang="en-US" altLang="en-US">
              <a:solidFill>
                <a:srgbClr val="000000"/>
              </a:solidFill>
            </a:endParaRPr>
          </a:p>
        </p:txBody>
      </p:sp>
      <p:sp>
        <p:nvSpPr>
          <p:cNvPr id="9222" name="Rectangle 6"/>
          <p:cNvSpPr>
            <a:spLocks noGrp="1" noChangeArrowheads="1"/>
          </p:cNvSpPr>
          <p:nvPr>
            <p:ph type="ftr" sz="quarter" idx="3"/>
          </p:nvPr>
        </p:nvSpPr>
        <p:spPr/>
        <p:txBody>
          <a:bodyPr/>
          <a:lstStyle>
            <a:lvl1pPr>
              <a:defRPr/>
            </a:lvl1pPr>
          </a:lstStyle>
          <a:p>
            <a:endParaRPr lang="en-US" altLang="en-US">
              <a:solidFill>
                <a:srgbClr val="000000"/>
              </a:solidFill>
            </a:endParaRPr>
          </a:p>
        </p:txBody>
      </p:sp>
      <p:sp>
        <p:nvSpPr>
          <p:cNvPr id="9223" name="Rectangle 7"/>
          <p:cNvSpPr>
            <a:spLocks noGrp="1" noChangeArrowheads="1"/>
          </p:cNvSpPr>
          <p:nvPr>
            <p:ph type="sldNum" sz="quarter" idx="4"/>
          </p:nvPr>
        </p:nvSpPr>
        <p:spPr/>
        <p:txBody>
          <a:bodyPr/>
          <a:lstStyle>
            <a:lvl1pPr>
              <a:defRPr/>
            </a:lvl1pPr>
          </a:lstStyle>
          <a:p>
            <a:fld id="{111741A2-424D-4913-A24A-D83D6EFFDD51}" type="slidenum">
              <a:rPr lang="en-US" altLang="en-US">
                <a:solidFill>
                  <a:srgbClr val="000000"/>
                </a:solidFill>
              </a:rPr>
              <a:pPr/>
              <a:t>‹#›</a:t>
            </a:fld>
            <a:endParaRPr lang="en-US" altLang="en-US">
              <a:solidFill>
                <a:srgbClr val="000000"/>
              </a:solidFill>
            </a:endParaRPr>
          </a:p>
        </p:txBody>
      </p:sp>
      <p:grpSp>
        <p:nvGrpSpPr>
          <p:cNvPr id="2" name="Group 8"/>
          <p:cNvGrpSpPr>
            <a:grpSpLocks/>
          </p:cNvGrpSpPr>
          <p:nvPr/>
        </p:nvGrpSpPr>
        <p:grpSpPr bwMode="auto">
          <a:xfrm>
            <a:off x="9990667" y="2992438"/>
            <a:ext cx="1784351" cy="2189162"/>
            <a:chOff x="4704" y="1885"/>
            <a:chExt cx="843" cy="1379"/>
          </a:xfrm>
        </p:grpSpPr>
        <p:sp>
          <p:nvSpPr>
            <p:cNvPr id="9225"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26"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27"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28"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29"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0"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1"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2"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3"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4"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5"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6"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7"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8"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39"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0"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1"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2"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3"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4"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5"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6"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7"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8"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49"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0"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1"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2"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3"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4"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9255"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grpSp>
      <p:sp>
        <p:nvSpPr>
          <p:cNvPr id="9256" name="Line 40"/>
          <p:cNvSpPr>
            <a:spLocks noChangeShapeType="1"/>
          </p:cNvSpPr>
          <p:nvPr/>
        </p:nvSpPr>
        <p:spPr bwMode="auto">
          <a:xfrm>
            <a:off x="406400" y="2819400"/>
            <a:ext cx="10972800" cy="0"/>
          </a:xfrm>
          <a:prstGeom prst="line">
            <a:avLst/>
          </a:prstGeom>
          <a:noFill/>
          <a:ln w="635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18A3D83-1E6D-4E4F-8D55-9C9D38AC39A4}"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2239"/>
            <a:ext cx="27432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22239"/>
            <a:ext cx="80264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FC6415-F64A-41BC-9295-6C18A45AE639}"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2884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5181600"/>
            <a:ext cx="11074400" cy="68580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914400" y="5867400"/>
            <a:ext cx="11074400" cy="685800"/>
          </a:xfrm>
        </p:spPr>
        <p:txBody>
          <a:bodyPr anchor="ctr"/>
          <a:lstStyle>
            <a:lvl1pPr marL="0" indent="0" algn="ctr">
              <a:buFontTx/>
              <a:buNone/>
              <a:defRPr sz="2800"/>
            </a:lvl1pPr>
          </a:lstStyle>
          <a:p>
            <a:r>
              <a:rPr lang="en-US"/>
              <a:t>Click to edit Master subtitle style</a:t>
            </a:r>
          </a:p>
        </p:txBody>
      </p:sp>
      <p:sp>
        <p:nvSpPr>
          <p:cNvPr id="4" name="Rectangle 36"/>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37"/>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38"/>
          <p:cNvSpPr>
            <a:spLocks noGrp="1" noChangeArrowheads="1"/>
          </p:cNvSpPr>
          <p:nvPr>
            <p:ph type="sldNum" sz="quarter" idx="12"/>
          </p:nvPr>
        </p:nvSpPr>
        <p:spPr/>
        <p:txBody>
          <a:bodyPr/>
          <a:lstStyle>
            <a:lvl1pPr>
              <a:defRPr/>
            </a:lvl1pPr>
          </a:lstStyle>
          <a:p>
            <a:pPr>
              <a:defRPr/>
            </a:pPr>
            <a:fld id="{AD9BDC60-5040-4C49-9042-2C89CB321BF0}"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FCA8958-C03F-43E8-82FC-9FD30292CE41}"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E1A5B97-3825-4351-924C-728889A539EB}"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20800" y="16002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56400" y="1600200"/>
            <a:ext cx="52324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DAC2020-B724-41AD-8BA6-DB5BDACB7285}"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4818F523-F819-4BDE-A7AE-992C801DE2B4}"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64028493-F99F-49EF-8A32-C0DC5B36859F}"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4A0DA909-D540-49DA-AAA9-879FE51C9AF9}"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F3E3BD4-3671-4414-BDEB-ABC0066A9681}"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B3EBFEC-F2C5-4901-9A96-769DABFA696C}"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651619A8-10B3-49CB-B732-0E1385FF6A9C}"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E75E973A-E300-4013-B84B-CFB67DCB302F}"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228600"/>
            <a:ext cx="2946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3200" y="228600"/>
            <a:ext cx="86360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3C311860-A0BB-422B-BF3C-AE4F4E1F014B}" type="slidenum">
              <a:rPr lang="en-US">
                <a:solidFill>
                  <a:srgbClr val="000000"/>
                </a:solidFill>
              </a:rPr>
              <a:pPr>
                <a:defRPr/>
              </a:pPr>
              <a:t>‹#›</a:t>
            </a:fld>
            <a:endParaRPr 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C5B3FC3-C20E-4A6E-8989-DB9F1A0604E2}"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302568D-02A5-44D8-9A04-AB73709333A1}"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A23BE4F-FC0F-44D1-BB27-FE58EBE2F3CE}"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530AF331-9FDF-47C4-B862-621AD86ECC46}"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8C95DC88-4B1E-440D-892E-23447D444C77}"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A4F6FC0-CAB5-4570-9F6F-7021807FFFF8}"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9C7DDD5-8196-4F78-9FA2-700F872475B9}" type="slidenum">
              <a:rPr lang="en-US" altLang="en-US">
                <a:solidFill>
                  <a:srgbClr val="000000"/>
                </a:solidFill>
              </a:rPr>
              <a:pPr/>
              <a:t>‹#›</a:t>
            </a:fld>
            <a:endParaRPr lang="en-US"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Line 2"/>
          <p:cNvSpPr>
            <a:spLocks noChangeShapeType="1"/>
          </p:cNvSpPr>
          <p:nvPr/>
        </p:nvSpPr>
        <p:spPr bwMode="auto">
          <a:xfrm>
            <a:off x="10617200" y="152400"/>
            <a:ext cx="0" cy="152400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8195" name="Rectangle 3"/>
          <p:cNvSpPr>
            <a:spLocks noGrp="1" noChangeArrowheads="1"/>
          </p:cNvSpPr>
          <p:nvPr>
            <p:ph type="title"/>
          </p:nvPr>
        </p:nvSpPr>
        <p:spPr bwMode="auto">
          <a:xfrm>
            <a:off x="609600" y="122238"/>
            <a:ext cx="100584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8196" name="Rectangle 4"/>
          <p:cNvSpPr>
            <a:spLocks noGrp="1" noChangeArrowheads="1"/>
          </p:cNvSpPr>
          <p:nvPr>
            <p:ph type="body" idx="1"/>
          </p:nvPr>
        </p:nvSpPr>
        <p:spPr bwMode="auto">
          <a:xfrm>
            <a:off x="609600" y="1719263"/>
            <a:ext cx="109728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7" name="Rectangle 5"/>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en-US" altLang="en-US">
              <a:solidFill>
                <a:srgbClr val="000000"/>
              </a:solidFill>
            </a:endParaRPr>
          </a:p>
        </p:txBody>
      </p:sp>
      <p:sp>
        <p:nvSpPr>
          <p:cNvPr id="8198" name="Rectangle 6"/>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en-US" altLang="en-US">
              <a:solidFill>
                <a:srgbClr val="000000"/>
              </a:solidFill>
            </a:endParaRPr>
          </a:p>
        </p:txBody>
      </p:sp>
      <p:sp>
        <p:nvSpPr>
          <p:cNvPr id="8199" name="Rectangle 7"/>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22A62523-C72F-4D37-8064-F88CCCE6636A}"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2" name="Group 8"/>
          <p:cNvGrpSpPr>
            <a:grpSpLocks/>
          </p:cNvGrpSpPr>
          <p:nvPr/>
        </p:nvGrpSpPr>
        <p:grpSpPr bwMode="auto">
          <a:xfrm>
            <a:off x="10871201" y="152400"/>
            <a:ext cx="1056217" cy="1295400"/>
            <a:chOff x="5136" y="960"/>
            <a:chExt cx="528" cy="864"/>
          </a:xfrm>
        </p:grpSpPr>
        <p:sp>
          <p:nvSpPr>
            <p:cNvPr id="820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2"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3"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4"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5"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6"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7"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8"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09"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0"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1"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2"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4"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5"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6"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8"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19"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0"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2"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3"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4"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5"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6"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7"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8"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29"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30"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sp>
          <p:nvSpPr>
            <p:cNvPr id="8231"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pPr fontAlgn="base">
                <a:spcBef>
                  <a:spcPct val="0"/>
                </a:spcBef>
                <a:spcAft>
                  <a:spcPct val="0"/>
                </a:spcAft>
              </a:pPr>
              <a:endParaRPr lang="en-US" sz="18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cs typeface="Arial" charset="0"/>
        </a:defRPr>
      </a:lvl2pPr>
      <a:lvl3pPr algn="l" rtl="0" fontAlgn="base">
        <a:spcBef>
          <a:spcPct val="0"/>
        </a:spcBef>
        <a:spcAft>
          <a:spcPct val="0"/>
        </a:spcAft>
        <a:defRPr sz="3900" b="1">
          <a:solidFill>
            <a:schemeClr val="tx2"/>
          </a:solidFill>
          <a:latin typeface="Arial" charset="0"/>
          <a:cs typeface="Arial" charset="0"/>
        </a:defRPr>
      </a:lvl3pPr>
      <a:lvl4pPr algn="l" rtl="0" fontAlgn="base">
        <a:spcBef>
          <a:spcPct val="0"/>
        </a:spcBef>
        <a:spcAft>
          <a:spcPct val="0"/>
        </a:spcAft>
        <a:defRPr sz="3900" b="1">
          <a:solidFill>
            <a:schemeClr val="tx2"/>
          </a:solidFill>
          <a:latin typeface="Arial" charset="0"/>
          <a:cs typeface="Arial" charset="0"/>
        </a:defRPr>
      </a:lvl4pPr>
      <a:lvl5pPr algn="l" rtl="0" fontAlgn="base">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3200" y="228600"/>
            <a:ext cx="1178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320800" y="1600200"/>
            <a:ext cx="10668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203201" y="6553200"/>
            <a:ext cx="320463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cs typeface="+mn-cs"/>
              </a:defRPr>
            </a:lvl1pPr>
          </a:lstStyle>
          <a:p>
            <a:pPr fontAlgn="base">
              <a:spcBef>
                <a:spcPct val="0"/>
              </a:spcBef>
              <a:spcAft>
                <a:spcPct val="0"/>
              </a:spcAft>
              <a:defRPr/>
            </a:pPr>
            <a:endParaRPr lang="en-US">
              <a:solidFill>
                <a:srgbClr val="000000"/>
              </a:solidFill>
            </a:endParaRPr>
          </a:p>
        </p:txBody>
      </p:sp>
      <p:sp>
        <p:nvSpPr>
          <p:cNvPr id="1033" name="Rectangle 9"/>
          <p:cNvSpPr>
            <a:spLocks noGrp="1" noChangeArrowheads="1"/>
          </p:cNvSpPr>
          <p:nvPr>
            <p:ph type="ftr" sz="quarter" idx="3"/>
          </p:nvPr>
        </p:nvSpPr>
        <p:spPr bwMode="auto">
          <a:xfrm>
            <a:off x="4345517" y="6553200"/>
            <a:ext cx="3860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fontAlgn="base">
              <a:spcBef>
                <a:spcPct val="0"/>
              </a:spcBef>
              <a:spcAft>
                <a:spcPct val="0"/>
              </a:spcAft>
              <a:defRPr/>
            </a:pPr>
            <a:endParaRPr lang="en-US">
              <a:solidFill>
                <a:srgbClr val="000000"/>
              </a:solidFill>
            </a:endParaRPr>
          </a:p>
        </p:txBody>
      </p:sp>
      <p:sp>
        <p:nvSpPr>
          <p:cNvPr id="1034" name="Rectangle 10"/>
          <p:cNvSpPr>
            <a:spLocks noGrp="1" noChangeArrowheads="1"/>
          </p:cNvSpPr>
          <p:nvPr>
            <p:ph type="sldNum" sz="quarter" idx="4"/>
          </p:nvPr>
        </p:nvSpPr>
        <p:spPr bwMode="auto">
          <a:xfrm>
            <a:off x="9144000" y="6553200"/>
            <a:ext cx="2844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fontAlgn="base">
              <a:spcBef>
                <a:spcPct val="0"/>
              </a:spcBef>
              <a:spcAft>
                <a:spcPct val="0"/>
              </a:spcAft>
              <a:defRPr/>
            </a:pPr>
            <a:fld id="{77A00137-CD58-446C-8639-3DAAE3E1BB35}" type="slidenum">
              <a:rPr lang="en-US">
                <a:solidFill>
                  <a:srgbClr val="000000"/>
                </a:solidFill>
              </a:rPr>
              <a:pPr fontAlgn="base">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2057400" y="381001"/>
            <a:ext cx="7696200" cy="1698625"/>
          </a:xfrm>
        </p:spPr>
        <p:txBody>
          <a:bodyPr/>
          <a:lstStyle/>
          <a:p>
            <a:pPr algn="ctr"/>
            <a:r>
              <a:rPr lang="en-US" sz="6000" b="0" dirty="0">
                <a:solidFill>
                  <a:srgbClr val="000066"/>
                </a:solidFill>
                <a:effectLst>
                  <a:outerShdw blurRad="38100" dist="38100" dir="2700000" algn="tl">
                    <a:srgbClr val="C0C0C0"/>
                  </a:outerShdw>
                </a:effectLst>
                <a:latin typeface="Franklin Gothic Medium" pitchFamily="34" charset="0"/>
              </a:rPr>
              <a:t>The Honorable Institution Of Marriage</a:t>
            </a:r>
          </a:p>
        </p:txBody>
      </p:sp>
      <p:pic>
        <p:nvPicPr>
          <p:cNvPr id="58371" name="Picture 3" descr="MPj03849000000[1]"/>
          <p:cNvPicPr>
            <a:picLocks noChangeAspect="1" noChangeArrowheads="1"/>
          </p:cNvPicPr>
          <p:nvPr/>
        </p:nvPicPr>
        <p:blipFill>
          <a:blip r:embed="rId3" cstate="print"/>
          <a:srcRect/>
          <a:stretch>
            <a:fillRect/>
          </a:stretch>
        </p:blipFill>
        <p:spPr bwMode="auto">
          <a:xfrm>
            <a:off x="1676400" y="2055756"/>
            <a:ext cx="3657600" cy="3886200"/>
          </a:xfrm>
          <a:prstGeom prst="rect">
            <a:avLst/>
          </a:prstGeom>
          <a:noFill/>
        </p:spPr>
      </p:pic>
      <p:sp>
        <p:nvSpPr>
          <p:cNvPr id="58372" name="Text Box 4"/>
          <p:cNvSpPr txBox="1">
            <a:spLocks noChangeArrowheads="1"/>
          </p:cNvSpPr>
          <p:nvPr/>
        </p:nvSpPr>
        <p:spPr bwMode="auto">
          <a:xfrm>
            <a:off x="5257800" y="2895600"/>
            <a:ext cx="5410200" cy="3627438"/>
          </a:xfrm>
          <a:prstGeom prst="rect">
            <a:avLst/>
          </a:prstGeom>
          <a:solidFill>
            <a:schemeClr val="bg1"/>
          </a:solidFill>
          <a:ln w="9525">
            <a:noFill/>
            <a:miter lim="800000"/>
            <a:headEnd/>
            <a:tailEnd/>
          </a:ln>
          <a:effectLst/>
        </p:spPr>
        <p:txBody>
          <a:bodyPr>
            <a:spAutoFit/>
          </a:bodyPr>
          <a:lstStyle/>
          <a:p>
            <a:pPr fontAlgn="base">
              <a:spcBef>
                <a:spcPct val="0"/>
              </a:spcBef>
              <a:spcAft>
                <a:spcPct val="0"/>
              </a:spcAft>
            </a:pPr>
            <a:r>
              <a:rPr lang="en-US" sz="4000" dirty="0">
                <a:solidFill>
                  <a:srgbClr val="006600"/>
                </a:solidFill>
                <a:effectLst>
                  <a:outerShdw blurRad="38100" dist="38100" dir="2700000" algn="tl">
                    <a:srgbClr val="C0C0C0"/>
                  </a:outerShdw>
                </a:effectLst>
              </a:rPr>
              <a:t>Marriage is good. </a:t>
            </a:r>
          </a:p>
          <a:p>
            <a:pPr fontAlgn="base">
              <a:spcBef>
                <a:spcPct val="0"/>
              </a:spcBef>
              <a:spcAft>
                <a:spcPct val="0"/>
              </a:spcAft>
            </a:pPr>
            <a:r>
              <a:rPr lang="en-US" sz="4000" b="1" dirty="0">
                <a:solidFill>
                  <a:srgbClr val="FF0000"/>
                </a:solidFill>
                <a:effectLst>
                  <a:outerShdw blurRad="38100" dist="38100" dir="2700000" algn="tl">
                    <a:srgbClr val="C0C0C0"/>
                  </a:outerShdw>
                </a:effectLst>
              </a:rPr>
              <a:t>	Gen. 2:18-24; </a:t>
            </a:r>
          </a:p>
          <a:p>
            <a:pPr fontAlgn="base">
              <a:spcBef>
                <a:spcPct val="0"/>
              </a:spcBef>
              <a:spcAft>
                <a:spcPct val="0"/>
              </a:spcAft>
            </a:pPr>
            <a:r>
              <a:rPr lang="en-US" sz="4000" b="1" dirty="0">
                <a:solidFill>
                  <a:srgbClr val="FF0000"/>
                </a:solidFill>
                <a:effectLst>
                  <a:outerShdw blurRad="38100" dist="38100" dir="2700000" algn="tl">
                    <a:srgbClr val="C0C0C0"/>
                  </a:outerShdw>
                </a:effectLst>
              </a:rPr>
              <a:t>	Deut. 6:24</a:t>
            </a:r>
          </a:p>
          <a:p>
            <a:pPr fontAlgn="base">
              <a:spcBef>
                <a:spcPct val="0"/>
              </a:spcBef>
              <a:spcAft>
                <a:spcPct val="0"/>
              </a:spcAft>
            </a:pPr>
            <a:r>
              <a:rPr lang="en-US" sz="4000" dirty="0">
                <a:solidFill>
                  <a:srgbClr val="006600"/>
                </a:solidFill>
                <a:effectLst>
                  <a:outerShdw blurRad="38100" dist="38100" dir="2700000" algn="tl">
                    <a:srgbClr val="C0C0C0"/>
                  </a:outerShdw>
                </a:effectLst>
              </a:rPr>
              <a:t>Marriage is honorable. </a:t>
            </a:r>
          </a:p>
          <a:p>
            <a:pPr fontAlgn="base">
              <a:spcBef>
                <a:spcPct val="0"/>
              </a:spcBef>
              <a:spcAft>
                <a:spcPct val="0"/>
              </a:spcAft>
            </a:pPr>
            <a:r>
              <a:rPr lang="en-US" sz="4000" dirty="0">
                <a:solidFill>
                  <a:srgbClr val="0066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Heb. 13:4</a:t>
            </a:r>
          </a:p>
          <a:p>
            <a:pPr fontAlgn="base">
              <a:spcBef>
                <a:spcPct val="0"/>
              </a:spcBef>
              <a:spcAft>
                <a:spcPct val="0"/>
              </a:spcAft>
            </a:pPr>
            <a:endParaRPr lang="en-US" sz="3200" dirty="0">
              <a:solidFill>
                <a:srgbClr val="FF0000"/>
              </a:solidFill>
              <a:effectLst>
                <a:outerShdw blurRad="38100" dist="38100" dir="2700000" algn="tl">
                  <a:srgbClr val="C0C0C0"/>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9982200" cy="1143000"/>
          </a:xfrm>
        </p:spPr>
        <p:txBody>
          <a:bodyPr>
            <a:normAutofit fontScale="90000"/>
          </a:bodyPr>
          <a:lstStyle/>
          <a:p>
            <a:r>
              <a:rPr lang="en-US" dirty="0"/>
              <a:t>NOTE:  Divorced People Remain Under The Constraint Of Divine Law!!! </a:t>
            </a:r>
          </a:p>
        </p:txBody>
      </p:sp>
      <p:sp>
        <p:nvSpPr>
          <p:cNvPr id="3" name="Content Placeholder 2"/>
          <p:cNvSpPr>
            <a:spLocks noGrp="1"/>
          </p:cNvSpPr>
          <p:nvPr>
            <p:ph idx="1"/>
          </p:nvPr>
        </p:nvSpPr>
        <p:spPr>
          <a:xfrm>
            <a:off x="609600" y="1874838"/>
            <a:ext cx="10972800" cy="4830762"/>
          </a:xfrm>
        </p:spPr>
        <p:txBody>
          <a:bodyPr>
            <a:noAutofit/>
          </a:bodyPr>
          <a:lstStyle/>
          <a:p>
            <a:pPr>
              <a:buFont typeface="Wingdings" panose="05000000000000000000" pitchFamily="2" charset="2"/>
              <a:buChar char="Ø"/>
            </a:pPr>
            <a:r>
              <a:rPr lang="en-US" sz="3600" b="1" dirty="0">
                <a:solidFill>
                  <a:srgbClr val="C00000"/>
                </a:solidFill>
              </a:rPr>
              <a:t>Deut. 24:1-4 </a:t>
            </a:r>
            <a:r>
              <a:rPr lang="en-US" sz="3600" b="1" dirty="0">
                <a:solidFill>
                  <a:srgbClr val="006600"/>
                </a:solidFill>
              </a:rPr>
              <a:t>Divorce wife BUT can't have her back after her 2</a:t>
            </a:r>
            <a:r>
              <a:rPr lang="en-US" sz="3600" b="1" baseline="30000" dirty="0">
                <a:solidFill>
                  <a:srgbClr val="006600"/>
                </a:solidFill>
              </a:rPr>
              <a:t>nd</a:t>
            </a:r>
            <a:r>
              <a:rPr lang="en-US" sz="3600" b="1" dirty="0">
                <a:solidFill>
                  <a:srgbClr val="006600"/>
                </a:solidFill>
              </a:rPr>
              <a:t> marriage.</a:t>
            </a:r>
          </a:p>
          <a:p>
            <a:pPr>
              <a:buFont typeface="Wingdings" panose="05000000000000000000" pitchFamily="2" charset="2"/>
              <a:buChar char="Ø"/>
            </a:pPr>
            <a:r>
              <a:rPr lang="en-US" sz="3600" b="1" dirty="0">
                <a:solidFill>
                  <a:srgbClr val="C00000"/>
                </a:solidFill>
              </a:rPr>
              <a:t>Deut. 24:1-4 </a:t>
            </a:r>
            <a:r>
              <a:rPr lang="en-US" sz="3600" b="1" dirty="0">
                <a:solidFill>
                  <a:srgbClr val="006600"/>
                </a:solidFill>
              </a:rPr>
              <a:t>Divorcee marry another BUT then can't ever return to 1st mate.</a:t>
            </a:r>
          </a:p>
          <a:p>
            <a:pPr>
              <a:buFont typeface="Wingdings" panose="05000000000000000000" pitchFamily="2" charset="2"/>
              <a:buChar char="Ø"/>
            </a:pPr>
            <a:r>
              <a:rPr lang="en-US" sz="3600" b="1" dirty="0">
                <a:solidFill>
                  <a:srgbClr val="C00000"/>
                </a:solidFill>
              </a:rPr>
              <a:t>Lev. 21:7, 13-14 </a:t>
            </a:r>
            <a:r>
              <a:rPr lang="en-US" sz="3600" b="1" dirty="0">
                <a:solidFill>
                  <a:srgbClr val="006600"/>
                </a:solidFill>
              </a:rPr>
              <a:t>Divorce free from marriage BUT can't marry a priest.</a:t>
            </a:r>
          </a:p>
          <a:p>
            <a:pPr>
              <a:buFont typeface="Wingdings" panose="05000000000000000000" pitchFamily="2" charset="2"/>
              <a:buChar char="Ø"/>
            </a:pPr>
            <a:r>
              <a:rPr lang="en-US" sz="3600" b="1" dirty="0">
                <a:solidFill>
                  <a:srgbClr val="C00000"/>
                </a:solidFill>
              </a:rPr>
              <a:t>1 Cor. 7:10-11 </a:t>
            </a:r>
            <a:r>
              <a:rPr lang="en-US" sz="3600" b="1" dirty="0">
                <a:solidFill>
                  <a:srgbClr val="006600"/>
                </a:solidFill>
              </a:rPr>
              <a:t>May require one to </a:t>
            </a:r>
            <a:r>
              <a:rPr lang="en-US" sz="3600" b="1" i="1" dirty="0">
                <a:solidFill>
                  <a:srgbClr val="006600"/>
                </a:solidFill>
              </a:rPr>
              <a:t>“remain unmarried.”</a:t>
            </a:r>
          </a:p>
        </p:txBody>
      </p:sp>
      <p:sp>
        <p:nvSpPr>
          <p:cNvPr id="4" name="Slide Number Placeholder 3"/>
          <p:cNvSpPr>
            <a:spLocks noGrp="1"/>
          </p:cNvSpPr>
          <p:nvPr>
            <p:ph type="sldNum" sz="quarter" idx="11"/>
          </p:nvPr>
        </p:nvSpPr>
        <p:spPr/>
        <p:txBody>
          <a:bodyPr/>
          <a:lstStyle/>
          <a:p>
            <a:fld id="{522A6CD0-B374-4EF1-9EFC-16975D85784E}"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13EA51D-F313-4A1A-A09F-4BF126B22735}" type="slidenum">
              <a:rPr lang="en-US" altLang="en-US">
                <a:solidFill>
                  <a:srgbClr val="000000"/>
                </a:solidFill>
              </a:rPr>
              <a:pPr/>
              <a:t>11</a:t>
            </a:fld>
            <a:endParaRPr lang="en-US" altLang="en-US">
              <a:solidFill>
                <a:srgbClr val="000000"/>
              </a:solidFill>
            </a:endParaRPr>
          </a:p>
        </p:txBody>
      </p:sp>
      <p:sp>
        <p:nvSpPr>
          <p:cNvPr id="19458" name="Rectangle 2"/>
          <p:cNvSpPr>
            <a:spLocks noGrp="1" noChangeArrowheads="1"/>
          </p:cNvSpPr>
          <p:nvPr>
            <p:ph type="title"/>
          </p:nvPr>
        </p:nvSpPr>
        <p:spPr>
          <a:xfrm>
            <a:off x="1828800" y="304800"/>
            <a:ext cx="7696200" cy="1524000"/>
          </a:xfrm>
        </p:spPr>
        <p:txBody>
          <a:bodyPr/>
          <a:lstStyle/>
          <a:p>
            <a:r>
              <a:rPr lang="en-US" sz="4800" b="0" dirty="0">
                <a:latin typeface="Franklin Gothic Medium" pitchFamily="34" charset="0"/>
              </a:rPr>
              <a:t>Learn God’s Law</a:t>
            </a:r>
            <a:br>
              <a:rPr lang="en-US" sz="4800" b="0" dirty="0">
                <a:latin typeface="Franklin Gothic Medium" pitchFamily="34" charset="0"/>
              </a:rPr>
            </a:br>
            <a:r>
              <a:rPr lang="en-US" sz="4800" b="0" i="1" dirty="0">
                <a:effectLst>
                  <a:outerShdw blurRad="38100" dist="38100" dir="2700000" algn="tl">
                    <a:srgbClr val="C0C0C0"/>
                  </a:outerShdw>
                </a:effectLst>
                <a:latin typeface="Franklin Gothic Medium" pitchFamily="34" charset="0"/>
              </a:rPr>
              <a:t>Gen. 2:18-25</a:t>
            </a:r>
            <a:endParaRPr lang="en-US" sz="3200" b="0" i="1" dirty="0">
              <a:solidFill>
                <a:srgbClr val="DA0000"/>
              </a:solidFill>
              <a:effectLst>
                <a:outerShdw blurRad="38100" dist="38100" dir="2700000" algn="tl">
                  <a:srgbClr val="C0C0C0"/>
                </a:outerShdw>
              </a:effectLst>
              <a:latin typeface="Franklin Gothic Medium Cond" pitchFamily="34" charset="0"/>
            </a:endParaRPr>
          </a:p>
        </p:txBody>
      </p:sp>
      <p:sp>
        <p:nvSpPr>
          <p:cNvPr id="19459" name="Rectangle 3"/>
          <p:cNvSpPr>
            <a:spLocks noGrp="1" noChangeArrowheads="1"/>
          </p:cNvSpPr>
          <p:nvPr>
            <p:ph type="body" idx="1"/>
          </p:nvPr>
        </p:nvSpPr>
        <p:spPr>
          <a:xfrm>
            <a:off x="609600" y="1905000"/>
            <a:ext cx="10972800" cy="4953000"/>
          </a:xfrm>
        </p:spPr>
        <p:txBody>
          <a:bodyPr/>
          <a:lstStyle/>
          <a:p>
            <a:r>
              <a:rPr lang="en-US" sz="4400" dirty="0">
                <a:effectLst>
                  <a:outerShdw blurRad="38100" dist="38100" dir="2700000" algn="tl">
                    <a:srgbClr val="C0C0C0"/>
                  </a:outerShdw>
                </a:effectLst>
                <a:latin typeface="Franklin Gothic Medium Cond" pitchFamily="34" charset="0"/>
              </a:rPr>
              <a:t>Permanent </a:t>
            </a:r>
            <a:r>
              <a:rPr lang="en-US" sz="4400" i="1" dirty="0">
                <a:solidFill>
                  <a:srgbClr val="DA0000"/>
                </a:solidFill>
                <a:effectLst>
                  <a:outerShdw blurRad="38100" dist="38100" dir="2700000" algn="tl">
                    <a:srgbClr val="C0C0C0"/>
                  </a:outerShdw>
                </a:effectLst>
                <a:latin typeface="Franklin Gothic Medium Cond" pitchFamily="34" charset="0"/>
              </a:rPr>
              <a:t>(Rom. 7:2; 1 Cor. 7:39)</a:t>
            </a:r>
          </a:p>
          <a:p>
            <a:pPr lvl="1"/>
            <a:r>
              <a:rPr lang="en-US" sz="4000" i="1" u="sng" dirty="0">
                <a:solidFill>
                  <a:srgbClr val="006600"/>
                </a:solidFill>
                <a:effectLst>
                  <a:outerShdw blurRad="38100" dist="38100" dir="2700000" algn="tl">
                    <a:srgbClr val="C0C0C0"/>
                  </a:outerShdw>
                </a:effectLst>
                <a:latin typeface="Franklin Gothic Medium Cond" pitchFamily="34" charset="0"/>
              </a:rPr>
              <a:t>Leave</a:t>
            </a:r>
            <a:r>
              <a:rPr lang="en-US" sz="4000" i="1" dirty="0">
                <a:solidFill>
                  <a:srgbClr val="006600"/>
                </a:solidFill>
                <a:effectLst>
                  <a:outerShdw blurRad="38100" dist="38100" dir="2700000" algn="tl">
                    <a:srgbClr val="C0C0C0"/>
                  </a:outerShdw>
                </a:effectLst>
                <a:latin typeface="Franklin Gothic Medium Cond" pitchFamily="34" charset="0"/>
              </a:rPr>
              <a:t> his father and mother</a:t>
            </a:r>
          </a:p>
          <a:p>
            <a:pPr lvl="2"/>
            <a:r>
              <a:rPr lang="en-US" sz="3600" dirty="0">
                <a:solidFill>
                  <a:srgbClr val="000066"/>
                </a:solidFill>
                <a:effectLst>
                  <a:outerShdw blurRad="38100" dist="38100" dir="2700000" algn="tl">
                    <a:srgbClr val="C0C0C0"/>
                  </a:outerShdw>
                </a:effectLst>
                <a:latin typeface="Franklin Gothic Medium Cond" pitchFamily="34" charset="0"/>
              </a:rPr>
              <a:t>Marriage is the </a:t>
            </a:r>
            <a:r>
              <a:rPr lang="en-US" sz="3600" u="sng" dirty="0">
                <a:solidFill>
                  <a:srgbClr val="000066"/>
                </a:solidFill>
                <a:effectLst>
                  <a:outerShdw blurRad="38100" dist="38100" dir="2700000" algn="tl">
                    <a:srgbClr val="C0C0C0"/>
                  </a:outerShdw>
                </a:effectLst>
                <a:latin typeface="Franklin Gothic Medium Cond" pitchFamily="34" charset="0"/>
              </a:rPr>
              <a:t>primary</a:t>
            </a:r>
            <a:r>
              <a:rPr lang="en-US" sz="3600" dirty="0">
                <a:solidFill>
                  <a:srgbClr val="000066"/>
                </a:solidFill>
                <a:effectLst>
                  <a:outerShdw blurRad="38100" dist="38100" dir="2700000" algn="tl">
                    <a:srgbClr val="C0C0C0"/>
                  </a:outerShdw>
                </a:effectLst>
                <a:latin typeface="Franklin Gothic Medium Cond" pitchFamily="34" charset="0"/>
              </a:rPr>
              <a:t> relationship</a:t>
            </a:r>
          </a:p>
          <a:p>
            <a:pPr lvl="1"/>
            <a:r>
              <a:rPr lang="en-US" sz="4000" dirty="0">
                <a:solidFill>
                  <a:srgbClr val="006600"/>
                </a:solidFill>
                <a:effectLst>
                  <a:outerShdw blurRad="38100" dist="38100" dir="2700000" algn="tl">
                    <a:srgbClr val="C0C0C0"/>
                  </a:outerShdw>
                </a:effectLst>
                <a:latin typeface="Franklin Gothic Medium Cond" pitchFamily="34" charset="0"/>
              </a:rPr>
              <a:t>Marriage is for life- ONE EXCEPTION. </a:t>
            </a:r>
            <a:r>
              <a:rPr lang="en-US" sz="4000" i="1" dirty="0">
                <a:solidFill>
                  <a:srgbClr val="FF0000"/>
                </a:solidFill>
                <a:effectLst>
                  <a:outerShdw blurRad="38100" dist="38100" dir="2700000" algn="tl">
                    <a:srgbClr val="C0C0C0"/>
                  </a:outerShdw>
                </a:effectLst>
                <a:latin typeface="Franklin Gothic Medium Cond" pitchFamily="34" charset="0"/>
              </a:rPr>
              <a:t>Mt. 19:9</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6924C26-BEC3-4D6A-86EC-47D9DB42AA52}" type="slidenum">
              <a:rPr lang="en-US" altLang="en-US">
                <a:solidFill>
                  <a:srgbClr val="000000"/>
                </a:solidFill>
              </a:rPr>
              <a:pPr/>
              <a:t>12</a:t>
            </a:fld>
            <a:endParaRPr lang="en-US" altLang="en-US">
              <a:solidFill>
                <a:srgbClr val="000000"/>
              </a:solidFill>
            </a:endParaRPr>
          </a:p>
        </p:txBody>
      </p:sp>
      <p:sp>
        <p:nvSpPr>
          <p:cNvPr id="21506" name="Rectangle 2"/>
          <p:cNvSpPr>
            <a:spLocks noGrp="1" noChangeArrowheads="1"/>
          </p:cNvSpPr>
          <p:nvPr>
            <p:ph type="title"/>
          </p:nvPr>
        </p:nvSpPr>
        <p:spPr>
          <a:xfrm>
            <a:off x="1981200" y="122238"/>
            <a:ext cx="7543800" cy="1706562"/>
          </a:xfrm>
        </p:spPr>
        <p:txBody>
          <a:bodyPr/>
          <a:lstStyle/>
          <a:p>
            <a:r>
              <a:rPr lang="en-US" sz="4800" b="0">
                <a:latin typeface="Franklin Gothic Medium" pitchFamily="34" charset="0"/>
              </a:rPr>
              <a:t>Learn God’s Law</a:t>
            </a:r>
            <a:br>
              <a:rPr lang="en-US" sz="4800" b="0">
                <a:latin typeface="Franklin Gothic Medium" pitchFamily="34" charset="0"/>
              </a:rPr>
            </a:br>
            <a:r>
              <a:rPr lang="en-US" sz="4800" b="0" i="1">
                <a:effectLst>
                  <a:outerShdw blurRad="38100" dist="38100" dir="2700000" algn="tl">
                    <a:srgbClr val="C0C0C0"/>
                  </a:outerShdw>
                </a:effectLst>
                <a:latin typeface="Franklin Gothic Medium" pitchFamily="34" charset="0"/>
              </a:rPr>
              <a:t>Gen. 2:18-25</a:t>
            </a:r>
          </a:p>
        </p:txBody>
      </p:sp>
      <p:sp>
        <p:nvSpPr>
          <p:cNvPr id="21507" name="Rectangle 3"/>
          <p:cNvSpPr>
            <a:spLocks noGrp="1" noChangeArrowheads="1"/>
          </p:cNvSpPr>
          <p:nvPr>
            <p:ph type="body" idx="1"/>
          </p:nvPr>
        </p:nvSpPr>
        <p:spPr>
          <a:xfrm>
            <a:off x="609600" y="2057400"/>
            <a:ext cx="10972800" cy="4648200"/>
          </a:xfrm>
        </p:spPr>
        <p:txBody>
          <a:bodyPr/>
          <a:lstStyle/>
          <a:p>
            <a:r>
              <a:rPr lang="en-US" sz="4400" dirty="0">
                <a:effectLst>
                  <a:outerShdw blurRad="38100" dist="38100" dir="2700000" algn="tl">
                    <a:srgbClr val="C0C0C0"/>
                  </a:outerShdw>
                </a:effectLst>
                <a:latin typeface="Franklin Gothic Medium Cond" pitchFamily="34" charset="0"/>
              </a:rPr>
              <a:t>Thrives on mutual commitment</a:t>
            </a:r>
          </a:p>
          <a:p>
            <a:pPr lvl="1"/>
            <a:r>
              <a:rPr lang="en-US" sz="4000" i="1" u="sng" dirty="0">
                <a:solidFill>
                  <a:srgbClr val="006600"/>
                </a:solidFill>
                <a:effectLst>
                  <a:outerShdw blurRad="38100" dist="38100" dir="2700000" algn="tl">
                    <a:srgbClr val="C0C0C0"/>
                  </a:outerShdw>
                </a:effectLst>
                <a:latin typeface="Franklin Gothic Medium Cond" pitchFamily="34" charset="0"/>
              </a:rPr>
              <a:t>Cleave</a:t>
            </a:r>
            <a:r>
              <a:rPr lang="en-US" sz="4000" i="1" dirty="0">
                <a:solidFill>
                  <a:srgbClr val="006600"/>
                </a:solidFill>
                <a:effectLst>
                  <a:outerShdw blurRad="38100" dist="38100" dir="2700000" algn="tl">
                    <a:srgbClr val="C0C0C0"/>
                  </a:outerShdw>
                </a:effectLst>
                <a:latin typeface="Franklin Gothic Medium Cond" pitchFamily="34" charset="0"/>
              </a:rPr>
              <a:t> (be joined) to his wife</a:t>
            </a:r>
            <a:r>
              <a:rPr lang="en-US" sz="4000" dirty="0">
                <a:solidFill>
                  <a:srgbClr val="006600"/>
                </a:solidFill>
                <a:effectLst>
                  <a:outerShdw blurRad="38100" dist="38100" dir="2700000" algn="tl">
                    <a:srgbClr val="C0C0C0"/>
                  </a:outerShdw>
                </a:effectLst>
                <a:latin typeface="Franklin Gothic Medium Cond" pitchFamily="34" charset="0"/>
              </a:rPr>
              <a:t>      </a:t>
            </a:r>
            <a:br>
              <a:rPr lang="en-US" sz="4000" dirty="0">
                <a:solidFill>
                  <a:srgbClr val="006600"/>
                </a:solidFill>
                <a:effectLst>
                  <a:outerShdw blurRad="38100" dist="38100" dir="2700000" algn="tl">
                    <a:srgbClr val="C0C0C0"/>
                  </a:outerShdw>
                </a:effectLst>
                <a:latin typeface="Franklin Gothic Medium Cond" pitchFamily="34" charset="0"/>
              </a:rPr>
            </a:br>
            <a:r>
              <a:rPr lang="en-US" sz="3200" i="1" dirty="0">
                <a:solidFill>
                  <a:srgbClr val="DA0000"/>
                </a:solidFill>
                <a:effectLst>
                  <a:outerShdw blurRad="38100" dist="38100" dir="2700000" algn="tl">
                    <a:srgbClr val="C0C0C0"/>
                  </a:outerShdw>
                </a:effectLst>
                <a:latin typeface="Franklin Gothic Medium Cond" pitchFamily="34" charset="0"/>
              </a:rPr>
              <a:t>Cf. Deut 10:20 “Thou </a:t>
            </a:r>
            <a:r>
              <a:rPr lang="en-US" sz="3200" i="1" dirty="0" err="1">
                <a:solidFill>
                  <a:srgbClr val="DA0000"/>
                </a:solidFill>
                <a:effectLst>
                  <a:outerShdw blurRad="38100" dist="38100" dir="2700000" algn="tl">
                    <a:srgbClr val="C0C0C0"/>
                  </a:outerShdw>
                </a:effectLst>
                <a:latin typeface="Franklin Gothic Medium Cond" pitchFamily="34" charset="0"/>
              </a:rPr>
              <a:t>shalt</a:t>
            </a:r>
            <a:r>
              <a:rPr lang="en-US" sz="3200" i="1" dirty="0">
                <a:solidFill>
                  <a:srgbClr val="DA0000"/>
                </a:solidFill>
                <a:effectLst>
                  <a:outerShdw blurRad="38100" dist="38100" dir="2700000" algn="tl">
                    <a:srgbClr val="C0C0C0"/>
                  </a:outerShdw>
                </a:effectLst>
                <a:latin typeface="Franklin Gothic Medium Cond" pitchFamily="34" charset="0"/>
              </a:rPr>
              <a:t> fear Jehovah thy God; him </a:t>
            </a:r>
            <a:r>
              <a:rPr lang="en-US" sz="3200" i="1" dirty="0" err="1">
                <a:solidFill>
                  <a:srgbClr val="DA0000"/>
                </a:solidFill>
                <a:effectLst>
                  <a:outerShdw blurRad="38100" dist="38100" dir="2700000" algn="tl">
                    <a:srgbClr val="C0C0C0"/>
                  </a:outerShdw>
                </a:effectLst>
                <a:latin typeface="Franklin Gothic Medium Cond" pitchFamily="34" charset="0"/>
              </a:rPr>
              <a:t>shalt</a:t>
            </a:r>
            <a:r>
              <a:rPr lang="en-US" sz="3200" i="1" dirty="0">
                <a:solidFill>
                  <a:srgbClr val="DA0000"/>
                </a:solidFill>
                <a:effectLst>
                  <a:outerShdw blurRad="38100" dist="38100" dir="2700000" algn="tl">
                    <a:srgbClr val="C0C0C0"/>
                  </a:outerShdw>
                </a:effectLst>
                <a:latin typeface="Franklin Gothic Medium Cond" pitchFamily="34" charset="0"/>
              </a:rPr>
              <a:t> thou serve; and to him </a:t>
            </a:r>
            <a:r>
              <a:rPr lang="en-US" sz="3200" i="1" dirty="0" err="1">
                <a:solidFill>
                  <a:srgbClr val="DA0000"/>
                </a:solidFill>
                <a:effectLst>
                  <a:outerShdw blurRad="38100" dist="38100" dir="2700000" algn="tl">
                    <a:srgbClr val="C0C0C0"/>
                  </a:outerShdw>
                </a:effectLst>
                <a:latin typeface="Franklin Gothic Medium Cond" pitchFamily="34" charset="0"/>
              </a:rPr>
              <a:t>shalt</a:t>
            </a:r>
            <a:r>
              <a:rPr lang="en-US" sz="3200" i="1" dirty="0">
                <a:solidFill>
                  <a:srgbClr val="DA0000"/>
                </a:solidFill>
                <a:effectLst>
                  <a:outerShdw blurRad="38100" dist="38100" dir="2700000" algn="tl">
                    <a:srgbClr val="C0C0C0"/>
                  </a:outerShdw>
                </a:effectLst>
                <a:latin typeface="Franklin Gothic Medium Cond" pitchFamily="34" charset="0"/>
              </a:rPr>
              <a:t> thou cleave”</a:t>
            </a:r>
          </a:p>
          <a:p>
            <a:pPr lvl="1"/>
            <a:r>
              <a:rPr lang="en-US" sz="4000" dirty="0">
                <a:solidFill>
                  <a:srgbClr val="006600"/>
                </a:solidFill>
                <a:effectLst>
                  <a:outerShdw blurRad="38100" dist="38100" dir="2700000" algn="tl">
                    <a:srgbClr val="C0C0C0"/>
                  </a:outerShdw>
                </a:effectLst>
                <a:latin typeface="Franklin Gothic Medium Cond" pitchFamily="34" charset="0"/>
              </a:rPr>
              <a:t>Engenders faithfulness, respect and understanding, trust and security, contentment and happiness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9EEEC9-2421-4942-B5EB-FAD893B80295}" type="slidenum">
              <a:rPr lang="en-US" altLang="en-US">
                <a:solidFill>
                  <a:srgbClr val="000000"/>
                </a:solidFill>
              </a:rPr>
              <a:pPr/>
              <a:t>13</a:t>
            </a:fld>
            <a:endParaRPr lang="en-US" altLang="en-US">
              <a:solidFill>
                <a:srgbClr val="000000"/>
              </a:solidFill>
            </a:endParaRPr>
          </a:p>
        </p:txBody>
      </p:sp>
      <p:sp>
        <p:nvSpPr>
          <p:cNvPr id="23554" name="Rectangle 2"/>
          <p:cNvSpPr>
            <a:spLocks noGrp="1" noChangeArrowheads="1"/>
          </p:cNvSpPr>
          <p:nvPr>
            <p:ph type="title"/>
          </p:nvPr>
        </p:nvSpPr>
        <p:spPr>
          <a:xfrm>
            <a:off x="1981200" y="122238"/>
            <a:ext cx="7543800" cy="1706562"/>
          </a:xfrm>
        </p:spPr>
        <p:txBody>
          <a:bodyPr/>
          <a:lstStyle/>
          <a:p>
            <a:r>
              <a:rPr lang="en-US" sz="4800" b="0">
                <a:latin typeface="Franklin Gothic Medium" pitchFamily="34" charset="0"/>
              </a:rPr>
              <a:t>Learn God’s Law</a:t>
            </a:r>
            <a:br>
              <a:rPr lang="en-US" sz="4800" b="0">
                <a:latin typeface="Franklin Gothic Medium" pitchFamily="34" charset="0"/>
              </a:rPr>
            </a:br>
            <a:r>
              <a:rPr lang="en-US" sz="4800" b="0" i="1">
                <a:effectLst>
                  <a:outerShdw blurRad="38100" dist="38100" dir="2700000" algn="tl">
                    <a:srgbClr val="C0C0C0"/>
                  </a:outerShdw>
                </a:effectLst>
                <a:latin typeface="Franklin Gothic Medium" pitchFamily="34" charset="0"/>
              </a:rPr>
              <a:t>Gen. 2:18-25</a:t>
            </a:r>
            <a:r>
              <a:rPr lang="en-US" sz="4400" b="0">
                <a:effectLst>
                  <a:outerShdw blurRad="38100" dist="38100" dir="2700000" algn="tl">
                    <a:srgbClr val="C0C0C0"/>
                  </a:outerShdw>
                </a:effectLst>
                <a:latin typeface="Franklin Gothic Medium Cond" pitchFamily="34" charset="0"/>
              </a:rPr>
              <a:t> </a:t>
            </a:r>
            <a:endParaRPr lang="en-US" sz="3600" b="0" i="1">
              <a:solidFill>
                <a:srgbClr val="DA0000"/>
              </a:solidFill>
              <a:effectLst>
                <a:outerShdw blurRad="38100" dist="38100" dir="2700000" algn="tl">
                  <a:srgbClr val="C0C0C0"/>
                </a:outerShdw>
              </a:effectLst>
              <a:latin typeface="Franklin Gothic Medium Cond" pitchFamily="34" charset="0"/>
            </a:endParaRPr>
          </a:p>
        </p:txBody>
      </p:sp>
      <p:sp>
        <p:nvSpPr>
          <p:cNvPr id="23555" name="Rectangle 3"/>
          <p:cNvSpPr>
            <a:spLocks noGrp="1" noChangeArrowheads="1"/>
          </p:cNvSpPr>
          <p:nvPr>
            <p:ph type="body" idx="1"/>
          </p:nvPr>
        </p:nvSpPr>
        <p:spPr>
          <a:xfrm>
            <a:off x="609600" y="2057400"/>
            <a:ext cx="10972800" cy="4800600"/>
          </a:xfrm>
        </p:spPr>
        <p:txBody>
          <a:bodyPr/>
          <a:lstStyle/>
          <a:p>
            <a:pPr>
              <a:lnSpc>
                <a:spcPct val="90000"/>
              </a:lnSpc>
            </a:pPr>
            <a:r>
              <a:rPr lang="en-US" sz="4000" dirty="0">
                <a:effectLst>
                  <a:outerShdw blurRad="38100" dist="38100" dir="2700000" algn="tl">
                    <a:srgbClr val="C0C0C0"/>
                  </a:outerShdw>
                </a:effectLst>
                <a:latin typeface="Franklin Gothic Medium Cond" pitchFamily="34" charset="0"/>
              </a:rPr>
              <a:t>Union of two lives into one </a:t>
            </a:r>
            <a:r>
              <a:rPr lang="en-US" sz="3600" i="1" dirty="0">
                <a:solidFill>
                  <a:srgbClr val="DA0000"/>
                </a:solidFill>
                <a:effectLst>
                  <a:outerShdw blurRad="38100" dist="38100" dir="2700000" algn="tl">
                    <a:srgbClr val="C0C0C0"/>
                  </a:outerShdw>
                </a:effectLst>
                <a:latin typeface="Franklin Gothic Medium Cond" pitchFamily="34" charset="0"/>
              </a:rPr>
              <a:t>(Mt. 19:6)</a:t>
            </a:r>
          </a:p>
          <a:p>
            <a:pPr lvl="1">
              <a:lnSpc>
                <a:spcPct val="90000"/>
              </a:lnSpc>
            </a:pPr>
            <a:r>
              <a:rPr lang="en-US" sz="3600" i="1" dirty="0">
                <a:solidFill>
                  <a:srgbClr val="006600"/>
                </a:solidFill>
                <a:effectLst>
                  <a:outerShdw blurRad="38100" dist="38100" dir="2700000" algn="tl">
                    <a:srgbClr val="C0C0C0"/>
                  </a:outerShdw>
                </a:effectLst>
                <a:latin typeface="Franklin Gothic Medium Cond" pitchFamily="34" charset="0"/>
              </a:rPr>
              <a:t>They shall become </a:t>
            </a:r>
            <a:r>
              <a:rPr lang="en-US" sz="3600" i="1" u="sng" dirty="0">
                <a:solidFill>
                  <a:srgbClr val="006600"/>
                </a:solidFill>
                <a:effectLst>
                  <a:outerShdw blurRad="38100" dist="38100" dir="2700000" algn="tl">
                    <a:srgbClr val="C0C0C0"/>
                  </a:outerShdw>
                </a:effectLst>
                <a:latin typeface="Franklin Gothic Medium Cond" pitchFamily="34" charset="0"/>
              </a:rPr>
              <a:t>one flesh.</a:t>
            </a:r>
          </a:p>
          <a:p>
            <a:pPr lvl="1">
              <a:lnSpc>
                <a:spcPct val="90000"/>
              </a:lnSpc>
            </a:pPr>
            <a:r>
              <a:rPr lang="en-US" sz="3600" dirty="0">
                <a:solidFill>
                  <a:srgbClr val="006600"/>
                </a:solidFill>
                <a:effectLst>
                  <a:outerShdw blurRad="38100" dist="38100" dir="2700000" algn="tl">
                    <a:srgbClr val="C0C0C0"/>
                  </a:outerShdw>
                </a:effectLst>
                <a:latin typeface="Franklin Gothic Medium Cond" pitchFamily="34" charset="0"/>
              </a:rPr>
              <a:t>Jesus:  </a:t>
            </a:r>
            <a:r>
              <a:rPr lang="en-US" sz="3600" i="1" dirty="0">
                <a:solidFill>
                  <a:srgbClr val="006600"/>
                </a:solidFill>
                <a:effectLst>
                  <a:outerShdw blurRad="38100" dist="38100" dir="2700000" algn="tl">
                    <a:srgbClr val="C0C0C0"/>
                  </a:outerShdw>
                </a:effectLst>
                <a:latin typeface="Franklin Gothic Medium Cond" pitchFamily="34" charset="0"/>
              </a:rPr>
              <a:t>“No more two, but </a:t>
            </a:r>
            <a:r>
              <a:rPr lang="en-US" sz="3600" i="1" u="sng" dirty="0">
                <a:solidFill>
                  <a:srgbClr val="006600"/>
                </a:solidFill>
                <a:effectLst>
                  <a:outerShdw blurRad="38100" dist="38100" dir="2700000" algn="tl">
                    <a:srgbClr val="C0C0C0"/>
                  </a:outerShdw>
                </a:effectLst>
                <a:latin typeface="Franklin Gothic Medium Cond" pitchFamily="34" charset="0"/>
              </a:rPr>
              <a:t>one flesh</a:t>
            </a:r>
            <a:r>
              <a:rPr lang="en-US" sz="3600" i="1" dirty="0">
                <a:solidFill>
                  <a:srgbClr val="006600"/>
                </a:solidFill>
                <a:effectLst>
                  <a:outerShdw blurRad="38100" dist="38100" dir="2700000" algn="tl">
                    <a:srgbClr val="C0C0C0"/>
                  </a:outerShdw>
                </a:effectLst>
                <a:latin typeface="Franklin Gothic Medium Cond" pitchFamily="34" charset="0"/>
              </a:rPr>
              <a:t>.”</a:t>
            </a:r>
          </a:p>
          <a:p>
            <a:pPr lvl="1">
              <a:lnSpc>
                <a:spcPct val="90000"/>
              </a:lnSpc>
            </a:pPr>
            <a:r>
              <a:rPr lang="en-US" sz="3600" dirty="0">
                <a:solidFill>
                  <a:srgbClr val="006600"/>
                </a:solidFill>
                <a:effectLst>
                  <a:outerShdw blurRad="38100" dist="38100" dir="2700000" algn="tl">
                    <a:srgbClr val="C0C0C0"/>
                  </a:outerShdw>
                </a:effectLst>
                <a:latin typeface="Franklin Gothic Medium Cond" pitchFamily="34" charset="0"/>
              </a:rPr>
              <a:t>Christ &amp; His church. </a:t>
            </a:r>
            <a:r>
              <a:rPr lang="en-US" sz="3600" i="1" dirty="0">
                <a:solidFill>
                  <a:srgbClr val="DA0000"/>
                </a:solidFill>
                <a:effectLst>
                  <a:outerShdw blurRad="38100" dist="38100" dir="2700000" algn="tl">
                    <a:srgbClr val="C0C0C0"/>
                  </a:outerShdw>
                </a:effectLst>
                <a:latin typeface="Franklin Gothic Medium Cond" pitchFamily="34" charset="0"/>
              </a:rPr>
              <a:t>Eph. 5:22, 28-32</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F40C1F-7A3B-48D8-9165-8893A2F8835A}" type="slidenum">
              <a:rPr lang="en-US" altLang="en-US">
                <a:solidFill>
                  <a:srgbClr val="000000"/>
                </a:solidFill>
              </a:rPr>
              <a:pPr/>
              <a:t>14</a:t>
            </a:fld>
            <a:endParaRPr lang="en-US" altLang="en-US">
              <a:solidFill>
                <a:srgbClr val="000000"/>
              </a:solidFill>
            </a:endParaRPr>
          </a:p>
        </p:txBody>
      </p:sp>
      <p:sp>
        <p:nvSpPr>
          <p:cNvPr id="46082" name="Rectangle 2"/>
          <p:cNvSpPr>
            <a:spLocks noGrp="1" noChangeArrowheads="1"/>
          </p:cNvSpPr>
          <p:nvPr>
            <p:ph type="title"/>
          </p:nvPr>
        </p:nvSpPr>
        <p:spPr>
          <a:xfrm>
            <a:off x="609600" y="609600"/>
            <a:ext cx="10058400" cy="2057400"/>
          </a:xfrm>
        </p:spPr>
        <p:txBody>
          <a:bodyPr/>
          <a:lstStyle/>
          <a:p>
            <a:r>
              <a:rPr lang="en-US" sz="4800" dirty="0">
                <a:latin typeface="Franklin Gothic Medium" pitchFamily="34" charset="0"/>
              </a:rPr>
              <a:t>Maintain An Honorable Name</a:t>
            </a:r>
            <a:br>
              <a:rPr lang="en-US" sz="4800" dirty="0">
                <a:latin typeface="Franklin Gothic Medium" pitchFamily="34" charset="0"/>
              </a:rPr>
            </a:br>
            <a:r>
              <a:rPr lang="en-US" sz="4000" i="1" dirty="0">
                <a:effectLst>
                  <a:outerShdw blurRad="38100" dist="38100" dir="2700000" algn="tl">
                    <a:srgbClr val="C0C0C0"/>
                  </a:outerShdw>
                </a:effectLst>
                <a:latin typeface="Franklin Gothic Medium" pitchFamily="34" charset="0"/>
              </a:rPr>
              <a:t>Eccl. 7:1</a:t>
            </a:r>
            <a:r>
              <a:rPr lang="en-US" sz="3200" i="1" dirty="0">
                <a:effectLst>
                  <a:outerShdw blurRad="38100" dist="38100" dir="2700000" algn="tl">
                    <a:srgbClr val="C0C0C0"/>
                  </a:outerShdw>
                </a:effectLst>
                <a:latin typeface="Franklin Gothic Medium" pitchFamily="34" charset="0"/>
              </a:rPr>
              <a:t> </a:t>
            </a:r>
            <a:r>
              <a:rPr lang="en-US" sz="4000" i="1" dirty="0">
                <a:effectLst>
                  <a:outerShdw blurRad="38100" dist="38100" dir="2700000" algn="tl">
                    <a:srgbClr val="C0C0C0"/>
                  </a:outerShdw>
                </a:effectLst>
                <a:latin typeface="Franklin Gothic Medium" pitchFamily="34" charset="0"/>
              </a:rPr>
              <a:t>“</a:t>
            </a:r>
            <a:r>
              <a:rPr lang="en-US" sz="4000" i="1" dirty="0">
                <a:effectLst>
                  <a:outerShdw blurRad="38100" dist="38100" dir="2700000" algn="tl">
                    <a:srgbClr val="C0C0C0"/>
                  </a:outerShdw>
                </a:effectLst>
              </a:rPr>
              <a:t>A (good) name is better than precious oil”</a:t>
            </a:r>
            <a:br>
              <a:rPr lang="en-US" sz="4000" i="1" dirty="0">
                <a:effectLst>
                  <a:outerShdw blurRad="38100" dist="38100" dir="2700000" algn="tl">
                    <a:srgbClr val="C0C0C0"/>
                  </a:outerShdw>
                </a:effectLst>
              </a:rPr>
            </a:br>
            <a:endParaRPr lang="en-US" sz="4000" i="1" dirty="0">
              <a:effectLst>
                <a:outerShdw blurRad="38100" dist="38100" dir="2700000" algn="tl">
                  <a:srgbClr val="C0C0C0"/>
                </a:outerShdw>
              </a:effectLst>
            </a:endParaRPr>
          </a:p>
        </p:txBody>
      </p:sp>
      <p:sp>
        <p:nvSpPr>
          <p:cNvPr id="46083" name="Rectangle 3"/>
          <p:cNvSpPr>
            <a:spLocks noGrp="1" noChangeArrowheads="1"/>
          </p:cNvSpPr>
          <p:nvPr>
            <p:ph type="body" idx="1"/>
          </p:nvPr>
        </p:nvSpPr>
        <p:spPr>
          <a:xfrm>
            <a:off x="609600" y="2209801"/>
            <a:ext cx="10896600" cy="4411663"/>
          </a:xfrm>
        </p:spPr>
        <p:txBody>
          <a:bodyPr/>
          <a:lstStyle/>
          <a:p>
            <a:r>
              <a:rPr lang="en-US" sz="3400" dirty="0">
                <a:latin typeface="Franklin Gothic Medium" pitchFamily="34" charset="0"/>
              </a:rPr>
              <a:t>Boaz could say of Ruth, </a:t>
            </a:r>
            <a:r>
              <a:rPr lang="en-US" sz="3400" b="1" i="1" dirty="0">
                <a:effectLst>
                  <a:outerShdw blurRad="38100" dist="38100" dir="2700000" algn="tl">
                    <a:srgbClr val="C0C0C0"/>
                  </a:outerShdw>
                </a:effectLst>
                <a:latin typeface="Franklin Gothic Medium" pitchFamily="34" charset="0"/>
              </a:rPr>
              <a:t>“</a:t>
            </a:r>
            <a:r>
              <a:rPr lang="en-US" b="1" i="1" dirty="0">
                <a:effectLst>
                  <a:outerShdw blurRad="38100" dist="38100" dir="2700000" algn="tl">
                    <a:srgbClr val="C0C0C0"/>
                  </a:outerShdw>
                </a:effectLst>
              </a:rPr>
              <a:t>all the city of my people doth know that thou art a worthy woman.”</a:t>
            </a:r>
            <a:r>
              <a:rPr lang="en-US" sz="3400" i="1" dirty="0">
                <a:latin typeface="Franklin Gothic Medium" pitchFamily="34" charset="0"/>
              </a:rPr>
              <a:t>  </a:t>
            </a:r>
            <a:r>
              <a:rPr lang="en-US" sz="3400" i="1" dirty="0">
                <a:solidFill>
                  <a:srgbClr val="FF0000"/>
                </a:solidFill>
                <a:effectLst>
                  <a:outerShdw blurRad="38100" dist="38100" dir="2700000" algn="tl">
                    <a:srgbClr val="C0C0C0"/>
                  </a:outerShdw>
                </a:effectLst>
                <a:latin typeface="Franklin Gothic Medium" pitchFamily="34" charset="0"/>
              </a:rPr>
              <a:t>Ruth 3:11</a:t>
            </a:r>
          </a:p>
          <a:p>
            <a:pPr lvl="1"/>
            <a:r>
              <a:rPr lang="en-US" sz="3000" dirty="0">
                <a:solidFill>
                  <a:srgbClr val="006600"/>
                </a:solidFill>
                <a:latin typeface="Franklin Gothic Medium" pitchFamily="34" charset="0"/>
              </a:rPr>
              <a:t>If you would have the best, be worthy of the best.</a:t>
            </a:r>
          </a:p>
          <a:p>
            <a:r>
              <a:rPr lang="en-US" sz="3400" dirty="0">
                <a:latin typeface="Franklin Gothic Medium" pitchFamily="34" charset="0"/>
              </a:rPr>
              <a:t>If there is ever a time to “sow wild oats,” it is not during the years of youth. </a:t>
            </a:r>
            <a:r>
              <a:rPr lang="en-US" sz="3400" i="1" dirty="0">
                <a:solidFill>
                  <a:srgbClr val="FF0000"/>
                </a:solidFill>
                <a:effectLst>
                  <a:outerShdw blurRad="38100" dist="38100" dir="2700000" algn="tl">
                    <a:srgbClr val="C0C0C0"/>
                  </a:outerShdw>
                </a:effectLst>
                <a:latin typeface="Franklin Gothic Medium" pitchFamily="34" charset="0"/>
              </a:rPr>
              <a:t>Cf. Gal. 6:7-8; Eccl. 12:1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5603A6-2D26-4BF2-BD05-AA364236DAEF}" type="slidenum">
              <a:rPr lang="en-US" altLang="en-US">
                <a:solidFill>
                  <a:srgbClr val="000000"/>
                </a:solidFill>
              </a:rPr>
              <a:pPr/>
              <a:t>15</a:t>
            </a:fld>
            <a:endParaRPr lang="en-US" altLang="en-US">
              <a:solidFill>
                <a:srgbClr val="000000"/>
              </a:solidFill>
            </a:endParaRPr>
          </a:p>
        </p:txBody>
      </p:sp>
      <p:sp>
        <p:nvSpPr>
          <p:cNvPr id="47106" name="Rectangle 2"/>
          <p:cNvSpPr>
            <a:spLocks noGrp="1" noChangeArrowheads="1"/>
          </p:cNvSpPr>
          <p:nvPr>
            <p:ph type="title"/>
          </p:nvPr>
        </p:nvSpPr>
        <p:spPr>
          <a:xfrm>
            <a:off x="533400" y="381000"/>
            <a:ext cx="9982200" cy="1447800"/>
          </a:xfrm>
        </p:spPr>
        <p:txBody>
          <a:bodyPr/>
          <a:lstStyle/>
          <a:p>
            <a:r>
              <a:rPr lang="en-US" sz="4700" dirty="0">
                <a:latin typeface="Franklin Gothic Medium" pitchFamily="34" charset="0"/>
              </a:rPr>
              <a:t>Mature Enough To Make Sound Judgments. </a:t>
            </a:r>
            <a:r>
              <a:rPr lang="en-US" sz="4700" b="0" dirty="0">
                <a:effectLst>
                  <a:outerShdw blurRad="38100" dist="38100" dir="2700000" algn="tl">
                    <a:srgbClr val="C0C0C0"/>
                  </a:outerShdw>
                </a:effectLst>
                <a:latin typeface="Franklin Gothic Medium" pitchFamily="34" charset="0"/>
              </a:rPr>
              <a:t>Cf. 1 Tim. 2:9;  Tit. 2:4-6</a:t>
            </a:r>
          </a:p>
        </p:txBody>
      </p:sp>
      <p:sp>
        <p:nvSpPr>
          <p:cNvPr id="47107" name="Rectangle 3"/>
          <p:cNvSpPr>
            <a:spLocks noGrp="1" noChangeArrowheads="1"/>
          </p:cNvSpPr>
          <p:nvPr>
            <p:ph type="body" idx="1"/>
          </p:nvPr>
        </p:nvSpPr>
        <p:spPr>
          <a:xfrm>
            <a:off x="609600" y="2895600"/>
            <a:ext cx="10896600" cy="3581400"/>
          </a:xfrm>
        </p:spPr>
        <p:txBody>
          <a:bodyPr/>
          <a:lstStyle/>
          <a:p>
            <a:r>
              <a:rPr lang="en-US" sz="3800" dirty="0">
                <a:latin typeface="Franklin Gothic Medium" pitchFamily="34" charset="0"/>
              </a:rPr>
              <a:t>Children should not get married. </a:t>
            </a:r>
            <a:r>
              <a:rPr lang="en-US" sz="3800" i="1" dirty="0">
                <a:solidFill>
                  <a:srgbClr val="FF0000"/>
                </a:solidFill>
                <a:effectLst>
                  <a:outerShdw blurRad="38100" dist="38100" dir="2700000" algn="tl">
                    <a:srgbClr val="C0C0C0"/>
                  </a:outerShdw>
                </a:effectLst>
                <a:latin typeface="Franklin Gothic Medium" pitchFamily="34" charset="0"/>
              </a:rPr>
              <a:t>1 Cor. 13:11</a:t>
            </a:r>
          </a:p>
          <a:p>
            <a:r>
              <a:rPr lang="en-US" sz="3800" dirty="0">
                <a:latin typeface="Franklin Gothic Medium" pitchFamily="34" charset="0"/>
              </a:rPr>
              <a:t>Growing up is a part of preparation for marriage.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94B657C-3489-4FCA-8F8A-D48DAF94CF75}" type="slidenum">
              <a:rPr lang="en-US" altLang="en-US">
                <a:solidFill>
                  <a:srgbClr val="000000"/>
                </a:solidFill>
              </a:rPr>
              <a:pPr/>
              <a:t>16</a:t>
            </a:fld>
            <a:endParaRPr lang="en-US" altLang="en-US">
              <a:solidFill>
                <a:srgbClr val="000000"/>
              </a:solidFill>
            </a:endParaRPr>
          </a:p>
        </p:txBody>
      </p:sp>
      <p:sp>
        <p:nvSpPr>
          <p:cNvPr id="48130" name="Rectangle 2"/>
          <p:cNvSpPr>
            <a:spLocks noGrp="1" noChangeArrowheads="1"/>
          </p:cNvSpPr>
          <p:nvPr>
            <p:ph type="title"/>
          </p:nvPr>
        </p:nvSpPr>
        <p:spPr>
          <a:xfrm>
            <a:off x="609600" y="76200"/>
            <a:ext cx="9906000" cy="1524000"/>
          </a:xfrm>
        </p:spPr>
        <p:txBody>
          <a:bodyPr/>
          <a:lstStyle/>
          <a:p>
            <a:r>
              <a:rPr lang="en-US" sz="4400" dirty="0">
                <a:latin typeface="Franklin Gothic Medium" pitchFamily="34" charset="0"/>
              </a:rPr>
              <a:t>Cultivate Friendships With The Honorable People.  </a:t>
            </a:r>
            <a:r>
              <a:rPr lang="en-US" sz="4400" i="1" dirty="0">
                <a:effectLst>
                  <a:outerShdw blurRad="38100" dist="38100" dir="2700000" algn="tl">
                    <a:srgbClr val="C0C0C0"/>
                  </a:outerShdw>
                </a:effectLst>
                <a:latin typeface="Franklin Gothic Medium" pitchFamily="34" charset="0"/>
              </a:rPr>
              <a:t>1 Cor. 15:33</a:t>
            </a:r>
            <a:r>
              <a:rPr lang="en-US" dirty="0"/>
              <a:t>  </a:t>
            </a:r>
          </a:p>
        </p:txBody>
      </p:sp>
      <p:sp>
        <p:nvSpPr>
          <p:cNvPr id="48131" name="Rectangle 3"/>
          <p:cNvSpPr>
            <a:spLocks noGrp="1" noChangeArrowheads="1"/>
          </p:cNvSpPr>
          <p:nvPr>
            <p:ph type="body" idx="1"/>
          </p:nvPr>
        </p:nvSpPr>
        <p:spPr>
          <a:xfrm>
            <a:off x="609600" y="2057401"/>
            <a:ext cx="10896600" cy="4411663"/>
          </a:xfrm>
        </p:spPr>
        <p:txBody>
          <a:bodyPr/>
          <a:lstStyle/>
          <a:p>
            <a:r>
              <a:rPr lang="en-US" sz="3400" dirty="0">
                <a:latin typeface="Franklin Gothic Medium" pitchFamily="34" charset="0"/>
              </a:rPr>
              <a:t>Be careful where you shop for a companion. Good marriages, like good houses are made from the best materials. </a:t>
            </a:r>
            <a:r>
              <a:rPr lang="en-US" sz="3400" i="1" dirty="0">
                <a:solidFill>
                  <a:srgbClr val="FF0000"/>
                </a:solidFill>
                <a:effectLst>
                  <a:outerShdw blurRad="38100" dist="38100" dir="2700000" algn="tl">
                    <a:srgbClr val="C0C0C0"/>
                  </a:outerShdw>
                </a:effectLst>
                <a:latin typeface="Franklin Gothic Medium" pitchFamily="34" charset="0"/>
              </a:rPr>
              <a:t>(cf. Rom. 12:1-2)</a:t>
            </a:r>
          </a:p>
          <a:p>
            <a:r>
              <a:rPr lang="en-US" sz="3400" dirty="0">
                <a:latin typeface="Franklin Gothic Medium" pitchFamily="34" charset="0"/>
              </a:rPr>
              <a:t>It is the virtuous or worthy woman whose price is far above rubies </a:t>
            </a:r>
            <a:r>
              <a:rPr lang="en-US" sz="3400" i="1" dirty="0">
                <a:solidFill>
                  <a:srgbClr val="FF0000"/>
                </a:solidFill>
                <a:effectLst>
                  <a:outerShdw blurRad="38100" dist="38100" dir="2700000" algn="tl">
                    <a:srgbClr val="C0C0C0"/>
                  </a:outerShdw>
                </a:effectLst>
                <a:latin typeface="Franklin Gothic Medium" pitchFamily="34" charset="0"/>
              </a:rPr>
              <a:t>(Prov. 31)…</a:t>
            </a:r>
            <a:r>
              <a:rPr lang="en-US" sz="3400" dirty="0">
                <a:latin typeface="Franklin Gothic Medium" pitchFamily="34" charset="0"/>
              </a:rPr>
              <a:t> It is the finest young man who will make the best husband.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85B767-8B1F-4780-88B6-55F5477F3FCC}" type="slidenum">
              <a:rPr lang="en-US" altLang="en-US">
                <a:solidFill>
                  <a:srgbClr val="000000"/>
                </a:solidFill>
              </a:rPr>
              <a:pPr/>
              <a:t>17</a:t>
            </a:fld>
            <a:endParaRPr lang="en-US" altLang="en-US">
              <a:solidFill>
                <a:srgbClr val="000000"/>
              </a:solidFill>
            </a:endParaRPr>
          </a:p>
        </p:txBody>
      </p:sp>
      <p:sp>
        <p:nvSpPr>
          <p:cNvPr id="49154" name="Rectangle 2"/>
          <p:cNvSpPr>
            <a:spLocks noGrp="1" noChangeArrowheads="1"/>
          </p:cNvSpPr>
          <p:nvPr>
            <p:ph type="title"/>
          </p:nvPr>
        </p:nvSpPr>
        <p:spPr>
          <a:xfrm>
            <a:off x="1981200" y="304800"/>
            <a:ext cx="7543800" cy="884238"/>
          </a:xfrm>
        </p:spPr>
        <p:txBody>
          <a:bodyPr/>
          <a:lstStyle/>
          <a:p>
            <a:r>
              <a:rPr lang="en-US" sz="5100" dirty="0">
                <a:latin typeface="Franklin Gothic Medium" pitchFamily="34" charset="0"/>
              </a:rPr>
              <a:t>Do Not Marry A Stranger.</a:t>
            </a:r>
          </a:p>
        </p:txBody>
      </p:sp>
      <p:sp>
        <p:nvSpPr>
          <p:cNvPr id="49155" name="Rectangle 3"/>
          <p:cNvSpPr>
            <a:spLocks noGrp="1" noChangeArrowheads="1"/>
          </p:cNvSpPr>
          <p:nvPr>
            <p:ph type="body" idx="1"/>
          </p:nvPr>
        </p:nvSpPr>
        <p:spPr/>
        <p:txBody>
          <a:bodyPr/>
          <a:lstStyle/>
          <a:p>
            <a:r>
              <a:rPr lang="en-US" sz="3400" dirty="0" err="1">
                <a:latin typeface="Franklin Gothic Medium" pitchFamily="34" charset="0"/>
              </a:rPr>
              <a:t>He/She</a:t>
            </a:r>
            <a:r>
              <a:rPr lang="en-US" sz="3400" dirty="0">
                <a:latin typeface="Franklin Gothic Medium" pitchFamily="34" charset="0"/>
              </a:rPr>
              <a:t> may have ruined the lives of others... </a:t>
            </a:r>
            <a:br>
              <a:rPr lang="en-US" sz="3400" dirty="0">
                <a:latin typeface="Franklin Gothic Medium" pitchFamily="34" charset="0"/>
              </a:rPr>
            </a:br>
            <a:r>
              <a:rPr lang="en-US" sz="3400" i="1" dirty="0">
                <a:solidFill>
                  <a:srgbClr val="FF0000"/>
                </a:solidFill>
                <a:effectLst>
                  <a:outerShdw blurRad="38100" dist="38100" dir="2700000" algn="tl">
                    <a:srgbClr val="C0C0C0"/>
                  </a:outerShdw>
                </a:effectLst>
                <a:latin typeface="Franklin Gothic Medium" pitchFamily="34" charset="0"/>
              </a:rPr>
              <a:t>Cf. Prov. 7:24-27</a:t>
            </a:r>
          </a:p>
          <a:p>
            <a:r>
              <a:rPr lang="en-US" sz="3400" dirty="0">
                <a:latin typeface="Franklin Gothic Medium" pitchFamily="34" charset="0"/>
              </a:rPr>
              <a:t>The best predictor of the future is the past... get to know the person</a:t>
            </a:r>
            <a:r>
              <a:rPr lang="en-US" dirty="0">
                <a:latin typeface="Franklin Gothic Medium" pitchFamily="34" charset="0"/>
              </a:rPr>
              <a: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CB219F-9E4B-43A1-AA46-40840902A8BE}" type="slidenum">
              <a:rPr lang="en-US" altLang="en-US">
                <a:solidFill>
                  <a:srgbClr val="000000"/>
                </a:solidFill>
              </a:rPr>
              <a:pPr/>
              <a:t>18</a:t>
            </a:fld>
            <a:endParaRPr lang="en-US" altLang="en-US">
              <a:solidFill>
                <a:srgbClr val="000000"/>
              </a:solidFill>
            </a:endParaRPr>
          </a:p>
        </p:txBody>
      </p:sp>
      <p:sp>
        <p:nvSpPr>
          <p:cNvPr id="50178" name="Rectangle 2"/>
          <p:cNvSpPr>
            <a:spLocks noGrp="1" noChangeArrowheads="1"/>
          </p:cNvSpPr>
          <p:nvPr>
            <p:ph type="title"/>
          </p:nvPr>
        </p:nvSpPr>
        <p:spPr>
          <a:xfrm>
            <a:off x="1905000" y="228600"/>
            <a:ext cx="7543800" cy="1143000"/>
          </a:xfrm>
        </p:spPr>
        <p:txBody>
          <a:bodyPr/>
          <a:lstStyle/>
          <a:p>
            <a:r>
              <a:rPr lang="en-US" sz="5400" dirty="0">
                <a:latin typeface="Franklin Gothic Medium" pitchFamily="34" charset="0"/>
              </a:rPr>
              <a:t>Accept Responsibility.</a:t>
            </a:r>
          </a:p>
        </p:txBody>
      </p:sp>
      <p:sp>
        <p:nvSpPr>
          <p:cNvPr id="50179" name="Rectangle 3"/>
          <p:cNvSpPr>
            <a:spLocks noGrp="1" noChangeArrowheads="1"/>
          </p:cNvSpPr>
          <p:nvPr>
            <p:ph type="body" idx="1"/>
          </p:nvPr>
        </p:nvSpPr>
        <p:spPr>
          <a:xfrm>
            <a:off x="609600" y="2057400"/>
            <a:ext cx="10591800" cy="4495800"/>
          </a:xfrm>
        </p:spPr>
        <p:txBody>
          <a:bodyPr/>
          <a:lstStyle/>
          <a:p>
            <a:r>
              <a:rPr lang="en-US" sz="3800" dirty="0">
                <a:latin typeface="Franklin Gothic Medium" pitchFamily="34" charset="0"/>
              </a:rPr>
              <a:t>Young men should be prepared to make a living. </a:t>
            </a:r>
            <a:r>
              <a:rPr lang="en-US" sz="3800" i="1" dirty="0">
                <a:solidFill>
                  <a:srgbClr val="FF0000"/>
                </a:solidFill>
                <a:effectLst>
                  <a:outerShdw blurRad="38100" dist="38100" dir="2700000" algn="tl">
                    <a:srgbClr val="C0C0C0"/>
                  </a:outerShdw>
                </a:effectLst>
                <a:latin typeface="Franklin Gothic Medium" pitchFamily="34" charset="0"/>
              </a:rPr>
              <a:t>1 Tim. 5:4,8</a:t>
            </a:r>
          </a:p>
          <a:p>
            <a:r>
              <a:rPr lang="en-US" sz="3800" dirty="0">
                <a:latin typeface="Franklin Gothic Medium" pitchFamily="34" charset="0"/>
              </a:rPr>
              <a:t>Young woman must also learn responsibilities. </a:t>
            </a:r>
            <a:r>
              <a:rPr lang="en-US" sz="3800" i="1" dirty="0">
                <a:solidFill>
                  <a:srgbClr val="FF0000"/>
                </a:solidFill>
                <a:effectLst>
                  <a:outerShdw blurRad="38100" dist="38100" dir="2700000" algn="tl">
                    <a:srgbClr val="C0C0C0"/>
                  </a:outerShdw>
                </a:effectLst>
                <a:latin typeface="Franklin Gothic Medium" pitchFamily="34" charset="0"/>
              </a:rPr>
              <a:t>Tit. 2:4-5</a:t>
            </a:r>
          </a:p>
          <a:p>
            <a:r>
              <a:rPr lang="en-US" sz="3800" dirty="0">
                <a:latin typeface="Franklin Gothic Medium" pitchFamily="34" charset="0"/>
              </a:rPr>
              <a:t>Both should accept the responsibility of leaving father and mother. </a:t>
            </a:r>
            <a:r>
              <a:rPr lang="en-US" sz="3800" i="1" dirty="0">
                <a:solidFill>
                  <a:srgbClr val="FF0000"/>
                </a:solidFill>
                <a:effectLst>
                  <a:outerShdw blurRad="38100" dist="38100" dir="2700000" algn="tl">
                    <a:srgbClr val="C0C0C0"/>
                  </a:outerShdw>
                </a:effectLst>
                <a:latin typeface="Franklin Gothic Medium" pitchFamily="34" charset="0"/>
              </a:rPr>
              <a:t>Gen. 2:24</a:t>
            </a:r>
            <a:endParaRPr lang="en-US" i="1" dirty="0">
              <a:solidFill>
                <a:srgbClr val="FF0000"/>
              </a:solidFill>
              <a:effectLst>
                <a:outerShdw blurRad="38100" dist="38100" dir="2700000" algn="tl">
                  <a:srgbClr val="C0C0C0"/>
                </a:outerShdw>
              </a:effectLs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3D245A6-FC4D-4455-9132-1D236D5D6FE8}" type="slidenum">
              <a:rPr lang="en-US" altLang="en-US">
                <a:solidFill>
                  <a:srgbClr val="000000"/>
                </a:solidFill>
              </a:rPr>
              <a:pPr/>
              <a:t>19</a:t>
            </a:fld>
            <a:endParaRPr lang="en-US" altLang="en-US">
              <a:solidFill>
                <a:srgbClr val="000000"/>
              </a:solidFill>
            </a:endParaRPr>
          </a:p>
        </p:txBody>
      </p:sp>
      <p:sp>
        <p:nvSpPr>
          <p:cNvPr id="51202" name="Rectangle 2"/>
          <p:cNvSpPr>
            <a:spLocks noGrp="1" noChangeArrowheads="1"/>
          </p:cNvSpPr>
          <p:nvPr>
            <p:ph type="title"/>
          </p:nvPr>
        </p:nvSpPr>
        <p:spPr>
          <a:xfrm>
            <a:off x="609600" y="0"/>
            <a:ext cx="10058400" cy="2209800"/>
          </a:xfrm>
          <a:solidFill>
            <a:schemeClr val="bg1"/>
          </a:solidFill>
        </p:spPr>
        <p:txBody>
          <a:bodyPr/>
          <a:lstStyle/>
          <a:p>
            <a:r>
              <a:rPr lang="en-US" sz="4700" dirty="0">
                <a:latin typeface="Franklin Gothic Medium" pitchFamily="34" charset="0"/>
              </a:rPr>
              <a:t>Both Partners Should Be Christians. </a:t>
            </a:r>
            <a:r>
              <a:rPr lang="en-US" sz="4700" b="0" dirty="0">
                <a:latin typeface="Franklin Gothic Medium" pitchFamily="34" charset="0"/>
              </a:rPr>
              <a:t>(Want to go to heaven more than anything else!)</a:t>
            </a:r>
            <a:r>
              <a:rPr lang="en-US" sz="3500" dirty="0"/>
              <a:t> </a:t>
            </a:r>
          </a:p>
        </p:txBody>
      </p:sp>
      <p:sp>
        <p:nvSpPr>
          <p:cNvPr id="51203" name="Rectangle 3"/>
          <p:cNvSpPr>
            <a:spLocks noGrp="1" noChangeArrowheads="1"/>
          </p:cNvSpPr>
          <p:nvPr>
            <p:ph type="body" idx="1"/>
          </p:nvPr>
        </p:nvSpPr>
        <p:spPr>
          <a:xfrm>
            <a:off x="609600" y="2446338"/>
            <a:ext cx="10972800" cy="4411662"/>
          </a:xfrm>
        </p:spPr>
        <p:txBody>
          <a:bodyPr/>
          <a:lstStyle/>
          <a:p>
            <a:r>
              <a:rPr lang="en-US" sz="3800" dirty="0">
                <a:latin typeface="Franklin Gothic Medium" pitchFamily="34" charset="0"/>
              </a:rPr>
              <a:t>Children are to be brought up in the nurture and admonition of the Lord. </a:t>
            </a:r>
            <a:r>
              <a:rPr lang="en-US" sz="3800" i="1" dirty="0">
                <a:solidFill>
                  <a:srgbClr val="FF0000"/>
                </a:solidFill>
                <a:effectLst>
                  <a:outerShdw blurRad="38100" dist="38100" dir="2700000" algn="tl">
                    <a:srgbClr val="C0C0C0"/>
                  </a:outerShdw>
                </a:effectLst>
                <a:latin typeface="Franklin Gothic Medium" pitchFamily="34" charset="0"/>
              </a:rPr>
              <a:t>Eph. 6:4</a:t>
            </a:r>
          </a:p>
          <a:p>
            <a:r>
              <a:rPr lang="en-US" sz="3800" dirty="0">
                <a:latin typeface="Franklin Gothic Medium" pitchFamily="34" charset="0"/>
              </a:rPr>
              <a:t>In looking for the proper person to marry, remember, that you are looking for just one.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8D4C-C645-1A83-F087-1FB47ED6E12A}"/>
              </a:ext>
            </a:extLst>
          </p:cNvPr>
          <p:cNvSpPr>
            <a:spLocks noGrp="1"/>
          </p:cNvSpPr>
          <p:nvPr>
            <p:ph type="title"/>
          </p:nvPr>
        </p:nvSpPr>
        <p:spPr>
          <a:xfrm>
            <a:off x="1905000" y="230189"/>
            <a:ext cx="8382000" cy="664797"/>
          </a:xfrm>
        </p:spPr>
        <p:txBody>
          <a:bodyPr/>
          <a:lstStyle/>
          <a:p>
            <a:r>
              <a:rPr lang="en-US" dirty="0"/>
              <a:t> – Psalms 127</a:t>
            </a:r>
          </a:p>
        </p:txBody>
      </p:sp>
      <p:sp>
        <p:nvSpPr>
          <p:cNvPr id="3" name="Text Placeholder 2">
            <a:extLst>
              <a:ext uri="{FF2B5EF4-FFF2-40B4-BE49-F238E27FC236}">
                <a16:creationId xmlns:a16="http://schemas.microsoft.com/office/drawing/2014/main" id="{C37CD4B6-7735-28A1-ABC4-5E304CED0A59}"/>
              </a:ext>
            </a:extLst>
          </p:cNvPr>
          <p:cNvSpPr>
            <a:spLocks noGrp="1"/>
          </p:cNvSpPr>
          <p:nvPr>
            <p:ph type="body" sz="quarter" idx="10"/>
          </p:nvPr>
        </p:nvSpPr>
        <p:spPr>
          <a:xfrm>
            <a:off x="609600" y="1652184"/>
            <a:ext cx="10896599" cy="4975628"/>
          </a:xfrm>
        </p:spPr>
        <p:txBody>
          <a:bodyPr/>
          <a:lstStyle/>
          <a:p>
            <a:pPr marL="0" indent="0">
              <a:buNone/>
            </a:pPr>
            <a:r>
              <a:rPr lang="en-US" sz="2800" i="1" dirty="0"/>
              <a:t>Ps 127:1, “Except Jehovah build the house, they labor in vain that build it: except Jehovah keep the city, the watchman </a:t>
            </a:r>
            <a:r>
              <a:rPr lang="en-US" sz="2800" i="1" dirty="0" err="1"/>
              <a:t>waketh</a:t>
            </a:r>
            <a:r>
              <a:rPr lang="en-US" sz="2800" i="1" dirty="0"/>
              <a:t> but in vain.”</a:t>
            </a:r>
          </a:p>
          <a:p>
            <a:pPr>
              <a:buFont typeface="Arial" panose="020B0604020202020204" pitchFamily="34" charset="0"/>
              <a:buChar char="•"/>
            </a:pPr>
            <a:r>
              <a:rPr lang="en-US" sz="2800" dirty="0"/>
              <a:t>In the midst of the Psalms of Ascents, we find the only Psalms attributed to Solomon.  As they journeyed toward and within the city, they would see the place that God gave His instructions to build. </a:t>
            </a:r>
          </a:p>
          <a:p>
            <a:pPr>
              <a:buFont typeface="Arial" panose="020B0604020202020204" pitchFamily="34" charset="0"/>
              <a:buChar char="•"/>
            </a:pPr>
            <a:r>
              <a:rPr lang="en-US" sz="2800" b="1" dirty="0">
                <a:solidFill>
                  <a:srgbClr val="FF0000"/>
                </a:solidFill>
              </a:rPr>
              <a:t>The premise of this Psalms – whatever we do, ought to be done with His blessing, i.e. by His authority. Colossians 3:17;  1 Thessalonians 2:13</a:t>
            </a:r>
          </a:p>
        </p:txBody>
      </p:sp>
    </p:spTree>
    <p:extLst>
      <p:ext uri="{BB962C8B-B14F-4D97-AF65-F5344CB8AC3E}">
        <p14:creationId xmlns:p14="http://schemas.microsoft.com/office/powerpoint/2010/main" val="1110314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31BB29-795C-494F-9943-918CF20D0B1D}" type="slidenum">
              <a:rPr lang="en-US" altLang="en-US">
                <a:solidFill>
                  <a:srgbClr val="000000"/>
                </a:solidFill>
              </a:rPr>
              <a:pPr/>
              <a:t>20</a:t>
            </a:fld>
            <a:endParaRPr lang="en-US" altLang="en-US">
              <a:solidFill>
                <a:srgbClr val="000000"/>
              </a:solidFill>
            </a:endParaRPr>
          </a:p>
        </p:txBody>
      </p:sp>
      <p:sp>
        <p:nvSpPr>
          <p:cNvPr id="52226" name="Rectangle 2"/>
          <p:cNvSpPr>
            <a:spLocks noGrp="1" noChangeArrowheads="1"/>
          </p:cNvSpPr>
          <p:nvPr>
            <p:ph type="title"/>
          </p:nvPr>
        </p:nvSpPr>
        <p:spPr>
          <a:xfrm>
            <a:off x="685800" y="122238"/>
            <a:ext cx="9829800" cy="1630362"/>
          </a:xfrm>
        </p:spPr>
        <p:txBody>
          <a:bodyPr/>
          <a:lstStyle/>
          <a:p>
            <a:r>
              <a:rPr lang="en-US" sz="4300" dirty="0">
                <a:latin typeface="Franklin Gothic Medium" pitchFamily="34" charset="0"/>
              </a:rPr>
              <a:t>In Preparation For Marriage…Learn Restraint. </a:t>
            </a:r>
            <a:r>
              <a:rPr lang="en-US" sz="4300" b="0" i="1" dirty="0">
                <a:effectLst>
                  <a:outerShdw blurRad="38100" dist="38100" dir="2700000" algn="tl">
                    <a:srgbClr val="C0C0C0"/>
                  </a:outerShdw>
                </a:effectLst>
                <a:latin typeface="Franklin Gothic Medium" pitchFamily="34" charset="0"/>
              </a:rPr>
              <a:t>1 Cor. 6:18; Gen. 39:7-12</a:t>
            </a:r>
          </a:p>
        </p:txBody>
      </p:sp>
      <p:sp>
        <p:nvSpPr>
          <p:cNvPr id="52227" name="Rectangle 3"/>
          <p:cNvSpPr>
            <a:spLocks noGrp="1" noChangeArrowheads="1"/>
          </p:cNvSpPr>
          <p:nvPr>
            <p:ph type="body" idx="1"/>
          </p:nvPr>
        </p:nvSpPr>
        <p:spPr>
          <a:xfrm>
            <a:off x="609600" y="1905000"/>
            <a:ext cx="10972800" cy="4648200"/>
          </a:xfrm>
        </p:spPr>
        <p:txBody>
          <a:bodyPr/>
          <a:lstStyle/>
          <a:p>
            <a:r>
              <a:rPr lang="en-US" sz="3200" dirty="0">
                <a:latin typeface="Franklin Gothic Medium" pitchFamily="34" charset="0"/>
              </a:rPr>
              <a:t>There is a natural attraction between a man and a woman. It is good and holy, God put it there, but not without restraint. </a:t>
            </a:r>
            <a:r>
              <a:rPr lang="en-US" sz="3200" i="1" dirty="0">
                <a:solidFill>
                  <a:srgbClr val="FF0000"/>
                </a:solidFill>
                <a:effectLst>
                  <a:outerShdw blurRad="38100" dist="38100" dir="2700000" algn="tl">
                    <a:srgbClr val="C0C0C0"/>
                  </a:outerShdw>
                </a:effectLst>
                <a:latin typeface="Franklin Gothic Medium" pitchFamily="34" charset="0"/>
              </a:rPr>
              <a:t>Heb. 13:4</a:t>
            </a:r>
          </a:p>
          <a:p>
            <a:r>
              <a:rPr lang="en-US" sz="3200" i="1" dirty="0">
                <a:solidFill>
                  <a:srgbClr val="FF0000"/>
                </a:solidFill>
                <a:effectLst>
                  <a:outerShdw blurRad="38100" dist="38100" dir="2700000" algn="tl">
                    <a:srgbClr val="C0C0C0"/>
                  </a:outerShdw>
                </a:effectLst>
                <a:latin typeface="Franklin Gothic Medium" pitchFamily="34" charset="0"/>
              </a:rPr>
              <a:t>Gal. 5:19-21</a:t>
            </a:r>
            <a:r>
              <a:rPr lang="en-US" sz="3200" dirty="0">
                <a:latin typeface="Franklin Gothic Medium" pitchFamily="34" charset="0"/>
              </a:rPr>
              <a:t> Sins of the lust of the flesh.</a:t>
            </a:r>
          </a:p>
          <a:p>
            <a:pPr lvl="1"/>
            <a:r>
              <a:rPr lang="en-US" sz="2800" u="sng" dirty="0">
                <a:solidFill>
                  <a:srgbClr val="006600"/>
                </a:solidFill>
                <a:latin typeface="Franklin Gothic Medium" pitchFamily="34" charset="0"/>
              </a:rPr>
              <a:t>Fornication</a:t>
            </a:r>
            <a:r>
              <a:rPr lang="en-US" sz="2800" dirty="0">
                <a:solidFill>
                  <a:srgbClr val="006600"/>
                </a:solidFill>
                <a:latin typeface="Franklin Gothic Medium" pitchFamily="34" charset="0"/>
              </a:rPr>
              <a:t>: Any unlawful sexual intercourse.</a:t>
            </a:r>
          </a:p>
          <a:p>
            <a:pPr lvl="1"/>
            <a:r>
              <a:rPr lang="en-US" sz="2800" u="sng" dirty="0">
                <a:solidFill>
                  <a:srgbClr val="006600"/>
                </a:solidFill>
                <a:latin typeface="Franklin Gothic Medium" pitchFamily="34" charset="0"/>
              </a:rPr>
              <a:t>Uncleanness</a:t>
            </a:r>
            <a:r>
              <a:rPr lang="en-US" sz="2800" dirty="0">
                <a:solidFill>
                  <a:srgbClr val="006600"/>
                </a:solidFill>
                <a:latin typeface="Franklin Gothic Medium" pitchFamily="34" charset="0"/>
              </a:rPr>
              <a:t>: Any thing that defiles the body, makes it impure.</a:t>
            </a:r>
          </a:p>
          <a:p>
            <a:pPr lvl="1"/>
            <a:r>
              <a:rPr lang="en-US" sz="2800" u="sng" dirty="0">
                <a:solidFill>
                  <a:srgbClr val="006600"/>
                </a:solidFill>
                <a:latin typeface="Franklin Gothic Medium" pitchFamily="34" charset="0"/>
              </a:rPr>
              <a:t>Lasciviousness</a:t>
            </a:r>
            <a:r>
              <a:rPr lang="en-US" sz="2800" dirty="0">
                <a:solidFill>
                  <a:srgbClr val="006600"/>
                </a:solidFill>
                <a:latin typeface="Franklin Gothic Medium" pitchFamily="34" charset="0"/>
              </a:rPr>
              <a:t>: Shameless conduct, absence of restraint, indecency, excessive indulgence.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F09197-283D-4BF1-B996-44F02B09A130}" type="slidenum">
              <a:rPr lang="en-US" altLang="en-US">
                <a:solidFill>
                  <a:srgbClr val="000000"/>
                </a:solidFill>
              </a:rPr>
              <a:pPr/>
              <a:t>21</a:t>
            </a:fld>
            <a:endParaRPr lang="en-US" altLang="en-US">
              <a:solidFill>
                <a:srgbClr val="000000"/>
              </a:solidFill>
            </a:endParaRPr>
          </a:p>
        </p:txBody>
      </p:sp>
      <p:sp>
        <p:nvSpPr>
          <p:cNvPr id="53250" name="Rectangle 2"/>
          <p:cNvSpPr>
            <a:spLocks noGrp="1" noChangeArrowheads="1"/>
          </p:cNvSpPr>
          <p:nvPr>
            <p:ph type="title"/>
          </p:nvPr>
        </p:nvSpPr>
        <p:spPr>
          <a:xfrm>
            <a:off x="609600" y="304800"/>
            <a:ext cx="9677400" cy="1295400"/>
          </a:xfrm>
        </p:spPr>
        <p:txBody>
          <a:bodyPr/>
          <a:lstStyle/>
          <a:p>
            <a:r>
              <a:rPr lang="en-US" sz="5100" dirty="0">
                <a:latin typeface="Franklin Gothic Medium" pitchFamily="34" charset="0"/>
              </a:rPr>
              <a:t>Learn To Be Fair And Honest With Yourself.</a:t>
            </a:r>
          </a:p>
        </p:txBody>
      </p:sp>
      <p:sp>
        <p:nvSpPr>
          <p:cNvPr id="53251" name="Rectangle 3"/>
          <p:cNvSpPr>
            <a:spLocks noGrp="1" noChangeArrowheads="1"/>
          </p:cNvSpPr>
          <p:nvPr>
            <p:ph type="body" idx="1"/>
          </p:nvPr>
        </p:nvSpPr>
        <p:spPr/>
        <p:txBody>
          <a:bodyPr/>
          <a:lstStyle/>
          <a:p>
            <a:r>
              <a:rPr lang="en-US" sz="4200" dirty="0">
                <a:latin typeface="Franklin Gothic Medium" pitchFamily="34" charset="0"/>
              </a:rPr>
              <a:t>Do not deceive yourself.  </a:t>
            </a:r>
          </a:p>
          <a:p>
            <a:r>
              <a:rPr lang="en-US" sz="4200" dirty="0">
                <a:latin typeface="Franklin Gothic Medium" pitchFamily="34" charset="0"/>
              </a:rPr>
              <a:t>Listen to the advice of others.</a:t>
            </a:r>
          </a:p>
          <a:p>
            <a:r>
              <a:rPr lang="en-US" sz="4200" dirty="0">
                <a:effectLst>
                  <a:outerShdw blurRad="38100" dist="38100" dir="2700000" algn="tl">
                    <a:srgbClr val="C0C0C0"/>
                  </a:outerShdw>
                </a:effectLst>
                <a:latin typeface="Franklin Gothic Medium" pitchFamily="34" charset="0"/>
              </a:rPr>
              <a:t>Use a just balance. </a:t>
            </a:r>
            <a:r>
              <a:rPr lang="en-US" sz="4200" i="1" dirty="0">
                <a:solidFill>
                  <a:srgbClr val="FF0000"/>
                </a:solidFill>
                <a:effectLst>
                  <a:outerShdw blurRad="38100" dist="38100" dir="2700000" algn="tl">
                    <a:srgbClr val="C0C0C0"/>
                  </a:outerShdw>
                </a:effectLst>
                <a:latin typeface="Franklin Gothic Medium" pitchFamily="34" charset="0"/>
              </a:rPr>
              <a:t>Prov. 11:1; 16:11; 20:10; 20:23; 1 Cor. 6:9; 15:33; Gal. 6:7; </a:t>
            </a:r>
            <a:br>
              <a:rPr lang="en-US" sz="4200" i="1" dirty="0">
                <a:solidFill>
                  <a:srgbClr val="FF0000"/>
                </a:solidFill>
                <a:effectLst>
                  <a:outerShdw blurRad="38100" dist="38100" dir="2700000" algn="tl">
                    <a:srgbClr val="C0C0C0"/>
                  </a:outerShdw>
                </a:effectLst>
                <a:latin typeface="Franklin Gothic Medium" pitchFamily="34" charset="0"/>
              </a:rPr>
            </a:br>
            <a:r>
              <a:rPr lang="en-US" sz="4200" i="1" dirty="0" err="1">
                <a:solidFill>
                  <a:srgbClr val="FF0000"/>
                </a:solidFill>
                <a:effectLst>
                  <a:outerShdw blurRad="38100" dist="38100" dir="2700000" algn="tl">
                    <a:srgbClr val="C0C0C0"/>
                  </a:outerShdw>
                </a:effectLst>
                <a:latin typeface="Franklin Gothic Medium" pitchFamily="34" charset="0"/>
              </a:rPr>
              <a:t>Jms</a:t>
            </a:r>
            <a:r>
              <a:rPr lang="en-US" sz="4200" i="1" dirty="0">
                <a:solidFill>
                  <a:srgbClr val="FF0000"/>
                </a:solidFill>
                <a:effectLst>
                  <a:outerShdw blurRad="38100" dist="38100" dir="2700000" algn="tl">
                    <a:srgbClr val="C0C0C0"/>
                  </a:outerShdw>
                </a:effectLst>
                <a:latin typeface="Franklin Gothic Medium" pitchFamily="34" charset="0"/>
              </a:rPr>
              <a:t>. 1:16 “Be Not Deceived..”</a:t>
            </a:r>
          </a:p>
          <a:p>
            <a:endParaRPr lang="en-US" sz="4200" dirty="0">
              <a:latin typeface="Franklin Gothic Medium"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w="38100">
            <a:noFill/>
          </a:ln>
        </p:spPr>
        <p:txBody>
          <a:bodyPr/>
          <a:lstStyle/>
          <a:p>
            <a:r>
              <a:rPr lang="en-US" sz="4800" dirty="0">
                <a:latin typeface="Franklin Gothic Medium" pitchFamily="34" charset="0"/>
              </a:rPr>
              <a:t>Date Honorable People</a:t>
            </a:r>
            <a:endParaRPr lang="en-US" sz="4800" dirty="0"/>
          </a:p>
        </p:txBody>
      </p:sp>
      <p:sp>
        <p:nvSpPr>
          <p:cNvPr id="14339" name="Rectangle 3"/>
          <p:cNvSpPr>
            <a:spLocks noGrp="1" noChangeArrowheads="1"/>
          </p:cNvSpPr>
          <p:nvPr>
            <p:ph type="body" idx="1"/>
          </p:nvPr>
        </p:nvSpPr>
        <p:spPr>
          <a:xfrm>
            <a:off x="533400" y="1600200"/>
            <a:ext cx="10515600" cy="4953000"/>
          </a:xfrm>
        </p:spPr>
        <p:txBody>
          <a:bodyPr/>
          <a:lstStyle/>
          <a:p>
            <a:pPr>
              <a:lnSpc>
                <a:spcPct val="90000"/>
              </a:lnSpc>
              <a:buFont typeface="Wingdings" pitchFamily="2" charset="2"/>
              <a:buChar char="Ø"/>
            </a:pPr>
            <a:r>
              <a:rPr lang="en-US" sz="3600" dirty="0"/>
              <a:t>Marriage is an exclusive, lifelong decision. </a:t>
            </a:r>
            <a:br>
              <a:rPr lang="en-US" sz="3600" dirty="0"/>
            </a:br>
            <a:r>
              <a:rPr lang="en-US" sz="3600" b="1" i="1" dirty="0">
                <a:solidFill>
                  <a:srgbClr val="FF0000"/>
                </a:solidFill>
              </a:rPr>
              <a:t>Mt. 19:6</a:t>
            </a:r>
            <a:br>
              <a:rPr lang="en-US" sz="3600" dirty="0"/>
            </a:br>
            <a:endParaRPr lang="en-US" sz="3600" dirty="0"/>
          </a:p>
          <a:p>
            <a:pPr>
              <a:lnSpc>
                <a:spcPct val="90000"/>
              </a:lnSpc>
              <a:buFont typeface="Wingdings" pitchFamily="2" charset="2"/>
              <a:buChar char="Ø"/>
            </a:pPr>
            <a:r>
              <a:rPr lang="en-US" sz="4400" dirty="0"/>
              <a:t>Rule Of Thumb: If he (or she) is not fit for a MATE, he (or she) should not be considered for a DATE!!!</a:t>
            </a:r>
          </a:p>
          <a:p>
            <a:pPr>
              <a:lnSpc>
                <a:spcPct val="90000"/>
              </a:lnSpc>
              <a:buFont typeface="Wingdings" pitchFamily="2" charset="2"/>
              <a:buChar char="Ø"/>
            </a:pPr>
            <a:endParaRPr lang="en-US" sz="4400" b="1" dirty="0">
              <a:solidFill>
                <a:schemeClr val="folHlin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62369B1-1904-403D-BD33-1D39759821F2}" type="slidenum">
              <a:rPr lang="en-US" altLang="en-US">
                <a:solidFill>
                  <a:srgbClr val="000000"/>
                </a:solidFill>
              </a:rPr>
              <a:pPr/>
              <a:t>23</a:t>
            </a:fld>
            <a:endParaRPr lang="en-US" altLang="en-US">
              <a:solidFill>
                <a:srgbClr val="000000"/>
              </a:solidFill>
            </a:endParaRPr>
          </a:p>
        </p:txBody>
      </p:sp>
      <p:sp>
        <p:nvSpPr>
          <p:cNvPr id="54274" name="Rectangle 2"/>
          <p:cNvSpPr>
            <a:spLocks noGrp="1" noChangeArrowheads="1"/>
          </p:cNvSpPr>
          <p:nvPr>
            <p:ph type="title"/>
          </p:nvPr>
        </p:nvSpPr>
        <p:spPr>
          <a:xfrm>
            <a:off x="609600" y="152400"/>
            <a:ext cx="9906000" cy="1447800"/>
          </a:xfrm>
        </p:spPr>
        <p:txBody>
          <a:bodyPr/>
          <a:lstStyle/>
          <a:p>
            <a:r>
              <a:rPr lang="en-US" sz="5100" dirty="0">
                <a:latin typeface="Franklin Gothic Medium" pitchFamily="34" charset="0"/>
              </a:rPr>
              <a:t>The Honorable Institution Of Marriage.</a:t>
            </a:r>
          </a:p>
        </p:txBody>
      </p:sp>
      <p:sp>
        <p:nvSpPr>
          <p:cNvPr id="54275" name="Rectangle 3"/>
          <p:cNvSpPr>
            <a:spLocks noGrp="1" noChangeArrowheads="1"/>
          </p:cNvSpPr>
          <p:nvPr>
            <p:ph type="body" idx="1"/>
          </p:nvPr>
        </p:nvSpPr>
        <p:spPr>
          <a:xfrm>
            <a:off x="838200" y="1752600"/>
            <a:ext cx="10744200" cy="5105400"/>
          </a:xfrm>
        </p:spPr>
        <p:txBody>
          <a:bodyPr/>
          <a:lstStyle/>
          <a:p>
            <a:pPr>
              <a:lnSpc>
                <a:spcPct val="80000"/>
              </a:lnSpc>
            </a:pPr>
            <a:r>
              <a:rPr lang="en-US" sz="4200" dirty="0">
                <a:latin typeface="Franklin Gothic Medium" pitchFamily="34" charset="0"/>
              </a:rPr>
              <a:t>Know God’s laws.</a:t>
            </a:r>
          </a:p>
          <a:p>
            <a:pPr>
              <a:lnSpc>
                <a:spcPct val="80000"/>
              </a:lnSpc>
            </a:pPr>
            <a:r>
              <a:rPr lang="en-US" sz="4200" dirty="0">
                <a:latin typeface="Franklin Gothic Medium" pitchFamily="34" charset="0"/>
              </a:rPr>
              <a:t>Maintain an honorable name.</a:t>
            </a:r>
          </a:p>
          <a:p>
            <a:pPr>
              <a:lnSpc>
                <a:spcPct val="80000"/>
              </a:lnSpc>
            </a:pPr>
            <a:r>
              <a:rPr lang="en-US" sz="4200" dirty="0">
                <a:latin typeface="Franklin Gothic Medium" pitchFamily="34" charset="0"/>
              </a:rPr>
              <a:t>Mature.</a:t>
            </a:r>
          </a:p>
          <a:p>
            <a:pPr>
              <a:lnSpc>
                <a:spcPct val="80000"/>
              </a:lnSpc>
            </a:pPr>
            <a:r>
              <a:rPr lang="en-US" sz="4200" dirty="0">
                <a:latin typeface="Franklin Gothic Medium" pitchFamily="34" charset="0"/>
              </a:rPr>
              <a:t>Cultivate friendships with honorable people for one’s lifetime companion will come from these associates.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81B2F5-BF7D-4006-BBE4-E8F721422E9B}" type="slidenum">
              <a:rPr lang="en-US" altLang="en-US">
                <a:solidFill>
                  <a:srgbClr val="000000"/>
                </a:solidFill>
              </a:rPr>
              <a:pPr/>
              <a:t>24</a:t>
            </a:fld>
            <a:endParaRPr lang="en-US" altLang="en-US">
              <a:solidFill>
                <a:srgbClr val="000000"/>
              </a:solidFill>
            </a:endParaRPr>
          </a:p>
        </p:txBody>
      </p:sp>
      <p:sp>
        <p:nvSpPr>
          <p:cNvPr id="55298" name="Rectangle 2"/>
          <p:cNvSpPr>
            <a:spLocks noGrp="1" noChangeArrowheads="1"/>
          </p:cNvSpPr>
          <p:nvPr>
            <p:ph type="title"/>
          </p:nvPr>
        </p:nvSpPr>
        <p:spPr>
          <a:xfrm>
            <a:off x="1828800" y="152400"/>
            <a:ext cx="7543800" cy="1036638"/>
          </a:xfrm>
        </p:spPr>
        <p:txBody>
          <a:bodyPr/>
          <a:lstStyle/>
          <a:p>
            <a:r>
              <a:rPr lang="en-US" sz="5100" dirty="0">
                <a:latin typeface="Franklin Gothic Medium" pitchFamily="34" charset="0"/>
              </a:rPr>
              <a:t>Conclusion:</a:t>
            </a:r>
          </a:p>
        </p:txBody>
      </p:sp>
      <p:sp>
        <p:nvSpPr>
          <p:cNvPr id="55299" name="Rectangle 3"/>
          <p:cNvSpPr>
            <a:spLocks noGrp="1" noChangeArrowheads="1"/>
          </p:cNvSpPr>
          <p:nvPr>
            <p:ph type="body" idx="1"/>
          </p:nvPr>
        </p:nvSpPr>
        <p:spPr>
          <a:xfrm>
            <a:off x="609600" y="1524000"/>
            <a:ext cx="10972800" cy="5105400"/>
          </a:xfrm>
        </p:spPr>
        <p:txBody>
          <a:bodyPr/>
          <a:lstStyle/>
          <a:p>
            <a:pPr>
              <a:lnSpc>
                <a:spcPct val="80000"/>
              </a:lnSpc>
            </a:pPr>
            <a:r>
              <a:rPr lang="en-US" sz="4200" dirty="0">
                <a:latin typeface="Franklin Gothic Medium" pitchFamily="34" charset="0"/>
              </a:rPr>
              <a:t>Do not marry a Stranger.</a:t>
            </a:r>
          </a:p>
          <a:p>
            <a:pPr>
              <a:lnSpc>
                <a:spcPct val="80000"/>
              </a:lnSpc>
            </a:pPr>
            <a:r>
              <a:rPr lang="en-US" sz="4200" dirty="0">
                <a:latin typeface="Franklin Gothic Medium" pitchFamily="34" charset="0"/>
              </a:rPr>
              <a:t>Accept responsibility.</a:t>
            </a:r>
          </a:p>
          <a:p>
            <a:pPr>
              <a:lnSpc>
                <a:spcPct val="80000"/>
              </a:lnSpc>
            </a:pPr>
            <a:r>
              <a:rPr lang="en-US" sz="4200" dirty="0">
                <a:latin typeface="Franklin Gothic Medium" pitchFamily="34" charset="0"/>
              </a:rPr>
              <a:t>Be a Christian and marry a Christian.</a:t>
            </a:r>
          </a:p>
          <a:p>
            <a:pPr>
              <a:lnSpc>
                <a:spcPct val="80000"/>
              </a:lnSpc>
            </a:pPr>
            <a:r>
              <a:rPr lang="en-US" sz="4200" dirty="0">
                <a:latin typeface="Franklin Gothic Medium" pitchFamily="34" charset="0"/>
              </a:rPr>
              <a:t>Learn restraint.</a:t>
            </a:r>
          </a:p>
          <a:p>
            <a:pPr>
              <a:lnSpc>
                <a:spcPct val="80000"/>
              </a:lnSpc>
            </a:pPr>
            <a:r>
              <a:rPr lang="en-US" sz="4200" dirty="0">
                <a:latin typeface="Franklin Gothic Medium" pitchFamily="34" charset="0"/>
              </a:rPr>
              <a:t>Learn to be fair and honest with yourself.</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8D4C-C645-1A83-F087-1FB47ED6E12A}"/>
              </a:ext>
            </a:extLst>
          </p:cNvPr>
          <p:cNvSpPr>
            <a:spLocks noGrp="1"/>
          </p:cNvSpPr>
          <p:nvPr>
            <p:ph type="title"/>
          </p:nvPr>
        </p:nvSpPr>
        <p:spPr>
          <a:xfrm>
            <a:off x="1905000" y="297726"/>
            <a:ext cx="8382000" cy="664797"/>
          </a:xfrm>
        </p:spPr>
        <p:txBody>
          <a:bodyPr/>
          <a:lstStyle/>
          <a:p>
            <a:r>
              <a:rPr lang="en-US" dirty="0"/>
              <a:t> – Psalms 127</a:t>
            </a:r>
          </a:p>
        </p:txBody>
      </p:sp>
      <p:sp>
        <p:nvSpPr>
          <p:cNvPr id="3" name="Text Placeholder 2">
            <a:extLst>
              <a:ext uri="{FF2B5EF4-FFF2-40B4-BE49-F238E27FC236}">
                <a16:creationId xmlns:a16="http://schemas.microsoft.com/office/drawing/2014/main" id="{C37CD4B6-7735-28A1-ABC4-5E304CED0A59}"/>
              </a:ext>
            </a:extLst>
          </p:cNvPr>
          <p:cNvSpPr>
            <a:spLocks noGrp="1"/>
          </p:cNvSpPr>
          <p:nvPr>
            <p:ph type="body" sz="quarter" idx="10"/>
          </p:nvPr>
        </p:nvSpPr>
        <p:spPr>
          <a:xfrm>
            <a:off x="304800" y="955562"/>
            <a:ext cx="10591800" cy="5860066"/>
          </a:xfrm>
        </p:spPr>
        <p:txBody>
          <a:bodyPr/>
          <a:lstStyle/>
          <a:p>
            <a:pPr marL="0" indent="0">
              <a:buNone/>
            </a:pPr>
            <a:r>
              <a:rPr lang="en-US" sz="2800" i="1" dirty="0"/>
              <a:t>Ps 127:1, “Except Jehovah build the house, they labor in vain that build it: except Jehovah keep the city, the watchman </a:t>
            </a:r>
            <a:r>
              <a:rPr lang="en-US" sz="2800" i="1" dirty="0" err="1"/>
              <a:t>waketh</a:t>
            </a:r>
            <a:r>
              <a:rPr lang="en-US" sz="2800" i="1" dirty="0"/>
              <a:t> but in vain.”</a:t>
            </a:r>
          </a:p>
          <a:p>
            <a:pPr>
              <a:buFont typeface="Arial" panose="020B0604020202020204" pitchFamily="34" charset="0"/>
              <a:buChar char="•"/>
            </a:pPr>
            <a:r>
              <a:rPr lang="en-US" sz="2800" dirty="0"/>
              <a:t>On the other hand, man attempts to build all sorts of things without God.  In time, such things are destined to doom! </a:t>
            </a:r>
          </a:p>
          <a:p>
            <a:pPr marL="736600" lvl="1" indent="-342900">
              <a:buFont typeface="Arial" panose="020B0604020202020204" pitchFamily="34" charset="0"/>
              <a:buChar char="•"/>
            </a:pPr>
            <a:r>
              <a:rPr lang="en-US" dirty="0"/>
              <a:t>The tower of Babel. Genesis 11:1-9.  </a:t>
            </a:r>
          </a:p>
          <a:p>
            <a:pPr marL="736600" lvl="1" indent="-342900">
              <a:buFont typeface="Arial" panose="020B0604020202020204" pitchFamily="34" charset="0"/>
              <a:buChar char="•"/>
            </a:pPr>
            <a:r>
              <a:rPr lang="en-US" sz="2800" dirty="0"/>
              <a:t>Haman built gallows to hang Mordecai. (Esther 5:14, 7:9-10).</a:t>
            </a:r>
          </a:p>
          <a:p>
            <a:pPr>
              <a:buFont typeface="Arial" panose="020B0604020202020204" pitchFamily="34" charset="0"/>
              <a:buChar char="•"/>
            </a:pPr>
            <a:r>
              <a:rPr lang="en-US" sz="2800" b="1" dirty="0">
                <a:solidFill>
                  <a:srgbClr val="FF0000"/>
                </a:solidFill>
              </a:rPr>
              <a:t>When God created this world (Hebrews 3:4), He knew exactly what He was doing!  The laws He gives us in His word are for our good (Deuteronomy 6:24).  Even when  I do not know WHY?</a:t>
            </a:r>
          </a:p>
          <a:p>
            <a:pPr marL="0" indent="0">
              <a:buNone/>
            </a:pPr>
            <a:endParaRPr lang="en-US" sz="2800" i="1" dirty="0"/>
          </a:p>
        </p:txBody>
      </p:sp>
    </p:spTree>
    <p:extLst>
      <p:ext uri="{BB962C8B-B14F-4D97-AF65-F5344CB8AC3E}">
        <p14:creationId xmlns:p14="http://schemas.microsoft.com/office/powerpoint/2010/main" val="167276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18D4C-C645-1A83-F087-1FB47ED6E12A}"/>
              </a:ext>
            </a:extLst>
          </p:cNvPr>
          <p:cNvSpPr>
            <a:spLocks noGrp="1"/>
          </p:cNvSpPr>
          <p:nvPr>
            <p:ph type="title"/>
          </p:nvPr>
        </p:nvSpPr>
        <p:spPr>
          <a:xfrm>
            <a:off x="1905000" y="230189"/>
            <a:ext cx="8382000" cy="664797"/>
          </a:xfrm>
        </p:spPr>
        <p:txBody>
          <a:bodyPr/>
          <a:lstStyle/>
          <a:p>
            <a:r>
              <a:rPr lang="en-US" dirty="0"/>
              <a:t> – Psalms 127</a:t>
            </a:r>
          </a:p>
        </p:txBody>
      </p:sp>
      <p:sp>
        <p:nvSpPr>
          <p:cNvPr id="3" name="Text Placeholder 2">
            <a:extLst>
              <a:ext uri="{FF2B5EF4-FFF2-40B4-BE49-F238E27FC236}">
                <a16:creationId xmlns:a16="http://schemas.microsoft.com/office/drawing/2014/main" id="{C37CD4B6-7735-28A1-ABC4-5E304CED0A59}"/>
              </a:ext>
            </a:extLst>
          </p:cNvPr>
          <p:cNvSpPr>
            <a:spLocks noGrp="1"/>
          </p:cNvSpPr>
          <p:nvPr>
            <p:ph type="body" sz="quarter" idx="10"/>
          </p:nvPr>
        </p:nvSpPr>
        <p:spPr>
          <a:xfrm>
            <a:off x="533400" y="990600"/>
            <a:ext cx="10515599" cy="5867400"/>
          </a:xfrm>
        </p:spPr>
        <p:txBody>
          <a:bodyPr/>
          <a:lstStyle/>
          <a:p>
            <a:pPr marL="0" indent="0">
              <a:buNone/>
            </a:pPr>
            <a:r>
              <a:rPr lang="en-US" sz="2800" i="1" dirty="0"/>
              <a:t>Ps 127:1, “Except Jehovah build the house, they labor in vain that build it: except Jehovah keep the city, the watchman </a:t>
            </a:r>
            <a:r>
              <a:rPr lang="en-US" sz="2800" i="1" dirty="0" err="1"/>
              <a:t>waketh</a:t>
            </a:r>
            <a:r>
              <a:rPr lang="en-US" sz="2800" i="1" dirty="0"/>
              <a:t> but in vain.”</a:t>
            </a:r>
          </a:p>
          <a:p>
            <a:pPr>
              <a:buFont typeface="Arial" panose="020B0604020202020204" pitchFamily="34" charset="0"/>
              <a:buChar char="•"/>
            </a:pPr>
            <a:r>
              <a:rPr lang="en-US" sz="2800" b="1" dirty="0">
                <a:solidFill>
                  <a:srgbClr val="FF0000"/>
                </a:solidFill>
              </a:rPr>
              <a:t>Our homes </a:t>
            </a:r>
            <a:r>
              <a:rPr lang="en-US" sz="2800" dirty="0"/>
              <a:t>– Psalms 127:3-5 The family shapes a society.  </a:t>
            </a:r>
          </a:p>
          <a:p>
            <a:pPr>
              <a:buFont typeface="Arial" panose="020B0604020202020204" pitchFamily="34" charset="0"/>
              <a:buChar char="•"/>
            </a:pPr>
            <a:r>
              <a:rPr lang="en-US" sz="2800" b="1" dirty="0">
                <a:solidFill>
                  <a:srgbClr val="FF0000"/>
                </a:solidFill>
              </a:rPr>
              <a:t>The church </a:t>
            </a:r>
            <a:r>
              <a:rPr lang="en-US" sz="2800" dirty="0"/>
              <a:t>– Consider context (Psalms of Ascent).  </a:t>
            </a:r>
            <a:br>
              <a:rPr lang="en-US" sz="2800" dirty="0"/>
            </a:br>
            <a:r>
              <a:rPr lang="en-US" sz="2800" dirty="0"/>
              <a:t>Cf. Matthew 16:18; Ephesians 3:11; Isaiah 2:2 </a:t>
            </a:r>
          </a:p>
          <a:p>
            <a:pPr marL="736600" lvl="1" indent="-342900">
              <a:buFont typeface="Arial" panose="020B0604020202020204" pitchFamily="34" charset="0"/>
              <a:buChar char="•"/>
            </a:pPr>
            <a:r>
              <a:rPr lang="en-US" dirty="0"/>
              <a:t>Ephesians 5:24 reminds us that the church is to be subject to Christ (as a wife is subject to her husband).</a:t>
            </a:r>
          </a:p>
          <a:p>
            <a:pPr>
              <a:buFont typeface="Arial" panose="020B0604020202020204" pitchFamily="34" charset="0"/>
              <a:buChar char="•"/>
            </a:pPr>
            <a:r>
              <a:rPr lang="en-US" sz="2800" b="1" dirty="0">
                <a:solidFill>
                  <a:srgbClr val="FF0000"/>
                </a:solidFill>
              </a:rPr>
              <a:t>Our character </a:t>
            </a:r>
            <a:r>
              <a:rPr lang="en-US" sz="2800" dirty="0"/>
              <a:t>– Romans 12:1-2; Ephesians 4:17ff</a:t>
            </a:r>
          </a:p>
          <a:p>
            <a:pPr>
              <a:buFont typeface="Arial" panose="020B0604020202020204" pitchFamily="34" charset="0"/>
              <a:buChar char="•"/>
            </a:pPr>
            <a:r>
              <a:rPr lang="en-US" sz="2800" b="1" dirty="0">
                <a:solidFill>
                  <a:srgbClr val="FF0000"/>
                </a:solidFill>
              </a:rPr>
              <a:t>A nation </a:t>
            </a:r>
            <a:r>
              <a:rPr lang="en-US" sz="2800" dirty="0"/>
              <a:t>– </a:t>
            </a:r>
            <a:r>
              <a:rPr lang="en-US" sz="2800" i="1" dirty="0"/>
              <a:t>Proverbs 14:34, “Righteousness exalts a nation, But sin is a reproach to any people.” </a:t>
            </a:r>
          </a:p>
          <a:p>
            <a:pPr>
              <a:buFont typeface="Arial" panose="020B0604020202020204" pitchFamily="34" charset="0"/>
              <a:buChar char="•"/>
            </a:pPr>
            <a:endParaRPr lang="en-US" dirty="0"/>
          </a:p>
          <a:p>
            <a:pPr marL="0" indent="0">
              <a:buNone/>
            </a:pPr>
            <a:endParaRPr lang="en-US" sz="2800" dirty="0"/>
          </a:p>
        </p:txBody>
      </p:sp>
    </p:spTree>
    <p:extLst>
      <p:ext uri="{BB962C8B-B14F-4D97-AF65-F5344CB8AC3E}">
        <p14:creationId xmlns:p14="http://schemas.microsoft.com/office/powerpoint/2010/main" val="123808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0" dirty="0">
                <a:latin typeface="Franklin Gothic Medium Cond" pitchFamily="34" charset="0"/>
              </a:rPr>
              <a:t>Marriage is under attack</a:t>
            </a:r>
            <a:endParaRPr lang="en-US" sz="4800" dirty="0"/>
          </a:p>
        </p:txBody>
      </p:sp>
      <p:sp>
        <p:nvSpPr>
          <p:cNvPr id="3" name="Content Placeholder 2"/>
          <p:cNvSpPr>
            <a:spLocks noGrp="1"/>
          </p:cNvSpPr>
          <p:nvPr>
            <p:ph idx="1"/>
          </p:nvPr>
        </p:nvSpPr>
        <p:spPr>
          <a:xfrm>
            <a:off x="533400" y="1371600"/>
            <a:ext cx="10896600" cy="5257800"/>
          </a:xfrm>
        </p:spPr>
        <p:txBody>
          <a:bodyPr>
            <a:normAutofit/>
          </a:bodyPr>
          <a:lstStyle/>
          <a:p>
            <a:r>
              <a:rPr lang="en-US" b="1" baseline="0" dirty="0">
                <a:solidFill>
                  <a:srgbClr val="006600"/>
                </a:solidFill>
                <a:effectLst>
                  <a:outerShdw blurRad="38100" dist="38100" dir="2700000" algn="tl">
                    <a:srgbClr val="000000">
                      <a:alpha val="43137"/>
                    </a:srgbClr>
                  </a:outerShdw>
                </a:effectLst>
                <a:latin typeface="Franklin Gothic Book" pitchFamily="34" charset="0"/>
              </a:rPr>
              <a:t>A recent Pew Forum survey said 39 percent of Americans believe marriage is obsolete.</a:t>
            </a:r>
          </a:p>
          <a:p>
            <a:r>
              <a:rPr lang="en-US" b="1" baseline="0" dirty="0">
                <a:solidFill>
                  <a:srgbClr val="006600"/>
                </a:solidFill>
                <a:effectLst>
                  <a:outerShdw blurRad="38100" dist="38100" dir="2700000" algn="tl">
                    <a:srgbClr val="000000">
                      <a:alpha val="43137"/>
                    </a:srgbClr>
                  </a:outerShdw>
                </a:effectLst>
                <a:latin typeface="Franklin Gothic Book" pitchFamily="34" charset="0"/>
              </a:rPr>
              <a:t>The U.S. Census reports that 41 percent of births in America are to parents who are unmarried. </a:t>
            </a:r>
          </a:p>
          <a:p>
            <a:r>
              <a:rPr lang="en-US" b="1" baseline="0" dirty="0">
                <a:solidFill>
                  <a:srgbClr val="006600"/>
                </a:solidFill>
                <a:effectLst>
                  <a:outerShdw blurRad="38100" dist="38100" dir="2700000" algn="tl">
                    <a:srgbClr val="000000">
                      <a:alpha val="43137"/>
                    </a:srgbClr>
                  </a:outerShdw>
                </a:effectLst>
                <a:latin typeface="Franklin Gothic Book" pitchFamily="34" charset="0"/>
              </a:rPr>
              <a:t>Today nearly 69 percent of American adults believe sex between an unmarried man and woman is morally acceptable. </a:t>
            </a:r>
            <a:r>
              <a:rPr lang="en-US" sz="2400" b="1" baseline="0" dirty="0">
                <a:solidFill>
                  <a:srgbClr val="006600"/>
                </a:solidFill>
                <a:effectLst>
                  <a:outerShdw blurRad="38100" dist="38100" dir="2700000" algn="tl">
                    <a:srgbClr val="000000">
                      <a:alpha val="43137"/>
                    </a:srgbClr>
                  </a:outerShdw>
                </a:effectLst>
                <a:latin typeface="Franklin Gothic Book" pitchFamily="34" charset="0"/>
              </a:rPr>
              <a:t>(Statista Research Department),</a:t>
            </a:r>
            <a:r>
              <a:rPr lang="en-US" b="1" baseline="0" dirty="0">
                <a:solidFill>
                  <a:srgbClr val="006600"/>
                </a:solidFill>
                <a:effectLst>
                  <a:outerShdw blurRad="38100" dist="38100" dir="2700000" algn="tl">
                    <a:srgbClr val="000000">
                      <a:alpha val="43137"/>
                    </a:srgbClr>
                  </a:outerShdw>
                </a:effectLst>
                <a:latin typeface="Franklin Gothic Book" pitchFamily="34" charset="0"/>
              </a:rPr>
              <a:t> Jun 15, 2023</a:t>
            </a:r>
          </a:p>
          <a:p>
            <a:pPr marL="514350" indent="-514350"/>
            <a:r>
              <a:rPr lang="en-US" b="1" dirty="0">
                <a:solidFill>
                  <a:srgbClr val="006600"/>
                </a:solidFill>
                <a:effectLst>
                  <a:outerShdw blurRad="38100" dist="38100" dir="2700000" algn="tl">
                    <a:srgbClr val="000000">
                      <a:alpha val="43137"/>
                    </a:srgbClr>
                  </a:outerShdw>
                </a:effectLst>
                <a:latin typeface="Franklin Gothic Book" pitchFamily="34" charset="0"/>
              </a:rPr>
              <a:t>JUNE 5, 2023 Gallup Poll: U.S. Same-Sex Marriage Support Holds at 71% </a:t>
            </a:r>
            <a:endParaRPr lang="en-US" dirty="0"/>
          </a:p>
          <a:p>
            <a:pPr>
              <a:buFont typeface="Wingdings" pitchFamily="2" charset="2"/>
              <a:buChar char="Ø"/>
            </a:pPr>
            <a:endParaRPr lang="en-US" dirty="0"/>
          </a:p>
        </p:txBody>
      </p:sp>
      <p:sp>
        <p:nvSpPr>
          <p:cNvPr id="4" name="Slide Number Placeholder 3"/>
          <p:cNvSpPr>
            <a:spLocks noGrp="1"/>
          </p:cNvSpPr>
          <p:nvPr>
            <p:ph type="sldNum" sz="quarter" idx="11"/>
          </p:nvPr>
        </p:nvSpPr>
        <p:spPr/>
        <p:txBody>
          <a:bodyPr/>
          <a:lstStyle/>
          <a:p>
            <a:fld id="{C9100E73-D694-4DA3-8B27-2C2DBA6521CA}" type="slidenum">
              <a:rPr lang="en-US" smtClean="0"/>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FCA8958-C03F-43E8-82FC-9FD30292CE41}" type="slidenum">
              <a:rPr lang="en-US" smtClean="0">
                <a:solidFill>
                  <a:srgbClr val="000000"/>
                </a:solidFill>
              </a:rPr>
              <a:pPr>
                <a:defRPr/>
              </a:pPr>
              <a:t>6</a:t>
            </a:fld>
            <a:endParaRPr lang="en-US">
              <a:solidFill>
                <a:srgbClr val="000000"/>
              </a:solidFill>
            </a:endParaRPr>
          </a:p>
        </p:txBody>
      </p:sp>
      <p:pic>
        <p:nvPicPr>
          <p:cNvPr id="1026" name="Picture 2" descr="The Queen James Bible"/>
          <p:cNvPicPr>
            <a:picLocks noChangeAspect="1" noChangeArrowheads="1"/>
          </p:cNvPicPr>
          <p:nvPr/>
        </p:nvPicPr>
        <p:blipFill>
          <a:blip r:embed="rId2" cstate="print"/>
          <a:srcRect/>
          <a:stretch>
            <a:fillRect/>
          </a:stretch>
        </p:blipFill>
        <p:spPr bwMode="auto">
          <a:xfrm>
            <a:off x="304800" y="1676400"/>
            <a:ext cx="11125200" cy="5181601"/>
          </a:xfrm>
          <a:prstGeom prst="rect">
            <a:avLst/>
          </a:prstGeom>
          <a:noFill/>
        </p:spPr>
      </p:pic>
      <p:sp>
        <p:nvSpPr>
          <p:cNvPr id="7" name="Title 1"/>
          <p:cNvSpPr>
            <a:spLocks noGrp="1"/>
          </p:cNvSpPr>
          <p:nvPr>
            <p:ph type="title"/>
          </p:nvPr>
        </p:nvSpPr>
        <p:spPr>
          <a:xfrm>
            <a:off x="1524000" y="0"/>
            <a:ext cx="9144000" cy="1676400"/>
          </a:xfrm>
          <a:solidFill>
            <a:schemeClr val="tx1"/>
          </a:solidFill>
        </p:spPr>
        <p:txBody>
          <a:bodyPr/>
          <a:lstStyle/>
          <a:p>
            <a:r>
              <a:rPr lang="en-US" dirty="0">
                <a:solidFill>
                  <a:schemeClr val="bg1"/>
                </a:solidFill>
                <a:latin typeface="+mj-lt"/>
                <a:ea typeface="+mj-ea"/>
                <a:cs typeface="+mj-cs"/>
              </a:rPr>
              <a:t>“You can’t choose your sexuality, but you can choose Jesus. Now you can choose a Bible, too.”</a:t>
            </a:r>
            <a:r>
              <a:rPr lang="en-US" sz="3200" dirty="0"/>
              <a:t> </a:t>
            </a:r>
            <a:r>
              <a:rPr lang="en-US" sz="2000" dirty="0"/>
              <a:t>©2012, QueenJamesBible.com. All rights reserved.</a:t>
            </a:r>
            <a:endParaRPr lang="en-US" sz="32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F368350-AC11-431D-8CCF-6EEF2145D73D}" type="slidenum">
              <a:rPr lang="en-US" altLang="en-US">
                <a:solidFill>
                  <a:srgbClr val="000000"/>
                </a:solidFill>
              </a:rPr>
              <a:pPr/>
              <a:t>7</a:t>
            </a:fld>
            <a:endParaRPr lang="en-US" altLang="en-US">
              <a:solidFill>
                <a:srgbClr val="000000"/>
              </a:solidFill>
            </a:endParaRPr>
          </a:p>
        </p:txBody>
      </p:sp>
      <p:sp>
        <p:nvSpPr>
          <p:cNvPr id="15362" name="Rectangle 2"/>
          <p:cNvSpPr>
            <a:spLocks noGrp="1" noChangeArrowheads="1"/>
          </p:cNvSpPr>
          <p:nvPr>
            <p:ph type="title"/>
          </p:nvPr>
        </p:nvSpPr>
        <p:spPr>
          <a:xfrm>
            <a:off x="1981200" y="122238"/>
            <a:ext cx="7543800" cy="1782762"/>
          </a:xfrm>
        </p:spPr>
        <p:txBody>
          <a:bodyPr/>
          <a:lstStyle/>
          <a:p>
            <a:r>
              <a:rPr lang="en-US" sz="5400" b="0" dirty="0">
                <a:latin typeface="Franklin Gothic Medium" pitchFamily="34" charset="0"/>
              </a:rPr>
              <a:t>Learn God’s Law</a:t>
            </a:r>
            <a:br>
              <a:rPr lang="en-US" sz="5400" b="0" dirty="0">
                <a:latin typeface="Franklin Gothic Medium" pitchFamily="34" charset="0"/>
              </a:rPr>
            </a:br>
            <a:r>
              <a:rPr lang="en-US" sz="5400" b="0" i="1" dirty="0">
                <a:effectLst>
                  <a:outerShdw blurRad="38100" dist="38100" dir="2700000" algn="tl">
                    <a:srgbClr val="C0C0C0"/>
                  </a:outerShdw>
                </a:effectLst>
                <a:latin typeface="Franklin Gothic Medium" pitchFamily="34" charset="0"/>
              </a:rPr>
              <a:t>Gen. 2:18-25</a:t>
            </a:r>
          </a:p>
        </p:txBody>
      </p:sp>
      <p:sp>
        <p:nvSpPr>
          <p:cNvPr id="15363" name="Rectangle 3"/>
          <p:cNvSpPr>
            <a:spLocks noGrp="1" noChangeArrowheads="1"/>
          </p:cNvSpPr>
          <p:nvPr>
            <p:ph type="body" idx="1"/>
          </p:nvPr>
        </p:nvSpPr>
        <p:spPr>
          <a:xfrm>
            <a:off x="609600" y="2133600"/>
            <a:ext cx="11049000" cy="4724400"/>
          </a:xfrm>
        </p:spPr>
        <p:txBody>
          <a:bodyPr/>
          <a:lstStyle/>
          <a:p>
            <a:r>
              <a:rPr lang="en-US" sz="3600" dirty="0">
                <a:effectLst>
                  <a:outerShdw blurRad="38100" dist="38100" dir="2700000" algn="tl">
                    <a:srgbClr val="C0C0C0"/>
                  </a:outerShdw>
                </a:effectLst>
                <a:latin typeface="Franklin Gothic Medium Cond" pitchFamily="34" charset="0"/>
              </a:rPr>
              <a:t>Ordained by God. </a:t>
            </a:r>
            <a:r>
              <a:rPr lang="en-US" sz="3600" i="1" dirty="0">
                <a:solidFill>
                  <a:srgbClr val="DA0000"/>
                </a:solidFill>
                <a:effectLst>
                  <a:outerShdw blurRad="38100" dist="38100" dir="2700000" algn="tl">
                    <a:srgbClr val="C0C0C0"/>
                  </a:outerShdw>
                </a:effectLst>
                <a:latin typeface="Franklin Gothic Medium Cond" pitchFamily="34" charset="0"/>
              </a:rPr>
              <a:t>Mt. 19:4-6</a:t>
            </a:r>
          </a:p>
          <a:p>
            <a:r>
              <a:rPr lang="en-US" sz="3600" dirty="0">
                <a:effectLst>
                  <a:outerShdw blurRad="38100" dist="38100" dir="2700000" algn="tl">
                    <a:srgbClr val="C0C0C0"/>
                  </a:outerShdw>
                </a:effectLst>
                <a:latin typeface="Franklin Gothic Medium Cond" pitchFamily="34" charset="0"/>
              </a:rPr>
              <a:t>Covenant (oath) witnessed by God. </a:t>
            </a:r>
            <a:r>
              <a:rPr lang="en-US" sz="3600" i="1" dirty="0">
                <a:solidFill>
                  <a:srgbClr val="DA0000"/>
                </a:solidFill>
                <a:effectLst>
                  <a:outerShdw blurRad="38100" dist="38100" dir="2700000" algn="tl">
                    <a:srgbClr val="C0C0C0"/>
                  </a:outerShdw>
                </a:effectLst>
                <a:latin typeface="Franklin Gothic Medium Cond" pitchFamily="34" charset="0"/>
              </a:rPr>
              <a:t> Mal. 2:14 </a:t>
            </a:r>
          </a:p>
          <a:p>
            <a:pPr lvl="1"/>
            <a:r>
              <a:rPr lang="en-US" sz="3200" dirty="0">
                <a:solidFill>
                  <a:srgbClr val="006600"/>
                </a:solidFill>
                <a:effectLst>
                  <a:outerShdw blurRad="38100" dist="38100" dir="2700000" algn="tl">
                    <a:srgbClr val="C0C0C0"/>
                  </a:outerShdw>
                </a:effectLst>
                <a:latin typeface="Franklin Gothic Medium Cond" pitchFamily="34" charset="0"/>
              </a:rPr>
              <a:t>Honorable &amp; to be honored by all.</a:t>
            </a:r>
            <a:r>
              <a:rPr lang="en-US" sz="3200" i="1" dirty="0">
                <a:solidFill>
                  <a:srgbClr val="FF0000"/>
                </a:solidFill>
                <a:effectLst>
                  <a:outerShdw blurRad="38100" dist="38100" dir="2700000" algn="tl">
                    <a:srgbClr val="C0C0C0"/>
                  </a:outerShdw>
                </a:effectLst>
                <a:latin typeface="Franklin Gothic Medium Cond" pitchFamily="34" charset="0"/>
              </a:rPr>
              <a:t> </a:t>
            </a:r>
            <a:r>
              <a:rPr lang="en-US" sz="3200" i="1" dirty="0">
                <a:solidFill>
                  <a:srgbClr val="DA0000"/>
                </a:solidFill>
                <a:effectLst>
                  <a:outerShdw blurRad="38100" dist="38100" dir="2700000" algn="tl">
                    <a:srgbClr val="C0C0C0"/>
                  </a:outerShdw>
                </a:effectLst>
                <a:latin typeface="Franklin Gothic Medium Cond" pitchFamily="34" charset="0"/>
              </a:rPr>
              <a:t>Heb. 13:4</a:t>
            </a:r>
          </a:p>
          <a:p>
            <a:pPr lvl="1"/>
            <a:r>
              <a:rPr lang="en-US" sz="3200" dirty="0">
                <a:solidFill>
                  <a:srgbClr val="006600"/>
                </a:solidFill>
                <a:effectLst>
                  <a:outerShdw blurRad="38100" dist="38100" dir="2700000" algn="tl">
                    <a:srgbClr val="C0C0C0"/>
                  </a:outerShdw>
                </a:effectLst>
                <a:latin typeface="Franklin Gothic Medium Cond" pitchFamily="34" charset="0"/>
              </a:rPr>
              <a:t>Governed &amp; judged by God.</a:t>
            </a:r>
            <a:r>
              <a:rPr lang="en-US" sz="3200" i="1" dirty="0">
                <a:solidFill>
                  <a:srgbClr val="FF0000"/>
                </a:solidFill>
                <a:effectLst>
                  <a:outerShdw blurRad="38100" dist="38100" dir="2700000" algn="tl">
                    <a:srgbClr val="C0C0C0"/>
                  </a:outerShdw>
                </a:effectLst>
                <a:latin typeface="Franklin Gothic Medium Cond" pitchFamily="34" charset="0"/>
              </a:rPr>
              <a:t> </a:t>
            </a:r>
            <a:r>
              <a:rPr lang="en-US" sz="3200" i="1" dirty="0">
                <a:solidFill>
                  <a:srgbClr val="DA0000"/>
                </a:solidFill>
                <a:effectLst>
                  <a:outerShdw blurRad="38100" dist="38100" dir="2700000" algn="tl">
                    <a:srgbClr val="C0C0C0"/>
                  </a:outerShdw>
                </a:effectLst>
                <a:latin typeface="Franklin Gothic Medium Cond" pitchFamily="34" charset="0"/>
              </a:rPr>
              <a:t>Rom. 7:1-3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FB75A8-AD8B-4E73-993A-42D811A1DAC7}" type="slidenum">
              <a:rPr lang="en-US" altLang="en-US">
                <a:solidFill>
                  <a:srgbClr val="000000"/>
                </a:solidFill>
              </a:rPr>
              <a:pPr/>
              <a:t>8</a:t>
            </a:fld>
            <a:endParaRPr lang="en-US" altLang="en-US">
              <a:solidFill>
                <a:srgbClr val="000000"/>
              </a:solidFill>
            </a:endParaRPr>
          </a:p>
        </p:txBody>
      </p:sp>
      <p:sp>
        <p:nvSpPr>
          <p:cNvPr id="17411" name="Rectangle 3"/>
          <p:cNvSpPr>
            <a:spLocks noGrp="1" noChangeArrowheads="1"/>
          </p:cNvSpPr>
          <p:nvPr>
            <p:ph type="body" idx="1"/>
          </p:nvPr>
        </p:nvSpPr>
        <p:spPr>
          <a:xfrm>
            <a:off x="495300" y="1926116"/>
            <a:ext cx="11201400" cy="4953000"/>
          </a:xfrm>
        </p:spPr>
        <p:txBody>
          <a:bodyPr/>
          <a:lstStyle/>
          <a:p>
            <a:pPr marL="342900" lvl="1" indent="-342900">
              <a:buClr>
                <a:schemeClr val="tx2"/>
              </a:buClr>
            </a:pPr>
            <a:r>
              <a:rPr lang="en-US" sz="4000" dirty="0">
                <a:effectLst>
                  <a:outerShdw blurRad="38100" dist="38100" dir="2700000" algn="tl">
                    <a:srgbClr val="C0C0C0"/>
                  </a:outerShdw>
                </a:effectLst>
                <a:latin typeface="Franklin Gothic Medium Cond" pitchFamily="34" charset="0"/>
              </a:rPr>
              <a:t>Universal in scope. </a:t>
            </a:r>
            <a:r>
              <a:rPr lang="en-US" sz="4000" i="1" dirty="0">
                <a:solidFill>
                  <a:srgbClr val="DA0000"/>
                </a:solidFill>
                <a:effectLst>
                  <a:outerShdw blurRad="38100" dist="38100" dir="2700000" algn="tl">
                    <a:srgbClr val="C0C0C0"/>
                  </a:outerShdw>
                </a:effectLst>
                <a:latin typeface="Franklin Gothic Medium Cond" pitchFamily="34" charset="0"/>
              </a:rPr>
              <a:t>Gen. 2:21-22;</a:t>
            </a:r>
            <a:br>
              <a:rPr lang="en-US" sz="4000" i="1" dirty="0">
                <a:solidFill>
                  <a:srgbClr val="DA0000"/>
                </a:solidFill>
                <a:effectLst>
                  <a:outerShdw blurRad="38100" dist="38100" dir="2700000" algn="tl">
                    <a:srgbClr val="C0C0C0"/>
                  </a:outerShdw>
                </a:effectLst>
                <a:latin typeface="Franklin Gothic Medium Cond" pitchFamily="34" charset="0"/>
              </a:rPr>
            </a:br>
            <a:r>
              <a:rPr lang="en-US" sz="4000" i="1" dirty="0">
                <a:solidFill>
                  <a:srgbClr val="DA0000"/>
                </a:solidFill>
                <a:effectLst>
                  <a:outerShdw blurRad="38100" dist="38100" dir="2700000" algn="tl">
                    <a:srgbClr val="C0C0C0"/>
                  </a:outerShdw>
                </a:effectLst>
                <a:latin typeface="Franklin Gothic Medium Cond" pitchFamily="34" charset="0"/>
              </a:rPr>
              <a:t>(Mt. 19:4; Mk. 10:2-12); cf. Mt. 14:3-4</a:t>
            </a:r>
            <a:r>
              <a:rPr lang="en-US" sz="3200" b="1" dirty="0">
                <a:solidFill>
                  <a:srgbClr val="C00000"/>
                </a:solidFill>
                <a:effectLst>
                  <a:outerShdw blurRad="38100" dist="38100" dir="2700000" algn="tl">
                    <a:srgbClr val="C0C0C0"/>
                  </a:outerShdw>
                </a:effectLst>
                <a:latin typeface="Franklin Gothic Medium Cond" pitchFamily="34" charset="0"/>
              </a:rPr>
              <a:t>;</a:t>
            </a:r>
            <a:r>
              <a:rPr lang="en-US" sz="3200" dirty="0">
                <a:effectLst>
                  <a:outerShdw blurRad="38100" dist="38100" dir="2700000" algn="tl">
                    <a:srgbClr val="C0C0C0"/>
                  </a:outerShdw>
                </a:effectLst>
                <a:latin typeface="Franklin Gothic Medium Cond" pitchFamily="34" charset="0"/>
              </a:rPr>
              <a:t>  </a:t>
            </a:r>
            <a:r>
              <a:rPr lang="en-US" sz="4000" i="1" dirty="0">
                <a:solidFill>
                  <a:srgbClr val="C00000"/>
                </a:solidFill>
                <a:effectLst>
                  <a:outerShdw blurRad="38100" dist="38100" dir="2700000" algn="tl">
                    <a:srgbClr val="C0C0C0"/>
                  </a:outerShdw>
                </a:effectLst>
                <a:latin typeface="Franklin Gothic Medium Cond" pitchFamily="34" charset="0"/>
              </a:rPr>
              <a:t>Cf. 1 Cor. 6:9-11</a:t>
            </a:r>
            <a:endParaRPr lang="en-US" sz="3200" i="1" dirty="0">
              <a:solidFill>
                <a:srgbClr val="C00000"/>
              </a:solidFill>
              <a:effectLst>
                <a:outerShdw blurRad="38100" dist="38100" dir="2700000" algn="tl">
                  <a:srgbClr val="C0C0C0"/>
                </a:outerShdw>
              </a:effectLst>
              <a:latin typeface="Franklin Gothic Medium Cond" pitchFamily="34" charset="0"/>
            </a:endParaRPr>
          </a:p>
          <a:p>
            <a:r>
              <a:rPr lang="en-US" sz="4000" dirty="0">
                <a:effectLst>
                  <a:outerShdw blurRad="38100" dist="38100" dir="2700000" algn="tl">
                    <a:srgbClr val="C0C0C0"/>
                  </a:outerShdw>
                </a:effectLst>
                <a:latin typeface="Franklin Gothic Medium Cond" pitchFamily="34" charset="0"/>
              </a:rPr>
              <a:t>Provides companionship. </a:t>
            </a:r>
            <a:r>
              <a:rPr lang="en-US" sz="4000" i="1" dirty="0">
                <a:solidFill>
                  <a:srgbClr val="DA0000"/>
                </a:solidFill>
                <a:effectLst>
                  <a:outerShdw blurRad="38100" dist="38100" dir="2700000" algn="tl">
                    <a:srgbClr val="C0C0C0"/>
                  </a:outerShdw>
                </a:effectLst>
                <a:latin typeface="Franklin Gothic Medium Cond" pitchFamily="34" charset="0"/>
              </a:rPr>
              <a:t>Gen. 2:18-20  (Prov. 2:17)</a:t>
            </a:r>
          </a:p>
          <a:p>
            <a:r>
              <a:rPr lang="en-US" sz="4000" dirty="0">
                <a:effectLst>
                  <a:outerShdw blurRad="38100" dist="38100" dir="2700000" algn="tl">
                    <a:srgbClr val="C0C0C0"/>
                  </a:outerShdw>
                </a:effectLst>
                <a:latin typeface="Franklin Gothic Medium Cond" pitchFamily="34" charset="0"/>
              </a:rPr>
              <a:t>Prevents immorality. </a:t>
            </a:r>
            <a:r>
              <a:rPr lang="en-US" sz="4000" i="1" dirty="0">
                <a:solidFill>
                  <a:srgbClr val="DA0000"/>
                </a:solidFill>
                <a:effectLst>
                  <a:outerShdw blurRad="38100" dist="38100" dir="2700000" algn="tl">
                    <a:srgbClr val="C0C0C0"/>
                  </a:outerShdw>
                </a:effectLst>
                <a:latin typeface="Franklin Gothic Medium Cond" pitchFamily="34" charset="0"/>
              </a:rPr>
              <a:t>Gen. 2:25; 1 Cor. 7:1-2 ;</a:t>
            </a:r>
            <a:br>
              <a:rPr lang="en-US" sz="4000" i="1" dirty="0">
                <a:solidFill>
                  <a:srgbClr val="DA0000"/>
                </a:solidFill>
                <a:effectLst>
                  <a:outerShdw blurRad="38100" dist="38100" dir="2700000" algn="tl">
                    <a:srgbClr val="C0C0C0"/>
                  </a:outerShdw>
                </a:effectLst>
                <a:latin typeface="Franklin Gothic Medium Cond" pitchFamily="34" charset="0"/>
              </a:rPr>
            </a:br>
            <a:r>
              <a:rPr lang="en-US" sz="4000" i="1" dirty="0">
                <a:solidFill>
                  <a:srgbClr val="DA0000"/>
                </a:solidFill>
                <a:effectLst>
                  <a:outerShdw blurRad="38100" dist="38100" dir="2700000" algn="tl">
                    <a:srgbClr val="C0C0C0"/>
                  </a:outerShdw>
                </a:effectLst>
                <a:latin typeface="Franklin Gothic Medium Cond" pitchFamily="34" charset="0"/>
              </a:rPr>
              <a:t>(Prov. 5:15-20)</a:t>
            </a:r>
          </a:p>
        </p:txBody>
      </p:sp>
      <p:sp>
        <p:nvSpPr>
          <p:cNvPr id="17412" name="Rectangle 4"/>
          <p:cNvSpPr>
            <a:spLocks noGrp="1" noChangeArrowheads="1"/>
          </p:cNvSpPr>
          <p:nvPr>
            <p:ph type="title"/>
          </p:nvPr>
        </p:nvSpPr>
        <p:spPr>
          <a:xfrm>
            <a:off x="1828800" y="228600"/>
            <a:ext cx="7696200" cy="1447800"/>
          </a:xfrm>
          <a:noFill/>
          <a:ln/>
        </p:spPr>
        <p:txBody>
          <a:bodyPr/>
          <a:lstStyle/>
          <a:p>
            <a:r>
              <a:rPr lang="en-US" sz="5400" b="0">
                <a:latin typeface="Franklin Gothic Medium" pitchFamily="34" charset="0"/>
              </a:rPr>
              <a:t>Learn God’s Law</a:t>
            </a:r>
            <a:br>
              <a:rPr lang="en-US" sz="5400" b="0">
                <a:latin typeface="Franklin Gothic Medium" pitchFamily="34" charset="0"/>
              </a:rPr>
            </a:br>
            <a:r>
              <a:rPr lang="en-US" sz="5400" b="0" i="1">
                <a:effectLst>
                  <a:outerShdw blurRad="38100" dist="38100" dir="2700000" algn="tl">
                    <a:srgbClr val="C0C0C0"/>
                  </a:outerShdw>
                </a:effectLst>
                <a:latin typeface="Franklin Gothic Medium" pitchFamily="34" charset="0"/>
              </a:rPr>
              <a:t>Gen. 2:18-25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FB75A8-AD8B-4E73-993A-42D811A1DAC7}" type="slidenum">
              <a:rPr lang="en-US" altLang="en-US">
                <a:solidFill>
                  <a:srgbClr val="000000"/>
                </a:solidFill>
              </a:rPr>
              <a:pPr/>
              <a:t>9</a:t>
            </a:fld>
            <a:endParaRPr lang="en-US" altLang="en-US">
              <a:solidFill>
                <a:srgbClr val="000000"/>
              </a:solidFill>
            </a:endParaRPr>
          </a:p>
        </p:txBody>
      </p:sp>
      <p:sp>
        <p:nvSpPr>
          <p:cNvPr id="17411" name="Rectangle 3"/>
          <p:cNvSpPr>
            <a:spLocks noGrp="1" noChangeArrowheads="1"/>
          </p:cNvSpPr>
          <p:nvPr>
            <p:ph type="body" idx="1"/>
          </p:nvPr>
        </p:nvSpPr>
        <p:spPr>
          <a:xfrm>
            <a:off x="609600" y="1905000"/>
            <a:ext cx="10972800" cy="4953000"/>
          </a:xfrm>
        </p:spPr>
        <p:txBody>
          <a:bodyPr/>
          <a:lstStyle/>
          <a:p>
            <a:pPr marL="342900" lvl="1" indent="-342900">
              <a:buClr>
                <a:schemeClr val="tx2"/>
              </a:buClr>
              <a:buNone/>
            </a:pPr>
            <a:r>
              <a:rPr lang="en-US" sz="4000" u="sng" dirty="0">
                <a:effectLst>
                  <a:outerShdw blurRad="38100" dist="38100" dir="2700000" algn="tl">
                    <a:srgbClr val="C0C0C0"/>
                  </a:outerShdw>
                </a:effectLst>
                <a:latin typeface="Franklin Gothic Medium Cond" pitchFamily="34" charset="0"/>
              </a:rPr>
              <a:t>Who Can Marry</a:t>
            </a:r>
            <a:r>
              <a:rPr lang="en-US" sz="4000" dirty="0">
                <a:effectLst>
                  <a:outerShdw blurRad="38100" dist="38100" dir="2700000" algn="tl">
                    <a:srgbClr val="C0C0C0"/>
                  </a:outerShdw>
                </a:effectLst>
                <a:latin typeface="Franklin Gothic Medium Cond" pitchFamily="34" charset="0"/>
              </a:rPr>
              <a:t>?</a:t>
            </a:r>
          </a:p>
          <a:p>
            <a:pPr marL="638175" lvl="2" indent="-342900">
              <a:buClr>
                <a:schemeClr val="tx2"/>
              </a:buClr>
            </a:pPr>
            <a:r>
              <a:rPr lang="en-US" sz="3700" dirty="0">
                <a:solidFill>
                  <a:srgbClr val="006600"/>
                </a:solidFill>
                <a:effectLst>
                  <a:outerShdw blurRad="38100" dist="38100" dir="2700000" algn="tl">
                    <a:srgbClr val="C0C0C0"/>
                  </a:outerShdw>
                </a:effectLst>
                <a:latin typeface="Franklin Gothic Medium Cond" pitchFamily="34" charset="0"/>
              </a:rPr>
              <a:t>One who – never been married. </a:t>
            </a:r>
            <a:r>
              <a:rPr lang="en-US" sz="3700" i="1" dirty="0">
                <a:solidFill>
                  <a:srgbClr val="DA0000"/>
                </a:solidFill>
                <a:effectLst>
                  <a:outerShdw blurRad="38100" dist="38100" dir="2700000" algn="tl">
                    <a:srgbClr val="C0C0C0"/>
                  </a:outerShdw>
                </a:effectLst>
                <a:latin typeface="Franklin Gothic Medium Cond" pitchFamily="34" charset="0"/>
              </a:rPr>
              <a:t>Mt. 19:5-6</a:t>
            </a:r>
          </a:p>
          <a:p>
            <a:pPr marL="638175" lvl="2" indent="-342900">
              <a:buClr>
                <a:schemeClr val="tx2"/>
              </a:buClr>
            </a:pPr>
            <a:r>
              <a:rPr lang="en-US" sz="3700" dirty="0">
                <a:solidFill>
                  <a:srgbClr val="006600"/>
                </a:solidFill>
                <a:effectLst>
                  <a:outerShdw blurRad="38100" dist="38100" dir="2700000" algn="tl">
                    <a:srgbClr val="C0C0C0"/>
                  </a:outerShdw>
                </a:effectLst>
                <a:latin typeface="Franklin Gothic Medium Cond" pitchFamily="34" charset="0"/>
              </a:rPr>
              <a:t>One who put their mate away for fornication. </a:t>
            </a:r>
            <a:br>
              <a:rPr lang="en-US" sz="3700" dirty="0">
                <a:solidFill>
                  <a:srgbClr val="006600"/>
                </a:solidFill>
                <a:effectLst>
                  <a:outerShdw blurRad="38100" dist="38100" dir="2700000" algn="tl">
                    <a:srgbClr val="C0C0C0"/>
                  </a:outerShdw>
                </a:effectLst>
                <a:latin typeface="Franklin Gothic Medium Cond" pitchFamily="34" charset="0"/>
              </a:rPr>
            </a:br>
            <a:r>
              <a:rPr lang="en-US" sz="3700" i="1" dirty="0">
                <a:solidFill>
                  <a:srgbClr val="DA0000"/>
                </a:solidFill>
                <a:effectLst>
                  <a:outerShdw blurRad="38100" dist="38100" dir="2700000" algn="tl">
                    <a:srgbClr val="C0C0C0"/>
                  </a:outerShdw>
                </a:effectLst>
                <a:latin typeface="Franklin Gothic Medium Cond" pitchFamily="34" charset="0"/>
              </a:rPr>
              <a:t>Mt. 5:32; Mt. 19:9</a:t>
            </a:r>
          </a:p>
          <a:p>
            <a:pPr marL="638175" lvl="2" indent="-342900">
              <a:buClr>
                <a:schemeClr val="tx2"/>
              </a:buClr>
            </a:pPr>
            <a:r>
              <a:rPr lang="en-US" sz="3700" dirty="0">
                <a:solidFill>
                  <a:srgbClr val="006600"/>
                </a:solidFill>
                <a:effectLst>
                  <a:outerShdw blurRad="38100" dist="38100" dir="2700000" algn="tl">
                    <a:srgbClr val="C0C0C0"/>
                  </a:outerShdw>
                </a:effectLst>
                <a:latin typeface="Franklin Gothic Medium Cond" pitchFamily="34" charset="0"/>
              </a:rPr>
              <a:t>One whose mate is dead.  </a:t>
            </a:r>
            <a:r>
              <a:rPr lang="en-US" sz="3700" i="1" dirty="0">
                <a:solidFill>
                  <a:srgbClr val="DA0000"/>
                </a:solidFill>
                <a:effectLst>
                  <a:outerShdw blurRad="38100" dist="38100" dir="2700000" algn="tl">
                    <a:srgbClr val="C0C0C0"/>
                  </a:outerShdw>
                </a:effectLst>
                <a:latin typeface="Franklin Gothic Medium Cond" pitchFamily="34" charset="0"/>
              </a:rPr>
              <a:t>Rom. 7:2-3</a:t>
            </a:r>
          </a:p>
        </p:txBody>
      </p:sp>
      <p:sp>
        <p:nvSpPr>
          <p:cNvPr id="17412" name="Rectangle 4"/>
          <p:cNvSpPr>
            <a:spLocks noGrp="1" noChangeArrowheads="1"/>
          </p:cNvSpPr>
          <p:nvPr>
            <p:ph type="title"/>
          </p:nvPr>
        </p:nvSpPr>
        <p:spPr>
          <a:xfrm>
            <a:off x="1828800" y="228600"/>
            <a:ext cx="7696200" cy="1447800"/>
          </a:xfrm>
          <a:noFill/>
          <a:ln/>
        </p:spPr>
        <p:txBody>
          <a:bodyPr/>
          <a:lstStyle/>
          <a:p>
            <a:r>
              <a:rPr lang="en-US" sz="5400" b="0">
                <a:latin typeface="Franklin Gothic Medium" pitchFamily="34" charset="0"/>
              </a:rPr>
              <a:t>Learn God’s Law</a:t>
            </a:r>
            <a:br>
              <a:rPr lang="en-US" sz="5400" b="0">
                <a:latin typeface="Franklin Gothic Medium" pitchFamily="34" charset="0"/>
              </a:rPr>
            </a:br>
            <a:r>
              <a:rPr lang="en-US" sz="5400" b="0" i="1">
                <a:effectLst>
                  <a:outerShdw blurRad="38100" dist="38100" dir="2700000" algn="tl">
                    <a:srgbClr val="C0C0C0"/>
                  </a:outerShdw>
                </a:effectLst>
                <a:latin typeface="Franklin Gothic Medium" pitchFamily="34" charset="0"/>
              </a:rPr>
              <a:t>Gen. 2:18-25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nity cutouts design template">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1475</Words>
  <Application>Microsoft Office PowerPoint</Application>
  <PresentationFormat>Widescreen</PresentationFormat>
  <Paragraphs>132</Paragraphs>
  <Slides>24</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Franklin Gothic Book</vt:lpstr>
      <vt:lpstr>Franklin Gothic Medium</vt:lpstr>
      <vt:lpstr>Franklin Gothic Medium Cond</vt:lpstr>
      <vt:lpstr>Wingdings</vt:lpstr>
      <vt:lpstr>Network</vt:lpstr>
      <vt:lpstr>Unity cutouts design template</vt:lpstr>
      <vt:lpstr>The Honorable Institution Of Marriage</vt:lpstr>
      <vt:lpstr> – Psalms 127</vt:lpstr>
      <vt:lpstr> – Psalms 127</vt:lpstr>
      <vt:lpstr> – Psalms 127</vt:lpstr>
      <vt:lpstr>Marriage is under attack</vt:lpstr>
      <vt:lpstr>“You can’t choose your sexuality, but you can choose Jesus. Now you can choose a Bible, too.” ©2012, QueenJamesBible.com. All rights reserved.</vt:lpstr>
      <vt:lpstr>Learn God’s Law Gen. 2:18-25</vt:lpstr>
      <vt:lpstr>Learn God’s Law Gen. 2:18-25</vt:lpstr>
      <vt:lpstr>Learn God’s Law Gen. 2:18-25</vt:lpstr>
      <vt:lpstr>NOTE:  Divorced People Remain Under The Constraint Of Divine Law!!! </vt:lpstr>
      <vt:lpstr>Learn God’s Law Gen. 2:18-25</vt:lpstr>
      <vt:lpstr>Learn God’s Law Gen. 2:18-25</vt:lpstr>
      <vt:lpstr>Learn God’s Law Gen. 2:18-25 </vt:lpstr>
      <vt:lpstr>Maintain An Honorable Name Eccl. 7:1 “A (good) name is better than precious oil” </vt:lpstr>
      <vt:lpstr>Mature Enough To Make Sound Judgments. Cf. 1 Tim. 2:9;  Tit. 2:4-6</vt:lpstr>
      <vt:lpstr>Cultivate Friendships With The Honorable People.  1 Cor. 15:33  </vt:lpstr>
      <vt:lpstr>Do Not Marry A Stranger.</vt:lpstr>
      <vt:lpstr>Accept Responsibility.</vt:lpstr>
      <vt:lpstr>Both Partners Should Be Christians. (Want to go to heaven more than anything else!) </vt:lpstr>
      <vt:lpstr>In Preparation For Marriage…Learn Restraint. 1 Cor. 6:18; Gen. 39:7-12</vt:lpstr>
      <vt:lpstr>Learn To Be Fair And Honest With Yourself.</vt:lpstr>
      <vt:lpstr>Date Honorable People</vt:lpstr>
      <vt:lpstr>The Honorable Institution Of Marriage.</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Marriage</dc:title>
  <dc:creator>Micky Galloway</dc:creator>
  <cp:lastModifiedBy>Scott</cp:lastModifiedBy>
  <cp:revision>25</cp:revision>
  <dcterms:created xsi:type="dcterms:W3CDTF">2015-04-18T17:13:10Z</dcterms:created>
  <dcterms:modified xsi:type="dcterms:W3CDTF">2023-10-01T13:49:05Z</dcterms:modified>
</cp:coreProperties>
</file>