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76" r:id="rId3"/>
    <p:sldId id="277" r:id="rId4"/>
    <p:sldId id="278" r:id="rId5"/>
    <p:sldId id="279" r:id="rId6"/>
    <p:sldId id="280"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C52E1-3F48-41A8-B3A3-61EAA5F879E8}" type="datetimeFigureOut">
              <a:rPr lang="en-US" smtClean="0"/>
              <a:t>1/14/2024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C31BA7-4DE9-445E-8348-AD9091CEE3A9}" type="slidenum">
              <a:rPr lang="en-US" smtClean="0"/>
              <a:t>‹#›</a:t>
            </a:fld>
            <a:endParaRPr lang="en-US"/>
          </a:p>
        </p:txBody>
      </p:sp>
    </p:spTree>
    <p:extLst>
      <p:ext uri="{BB962C8B-B14F-4D97-AF65-F5344CB8AC3E}">
        <p14:creationId xmlns:p14="http://schemas.microsoft.com/office/powerpoint/2010/main" val="86058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2E1C88-3939-4832-BAAB-091D6FA96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754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0"/>
            <a:endParaRPr lang="en-US" sz="10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2E1C88-3939-4832-BAAB-091D6FA96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1498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3"/>
            <a:r>
              <a:rPr lang="en-US" dirty="0"/>
              <a:t>Vs. 9 – “</a:t>
            </a:r>
            <a:r>
              <a:rPr lang="en-US" i="1" dirty="0"/>
              <a:t>For so it was commanded me by the word of the Lord, saying, ‘you shall eat no bread, nor drink water, nor return by the way which you came</a:t>
            </a:r>
            <a:r>
              <a:rPr lang="en-US" dirty="0"/>
              <a:t>.’” Again in verse 17</a:t>
            </a:r>
            <a:endParaRPr lang="en-US" sz="1000" dirty="0"/>
          </a:p>
          <a:p>
            <a:pPr lvl="3"/>
            <a:r>
              <a:rPr lang="en-US" dirty="0"/>
              <a:t>Vs. 18 – </a:t>
            </a:r>
            <a:r>
              <a:rPr lang="en-US" i="1" dirty="0"/>
              <a:t>“I am a prophet like you, and an angel spoke to me by the word of the Lord, saying, “bring him back with you to your house that he may eat bread and drink water.’ But he lied to him…”</a:t>
            </a:r>
            <a:endParaRPr lang="en-US" sz="1000" dirty="0"/>
          </a:p>
          <a:p>
            <a:pPr lvl="3"/>
            <a:r>
              <a:rPr lang="en-US" dirty="0"/>
              <a:t>Vs. 21 – “</a:t>
            </a:r>
            <a:r>
              <a:rPr lang="en-US" i="1" dirty="0"/>
              <a:t>you have disobeyed the command of the Lord</a:t>
            </a:r>
            <a:r>
              <a:rPr lang="en-US" dirty="0"/>
              <a:t>”</a:t>
            </a:r>
            <a:endParaRPr lang="en-US" sz="1000" dirty="0"/>
          </a:p>
          <a:p>
            <a:pPr lvl="3"/>
            <a:r>
              <a:rPr lang="en-US" dirty="0"/>
              <a:t>Vs. 24 – he was killed by a lion. 1 Peter 5:8</a:t>
            </a:r>
            <a:endParaRPr lang="en-US" sz="1000" dirty="0"/>
          </a:p>
          <a:p>
            <a:pPr lvl="3"/>
            <a:r>
              <a:rPr lang="en-US" dirty="0"/>
              <a:t>Galatians 1:8-9 – </a:t>
            </a:r>
            <a:r>
              <a:rPr lang="en-US" i="1" dirty="0"/>
              <a:t>“Even if we, or an angel from heaven, should preach to you a gospel contrary to what we have preached to you, he is to be accursed!”</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2E1C88-3939-4832-BAAB-091D6FA96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179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1"/>
            <a:r>
              <a:rPr lang="en-US" b="1" dirty="0"/>
              <a:t>Doctrines of men?</a:t>
            </a:r>
            <a:endParaRPr lang="en-US" sz="1000" dirty="0"/>
          </a:p>
          <a:p>
            <a:pPr lvl="2"/>
            <a:r>
              <a:rPr lang="en-US" dirty="0"/>
              <a:t>Matthew 15:7-9; 16:6-12, “beware of the teaching of </a:t>
            </a:r>
            <a:r>
              <a:rPr lang="en-US"/>
              <a:t>the Pharisees”</a:t>
            </a:r>
            <a:endParaRPr lang="en-US" sz="1000" dirty="0"/>
          </a:p>
          <a:p>
            <a:pPr lvl="2"/>
            <a:r>
              <a:rPr lang="en-US" dirty="0"/>
              <a:t>Practical – what are we listening to on TV; </a:t>
            </a:r>
            <a:r>
              <a:rPr lang="en-US" dirty="0" err="1"/>
              <a:t>facebook</a:t>
            </a:r>
            <a:r>
              <a:rPr lang="en-US" dirty="0"/>
              <a:t>, etc.</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2E1C88-3939-4832-BAAB-091D6FA96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3565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1"/>
            <a:r>
              <a:rPr lang="en-US" b="1" dirty="0"/>
              <a:t>Doctrines of men?</a:t>
            </a:r>
            <a:endParaRPr lang="en-US" sz="1000" dirty="0"/>
          </a:p>
          <a:p>
            <a:pPr lvl="2"/>
            <a:r>
              <a:rPr lang="en-US" dirty="0"/>
              <a:t>Matthew 15:7-9; 16:6-12, “beware of the teaching of </a:t>
            </a:r>
            <a:r>
              <a:rPr lang="en-US"/>
              <a:t>the Pharisees”</a:t>
            </a:r>
            <a:endParaRPr lang="en-US" sz="1000" dirty="0"/>
          </a:p>
          <a:p>
            <a:pPr lvl="2"/>
            <a:r>
              <a:rPr lang="en-US" dirty="0"/>
              <a:t>Practical – what are we listening to on TV; </a:t>
            </a:r>
            <a:r>
              <a:rPr lang="en-US" dirty="0" err="1"/>
              <a:t>facebook</a:t>
            </a:r>
            <a:r>
              <a:rPr lang="en-US" dirty="0"/>
              <a:t>, etc.</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2E1C88-3939-4832-BAAB-091D6FA96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778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1"/>
            <a:r>
              <a:rPr lang="en-US" b="1" dirty="0"/>
              <a:t>Doctrines of men?</a:t>
            </a:r>
            <a:endParaRPr lang="en-US" sz="1000" dirty="0"/>
          </a:p>
          <a:p>
            <a:pPr lvl="2"/>
            <a:r>
              <a:rPr lang="en-US" dirty="0"/>
              <a:t>Matthew 15:7-9; 16:6-12, “beware of the teaching of </a:t>
            </a:r>
            <a:r>
              <a:rPr lang="en-US"/>
              <a:t>the Pharisees”</a:t>
            </a:r>
            <a:endParaRPr lang="en-US" sz="1000" dirty="0"/>
          </a:p>
          <a:p>
            <a:pPr lvl="2"/>
            <a:r>
              <a:rPr lang="en-US" dirty="0"/>
              <a:t>Practical – what are we listening to on TV; </a:t>
            </a:r>
            <a:r>
              <a:rPr lang="en-US" dirty="0" err="1"/>
              <a:t>facebook</a:t>
            </a:r>
            <a:r>
              <a:rPr lang="en-US" dirty="0"/>
              <a:t>, etc.</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2E1C88-3939-4832-BAAB-091D6FA96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0530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1"/>
            <a:r>
              <a:rPr lang="en-US" b="1" dirty="0"/>
              <a:t>Doctrines of men?</a:t>
            </a:r>
            <a:endParaRPr lang="en-US" sz="1000" dirty="0"/>
          </a:p>
          <a:p>
            <a:pPr lvl="2"/>
            <a:r>
              <a:rPr lang="en-US" dirty="0"/>
              <a:t>Matthew 15:7-9; 16:6-12, “beware of the teaching of </a:t>
            </a:r>
            <a:r>
              <a:rPr lang="en-US"/>
              <a:t>the Pharisees”</a:t>
            </a:r>
            <a:endParaRPr lang="en-US" sz="1000" dirty="0"/>
          </a:p>
          <a:p>
            <a:pPr lvl="2"/>
            <a:r>
              <a:rPr lang="en-US" dirty="0"/>
              <a:t>Practical – what are we listening to on TV; </a:t>
            </a:r>
            <a:r>
              <a:rPr lang="en-US" dirty="0" err="1"/>
              <a:t>facebook</a:t>
            </a:r>
            <a:r>
              <a:rPr lang="en-US" dirty="0"/>
              <a:t>, etc.</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2E1C88-3939-4832-BAAB-091D6FA96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6350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464567" y="3085765"/>
            <a:ext cx="11262867" cy="3304800"/>
          </a:xfrm>
          <a:prstGeom prst="rect">
            <a:avLst/>
          </a:prstGeom>
          <a:gradFill flip="none" rotWithShape="1">
            <a:gsLst>
              <a:gs pos="100000">
                <a:schemeClr val="accent2"/>
              </a:gs>
              <a:gs pos="58000">
                <a:schemeClr val="accent2">
                  <a:lumMod val="7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99227" y="1020431"/>
            <a:ext cx="10993549" cy="1475013"/>
          </a:xfrm>
          <a:effectLst/>
        </p:spPr>
        <p:txBody>
          <a:bodyPr anchor="ctr" anchorCtr="0">
            <a:normAutofit/>
          </a:bodyPr>
          <a:lstStyle>
            <a:lvl1pPr algn="ct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3" y="2495447"/>
            <a:ext cx="10993547" cy="590321"/>
          </a:xfrm>
        </p:spPr>
        <p:txBody>
          <a:bodyPr anchor="t">
            <a:normAutofit/>
          </a:bodyPr>
          <a:lstStyle>
            <a:lvl1pPr marL="0" indent="0" algn="ctr">
              <a:buNone/>
              <a:defRPr sz="15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9"/>
            <a:ext cx="2844800" cy="365125"/>
          </a:xfrm>
        </p:spPr>
        <p:txBody>
          <a:bodyPr/>
          <a:lstStyle>
            <a:lvl1pPr>
              <a:defRPr>
                <a:solidFill>
                  <a:schemeClr val="bg1"/>
                </a:solidFill>
              </a:defRPr>
            </a:lvl1pPr>
          </a:lstStyle>
          <a:p>
            <a:fld id="{77D86AA0-B889-4FC0-8908-A1A591CF11C0}" type="datetime8">
              <a:rPr lang="en-US" smtClean="0"/>
              <a:pPr/>
              <a:t>1/12/2024 5:31 PM</a:t>
            </a:fld>
            <a:endParaRPr lang="en-US"/>
          </a:p>
        </p:txBody>
      </p:sp>
      <p:sp>
        <p:nvSpPr>
          <p:cNvPr id="5" name="Footer Placeholder 4"/>
          <p:cNvSpPr>
            <a:spLocks noGrp="1"/>
          </p:cNvSpPr>
          <p:nvPr>
            <p:ph type="ftr" sz="quarter" idx="11"/>
          </p:nvPr>
        </p:nvSpPr>
        <p:spPr>
          <a:xfrm>
            <a:off x="581192" y="5951813"/>
            <a:ext cx="6917211" cy="365125"/>
          </a:xfrm>
        </p:spPr>
        <p:txBody>
          <a:bodyPr/>
          <a:lstStyle>
            <a:lvl1pPr>
              <a:defRPr>
                <a:solidFill>
                  <a:schemeClr val="bg1"/>
                </a:solidFill>
              </a:defRPr>
            </a:lvl1pPr>
          </a:lstStyle>
          <a:p>
            <a:r>
              <a:rPr lang="en-ZA"/>
              <a:t>ADD A FOOTER</a:t>
            </a:r>
            <a:endParaRPr lang="en-US" dirty="0"/>
          </a:p>
        </p:txBody>
      </p:sp>
      <p:sp>
        <p:nvSpPr>
          <p:cNvPr id="6" name="Slide Number Placeholder 5"/>
          <p:cNvSpPr>
            <a:spLocks noGrp="1"/>
          </p:cNvSpPr>
          <p:nvPr>
            <p:ph type="sldNum" sz="quarter" idx="12"/>
          </p:nvPr>
        </p:nvSpPr>
        <p:spPr>
          <a:xfrm>
            <a:off x="10558300" y="5956139"/>
            <a:ext cx="1016440" cy="365125"/>
          </a:xfrm>
        </p:spPr>
        <p:txBody>
          <a:bodyPr/>
          <a:lstStyle>
            <a:lvl1pPr>
              <a:defRPr>
                <a:solidFill>
                  <a:schemeClr val="bg1"/>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3191974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bwMode="white">
          <a:xfrm>
            <a:off x="447817" y="5141973"/>
            <a:ext cx="11298200" cy="1274702"/>
          </a:xfrm>
          <a:prstGeom prst="rect">
            <a:avLst/>
          </a:prstGeom>
          <a:gradFill flip="none" rotWithShape="1">
            <a:gsLst>
              <a:gs pos="100000">
                <a:schemeClr val="accent2"/>
              </a:gs>
              <a:gs pos="59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1500" b="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t" anchorCtr="0">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4" y="5262298"/>
            <a:ext cx="5869987"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99E538E-6783-48BF-9DAA-8D73DA1DF735}" type="datetime8">
              <a:rPr lang="en-US" smtClean="0"/>
              <a:pPr/>
              <a:t>1/12/2024 5:31 PM</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ZA"/>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224657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18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81193" y="5260129"/>
            <a:ext cx="11029617"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DE2CD03-0ACB-4458-BBFE-1F9AEE665C1A}" type="datetime8">
              <a:rPr lang="en-US" smtClean="0"/>
              <a:t>1/12/2024 5:31 PM</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C5C3056E-1632-4A65-A24F-3F10A1450A6E}" type="slidenum">
              <a:rPr lang="en-US" smtClean="0"/>
              <a:t>‹#›</a:t>
            </a:fld>
            <a:endParaRPr lang="en-US"/>
          </a:p>
        </p:txBody>
      </p:sp>
    </p:spTree>
    <p:extLst>
      <p:ext uri="{BB962C8B-B14F-4D97-AF65-F5344CB8AC3E}">
        <p14:creationId xmlns:p14="http://schemas.microsoft.com/office/powerpoint/2010/main" val="1605201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C994CB-2BC6-164B-80D4-304B4CB6D8C3}"/>
              </a:ext>
            </a:extLst>
          </p:cNvPr>
          <p:cNvSpPr>
            <a:spLocks noChangeAspect="1"/>
          </p:cNvSpPr>
          <p:nvPr userDrawn="1"/>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581194" y="2180498"/>
            <a:ext cx="11029615" cy="36783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0D11B3-3F18-4FD1-BAEF-D15CC2EE16C2}" type="datetime8">
              <a:rPr lang="en-US" smtClean="0"/>
              <a:t>1/12/2024 5:31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10558301" y="5956139"/>
            <a:ext cx="1052508" cy="365125"/>
          </a:xfrm>
        </p:spPr>
        <p:txBody>
          <a:bodyPr/>
          <a:lstStyle/>
          <a:p>
            <a:fld id="{C5C3056E-1632-4A65-A24F-3F10A1450A6E}" type="slidenum">
              <a:rPr lang="en-US" smtClean="0"/>
              <a:t>‹#›</a:t>
            </a:fld>
            <a:endParaRPr lang="en-US"/>
          </a:p>
        </p:txBody>
      </p:sp>
      <p:sp>
        <p:nvSpPr>
          <p:cNvPr id="9" name="Title 1">
            <a:extLst>
              <a:ext uri="{FF2B5EF4-FFF2-40B4-BE49-F238E27FC236}">
                <a16:creationId xmlns:a16="http://schemas.microsoft.com/office/drawing/2014/main" id="{B5BE0FDB-DB48-E242-8A1F-5B06F79B404A}"/>
              </a:ext>
            </a:extLst>
          </p:cNvPr>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Tree>
    <p:extLst>
      <p:ext uri="{BB962C8B-B14F-4D97-AF65-F5344CB8AC3E}">
        <p14:creationId xmlns:p14="http://schemas.microsoft.com/office/powerpoint/2010/main" val="175273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mage and Caption">
    <p:spTree>
      <p:nvGrpSpPr>
        <p:cNvPr id="1" name=""/>
        <p:cNvGrpSpPr/>
        <p:nvPr/>
      </p:nvGrpSpPr>
      <p:grpSpPr>
        <a:xfrm>
          <a:off x="0" y="0"/>
          <a:ext cx="0" cy="0"/>
          <a:chOff x="0" y="0"/>
          <a:chExt cx="0" cy="0"/>
        </a:xfrm>
      </p:grpSpPr>
      <p:sp>
        <p:nvSpPr>
          <p:cNvPr id="7" name="Rectangle 6"/>
          <p:cNvSpPr>
            <a:spLocks noChangeAspect="1"/>
          </p:cNvSpPr>
          <p:nvPr/>
        </p:nvSpPr>
        <p:spPr>
          <a:xfrm>
            <a:off x="440285" y="614407"/>
            <a:ext cx="5655715" cy="5244392"/>
          </a:xfrm>
          <a:prstGeom prst="rect">
            <a:avLst/>
          </a:prstGeom>
          <a:gradFill flip="none" rotWithShape="1">
            <a:gsLst>
              <a:gs pos="100000">
                <a:schemeClr val="accent2"/>
              </a:gs>
              <a:gs pos="65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295293" y="773724"/>
            <a:ext cx="5315516" cy="4958862"/>
          </a:xfrm>
        </p:spPr>
        <p:txBody>
          <a:bodyPr anchor="ctr" anchorCtr="0"/>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581193" y="773724"/>
            <a:ext cx="5388785" cy="49588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304F6-55F4-45F8-BBB4-727BFFEADAA0}" type="datetime8">
              <a:rPr lang="en-US" smtClean="0"/>
              <a:t>1/12/2024 5:31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10558301" y="5956139"/>
            <a:ext cx="1052508" cy="365125"/>
          </a:xfrm>
        </p:spPr>
        <p:txBody>
          <a:bodyPr/>
          <a:lstStyle/>
          <a:p>
            <a:fld id="{C5C3056E-1632-4A65-A24F-3F10A1450A6E}" type="slidenum">
              <a:rPr lang="en-US" smtClean="0"/>
              <a:t>‹#›</a:t>
            </a:fld>
            <a:endParaRPr lang="en-US"/>
          </a:p>
        </p:txBody>
      </p:sp>
    </p:spTree>
    <p:extLst>
      <p:ext uri="{BB962C8B-B14F-4D97-AF65-F5344CB8AC3E}">
        <p14:creationId xmlns:p14="http://schemas.microsoft.com/office/powerpoint/2010/main" val="169802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bwMode="white">
          <a:xfrm>
            <a:off x="447818" y="5141976"/>
            <a:ext cx="11290860" cy="1258827"/>
          </a:xfrm>
          <a:prstGeom prst="rect">
            <a:avLst/>
          </a:prstGeom>
          <a:gradFill flip="none" rotWithShape="1">
            <a:gsLst>
              <a:gs pos="100000">
                <a:srgbClr val="903163"/>
              </a:gs>
              <a:gs pos="60000">
                <a:schemeClr val="accent1">
                  <a:lumMod val="95000"/>
                  <a:lumOff val="5000"/>
                </a:schemeClr>
              </a:gs>
              <a:gs pos="100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4" y="3043912"/>
            <a:ext cx="11029615" cy="1497507"/>
          </a:xfrm>
        </p:spPr>
        <p:txBody>
          <a:bodyPr anchor="b">
            <a:normAutofit/>
          </a:bodyPr>
          <a:lstStyle>
            <a:lvl1pPr algn="l">
              <a:defRPr sz="27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4" y="4541417"/>
            <a:ext cx="11029615"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3B20C59B-4134-42ED-BEFA-FCBF7FC8D035}" type="datetime8">
              <a:rPr lang="en-US" smtClean="0"/>
              <a:pPr/>
              <a:t>1/12/2024 5:31 PM</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ZA"/>
              <a:t>ADD A FOOTER</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385165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
        <p:nvSpPr>
          <p:cNvPr id="3" name="Content Placeholder 2"/>
          <p:cNvSpPr>
            <a:spLocks noGrp="1"/>
          </p:cNvSpPr>
          <p:nvPr>
            <p:ph sz="half" idx="1"/>
          </p:nvPr>
        </p:nvSpPr>
        <p:spPr>
          <a:xfrm>
            <a:off x="581194" y="2228004"/>
            <a:ext cx="5422391"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4"/>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0AE2A5-5D3B-4ECC-9A5D-868F6C887DEE}" type="datetime8">
              <a:rPr lang="en-US" smtClean="0"/>
              <a:t>1/12/2024 5:31 PM</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C5C3056E-1632-4A65-A24F-3F10A1450A6E}" type="slidenum">
              <a:rPr lang="en-US" smtClean="0"/>
              <a:t>‹#›</a:t>
            </a:fld>
            <a:endParaRPr lang="en-US"/>
          </a:p>
        </p:txBody>
      </p:sp>
    </p:spTree>
    <p:extLst>
      <p:ext uri="{BB962C8B-B14F-4D97-AF65-F5344CB8AC3E}">
        <p14:creationId xmlns:p14="http://schemas.microsoft.com/office/powerpoint/2010/main" val="238963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
        <p:nvSpPr>
          <p:cNvPr id="3" name="Text Placeholder 2"/>
          <p:cNvSpPr>
            <a:spLocks noGrp="1"/>
          </p:cNvSpPr>
          <p:nvPr>
            <p:ph type="body" idx="1"/>
          </p:nvPr>
        </p:nvSpPr>
        <p:spPr>
          <a:xfrm>
            <a:off x="677396" y="2023141"/>
            <a:ext cx="3198328" cy="536005"/>
          </a:xfrm>
        </p:spPr>
        <p:txBody>
          <a:bodyPr anchor="ctr" anchorCtr="0">
            <a:noAutofit/>
          </a:bodyPr>
          <a:lstStyle>
            <a:lvl1pPr marL="0" indent="0" algn="ctr">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81195"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smtClean="0"/>
              <a:pPr/>
              <a:t>1/12/2024 5:31 PM</a:t>
            </a:fld>
            <a:endParaRPr lang="en-US"/>
          </a:p>
        </p:txBody>
      </p:sp>
      <p:sp>
        <p:nvSpPr>
          <p:cNvPr id="8" name="Footer Placeholder 7"/>
          <p:cNvSpPr>
            <a:spLocks noGrp="1"/>
          </p:cNvSpPr>
          <p:nvPr>
            <p:ph type="ftr" sz="quarter" idx="11"/>
          </p:nvPr>
        </p:nvSpPr>
        <p:spPr>
          <a:xfrm>
            <a:off x="581192" y="5951813"/>
            <a:ext cx="6917211" cy="365125"/>
          </a:xfrm>
        </p:spPr>
        <p:txBody>
          <a:bodyPr/>
          <a:lstStyle>
            <a:lvl1pPr>
              <a:defRPr>
                <a:solidFill>
                  <a:srgbClr val="903163"/>
                </a:solidFill>
              </a:defRPr>
            </a:lvl1pPr>
          </a:lstStyle>
          <a:p>
            <a:r>
              <a:rPr lang="en-ZA"/>
              <a:t>ADD A FOOTER</a:t>
            </a:r>
            <a:endParaRPr lang="en-US" dirty="0"/>
          </a:p>
        </p:txBody>
      </p:sp>
      <p:sp>
        <p:nvSpPr>
          <p:cNvPr id="23" name="Content Placeholder 3">
            <a:extLst>
              <a:ext uri="{FF2B5EF4-FFF2-40B4-BE49-F238E27FC236}">
                <a16:creationId xmlns:a16="http://schemas.microsoft.com/office/drawing/2014/main" id="{6D289ABA-BA71-41AF-AA30-58CB8F426F6C}"/>
              </a:ext>
            </a:extLst>
          </p:cNvPr>
          <p:cNvSpPr>
            <a:spLocks noGrp="1"/>
          </p:cNvSpPr>
          <p:nvPr>
            <p:ph sz="half" idx="15"/>
          </p:nvPr>
        </p:nvSpPr>
        <p:spPr>
          <a:xfrm>
            <a:off x="8145431"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smtClean="0"/>
              <a:pPr/>
              <a:t>‹#›</a:t>
            </a:fld>
            <a:endParaRPr lang="en-US"/>
          </a:p>
        </p:txBody>
      </p:sp>
      <p:sp>
        <p:nvSpPr>
          <p:cNvPr id="22" name="Content Placeholder 3">
            <a:extLst>
              <a:ext uri="{FF2B5EF4-FFF2-40B4-BE49-F238E27FC236}">
                <a16:creationId xmlns:a16="http://schemas.microsoft.com/office/drawing/2014/main" id="{C06DFC81-3912-4844-B25C-E1D7CBCD80A0}"/>
              </a:ext>
            </a:extLst>
          </p:cNvPr>
          <p:cNvSpPr>
            <a:spLocks noGrp="1"/>
          </p:cNvSpPr>
          <p:nvPr>
            <p:ph sz="half" idx="14"/>
          </p:nvPr>
        </p:nvSpPr>
        <p:spPr>
          <a:xfrm>
            <a:off x="4400415"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2">
            <a:extLst>
              <a:ext uri="{FF2B5EF4-FFF2-40B4-BE49-F238E27FC236}">
                <a16:creationId xmlns:a16="http://schemas.microsoft.com/office/drawing/2014/main" id="{11556C46-FD2A-4916-B30C-DB066CAEA471}"/>
              </a:ext>
            </a:extLst>
          </p:cNvPr>
          <p:cNvSpPr>
            <a:spLocks noGrp="1"/>
          </p:cNvSpPr>
          <p:nvPr>
            <p:ph type="body" idx="16"/>
          </p:nvPr>
        </p:nvSpPr>
        <p:spPr>
          <a:xfrm>
            <a:off x="8241852" y="2023141"/>
            <a:ext cx="3198328" cy="536005"/>
          </a:xfrm>
        </p:spPr>
        <p:txBody>
          <a:bodyPr anchor="ctr" anchorCtr="0">
            <a:noAutofit/>
          </a:bodyPr>
          <a:lstStyle>
            <a:lvl1pPr marL="0" indent="0" algn="ctr">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cxnSp>
        <p:nvCxnSpPr>
          <p:cNvPr id="19" name="Straight Connector 18">
            <a:extLst>
              <a:ext uri="{FF2B5EF4-FFF2-40B4-BE49-F238E27FC236}">
                <a16:creationId xmlns:a16="http://schemas.microsoft.com/office/drawing/2014/main" id="{E2328988-0888-4C1A-8F73-17D455B6F882}"/>
              </a:ext>
              <a:ext uri="{C183D7F6-B498-43B3-948B-1728B52AA6E4}">
                <adec:decorative xmlns:adec="http://schemas.microsoft.com/office/drawing/2017/decorative" val="1"/>
              </a:ext>
            </a:extLst>
          </p:cNvPr>
          <p:cNvCxnSpPr>
            <a:cxnSpLocks/>
          </p:cNvCxnSpPr>
          <p:nvPr userDrawn="1"/>
        </p:nvCxnSpPr>
        <p:spPr>
          <a:xfrm>
            <a:off x="4180115" y="2714627"/>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cxnSp>
        <p:nvCxnSpPr>
          <p:cNvPr id="20" name="Straight Connector 19">
            <a:extLst>
              <a:ext uri="{FF2B5EF4-FFF2-40B4-BE49-F238E27FC236}">
                <a16:creationId xmlns:a16="http://schemas.microsoft.com/office/drawing/2014/main" id="{D81892BA-72AB-4029-BF58-4D6F90C43628}"/>
              </a:ext>
              <a:ext uri="{C183D7F6-B498-43B3-948B-1728B52AA6E4}">
                <adec:decorative xmlns:adec="http://schemas.microsoft.com/office/drawing/2017/decorative" val="1"/>
              </a:ext>
            </a:extLst>
          </p:cNvPr>
          <p:cNvCxnSpPr>
            <a:cxnSpLocks/>
          </p:cNvCxnSpPr>
          <p:nvPr userDrawn="1"/>
        </p:nvCxnSpPr>
        <p:spPr>
          <a:xfrm>
            <a:off x="7962123" y="2714627"/>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sp>
        <p:nvSpPr>
          <p:cNvPr id="21" name="Text Placeholder 2">
            <a:extLst>
              <a:ext uri="{FF2B5EF4-FFF2-40B4-BE49-F238E27FC236}">
                <a16:creationId xmlns:a16="http://schemas.microsoft.com/office/drawing/2014/main" id="{8E232301-6803-418F-8637-ABBAC64416DA}"/>
              </a:ext>
            </a:extLst>
          </p:cNvPr>
          <p:cNvSpPr>
            <a:spLocks noGrp="1"/>
          </p:cNvSpPr>
          <p:nvPr>
            <p:ph type="body" idx="13"/>
          </p:nvPr>
        </p:nvSpPr>
        <p:spPr>
          <a:xfrm>
            <a:off x="4496836" y="2023141"/>
            <a:ext cx="3198328" cy="536005"/>
          </a:xfrm>
        </p:spPr>
        <p:txBody>
          <a:bodyPr anchor="ctr" anchorCtr="0">
            <a:noAutofit/>
          </a:bodyPr>
          <a:lstStyle>
            <a:lvl1pPr marL="0" indent="0" algn="ctr">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11490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
        <p:nvSpPr>
          <p:cNvPr id="3" name="Text Placeholder 2"/>
          <p:cNvSpPr>
            <a:spLocks noGrp="1"/>
          </p:cNvSpPr>
          <p:nvPr>
            <p:ph type="body" idx="1"/>
          </p:nvPr>
        </p:nvSpPr>
        <p:spPr>
          <a:xfrm>
            <a:off x="581194" y="2250894"/>
            <a:ext cx="5393103" cy="536005"/>
          </a:xfrm>
        </p:spPr>
        <p:txBody>
          <a:bodyPr anchor="b">
            <a:noAutofit/>
          </a:bodyPr>
          <a:lstStyle>
            <a:lvl1pPr marL="0" indent="0">
              <a:buNone/>
              <a:defRPr sz="165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81195" y="2926054"/>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707" y="2250894"/>
            <a:ext cx="5393103" cy="553373"/>
          </a:xfrm>
        </p:spPr>
        <p:txBody>
          <a:bodyPr anchor="b">
            <a:noAutofit/>
          </a:bodyPr>
          <a:lstStyle>
            <a:lvl1pPr marL="0" indent="0">
              <a:buNone/>
              <a:defRPr sz="165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17710" y="2926054"/>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smtClean="0"/>
              <a:pPr/>
              <a:t>1/12/2024 5:31 PM</a:t>
            </a:fld>
            <a:endParaRPr lang="en-US"/>
          </a:p>
        </p:txBody>
      </p:sp>
      <p:sp>
        <p:nvSpPr>
          <p:cNvPr id="8" name="Footer Placeholder 7"/>
          <p:cNvSpPr>
            <a:spLocks noGrp="1"/>
          </p:cNvSpPr>
          <p:nvPr>
            <p:ph type="ftr" sz="quarter" idx="11"/>
          </p:nvPr>
        </p:nvSpPr>
        <p:spPr/>
        <p:txBody>
          <a:bodyPr/>
          <a:lstStyle>
            <a:lvl1pPr>
              <a:defRPr>
                <a:solidFill>
                  <a:srgbClr val="903163"/>
                </a:solidFill>
              </a:defRPr>
            </a:lvl1pPr>
          </a:lstStyle>
          <a:p>
            <a:r>
              <a:rPr lang="en-ZA"/>
              <a:t>ADD A FOOTER</a:t>
            </a:r>
            <a:endParaRPr lang="en-US" dirty="0"/>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1496810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a:spLocks noChangeAspect="1"/>
          </p:cNvSpPr>
          <p:nvPr/>
        </p:nvSpPr>
        <p:spPr bwMode="white">
          <a:xfrm>
            <a:off x="4406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Date Placeholder 2"/>
          <p:cNvSpPr>
            <a:spLocks noGrp="1"/>
          </p:cNvSpPr>
          <p:nvPr>
            <p:ph type="dt" sz="half" idx="10"/>
          </p:nvPr>
        </p:nvSpPr>
        <p:spPr/>
        <p:txBody>
          <a:bodyPr/>
          <a:lstStyle/>
          <a:p>
            <a:fld id="{357A1812-3FD3-44A5-B738-8F3425664C1B}" type="datetime8">
              <a:rPr lang="en-US" smtClean="0"/>
              <a:t>1/12/2024 5:31 PM</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C5C3056E-1632-4A65-A24F-3F10A1450A6E}" type="slidenum">
              <a:rPr lang="en-US" smtClean="0"/>
              <a:t>‹#›</a:t>
            </a:fld>
            <a:endParaRPr lang="en-US"/>
          </a:p>
        </p:txBody>
      </p:sp>
      <p:sp>
        <p:nvSpPr>
          <p:cNvPr id="9" name="Title 1">
            <a:extLst>
              <a:ext uri="{FF2B5EF4-FFF2-40B4-BE49-F238E27FC236}">
                <a16:creationId xmlns:a16="http://schemas.microsoft.com/office/drawing/2014/main" id="{5CEC16FA-81A4-6F41-9FCE-6262A4533E5C}"/>
              </a:ext>
            </a:extLst>
          </p:cNvPr>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Tree>
    <p:extLst>
      <p:ext uri="{BB962C8B-B14F-4D97-AF65-F5344CB8AC3E}">
        <p14:creationId xmlns:p14="http://schemas.microsoft.com/office/powerpoint/2010/main" val="231984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903163"/>
                </a:solidFill>
              </a:defRPr>
            </a:lvl1pPr>
          </a:lstStyle>
          <a:p>
            <a:fld id="{E2E361C1-C0E3-47DF-8509-372F2F8B74E4}" type="datetime8">
              <a:rPr lang="en-US" smtClean="0"/>
              <a:pPr/>
              <a:t>1/12/2024 5:31 PM</a:t>
            </a:fld>
            <a:endParaRPr lang="en-US"/>
          </a:p>
        </p:txBody>
      </p:sp>
      <p:sp>
        <p:nvSpPr>
          <p:cNvPr id="3" name="Footer Placeholder 2"/>
          <p:cNvSpPr>
            <a:spLocks noGrp="1"/>
          </p:cNvSpPr>
          <p:nvPr>
            <p:ph type="ftr" sz="quarter" idx="11"/>
          </p:nvPr>
        </p:nvSpPr>
        <p:spPr/>
        <p:txBody>
          <a:bodyPr/>
          <a:lstStyle>
            <a:lvl1pPr>
              <a:defRPr>
                <a:solidFill>
                  <a:srgbClr val="903163"/>
                </a:solidFill>
              </a:defRPr>
            </a:lvl1pPr>
          </a:lstStyle>
          <a:p>
            <a:r>
              <a:rPr lang="en-ZA"/>
              <a:t>ADD A FOOTER</a:t>
            </a:r>
            <a:endParaRPr lang="en-US" dirty="0"/>
          </a:p>
        </p:txBody>
      </p:sp>
      <p:sp>
        <p:nvSpPr>
          <p:cNvPr id="4" name="Slide Number Placeholder 3"/>
          <p:cNvSpPr>
            <a:spLocks noGrp="1"/>
          </p:cNvSpPr>
          <p:nvPr>
            <p:ph type="sldNum" sz="quarter" idx="12"/>
          </p:nvPr>
        </p:nvSpPr>
        <p:spPr/>
        <p:txBody>
          <a:bodyPr/>
          <a:lstStyle>
            <a:lvl1pPr>
              <a:defRPr>
                <a:solidFill>
                  <a:srgbClr val="903163"/>
                </a:solidFill>
              </a:defRPr>
            </a:lvl1pPr>
          </a:lstStyle>
          <a:p>
            <a:fld id="{C5C3056E-1632-4A65-A24F-3F10A1450A6E}" type="slidenum">
              <a:rPr lang="en-US" smtClean="0"/>
              <a:pPr/>
              <a:t>‹#›</a:t>
            </a:fld>
            <a:endParaRPr lang="en-US"/>
          </a:p>
        </p:txBody>
      </p:sp>
      <p:sp>
        <p:nvSpPr>
          <p:cNvPr id="5" name="Title 4">
            <a:extLst>
              <a:ext uri="{FF2B5EF4-FFF2-40B4-BE49-F238E27FC236}">
                <a16:creationId xmlns:a16="http://schemas.microsoft.com/office/drawing/2014/main" id="{DFBB0525-CFF9-4A39-B5EA-579253994F60}"/>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8602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flip="none" rotWithShape="1">
          <a:gsLst>
            <a:gs pos="0">
              <a:schemeClr val="bg1">
                <a:tint val="90000"/>
                <a:lumMod val="110000"/>
              </a:schemeClr>
            </a:gs>
            <a:gs pos="100000">
              <a:schemeClr val="accent4">
                <a:lumMod val="60000"/>
                <a:lumOff val="4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3" y="5956139"/>
            <a:ext cx="2844799" cy="365125"/>
          </a:xfrm>
          <a:prstGeom prst="rect">
            <a:avLst/>
          </a:prstGeom>
        </p:spPr>
        <p:txBody>
          <a:bodyPr vert="horz" lIns="91440" tIns="45720" rIns="91440" bIns="45720" rtlCol="0" anchor="ctr"/>
          <a:lstStyle>
            <a:lvl1pPr algn="r">
              <a:defRPr sz="675">
                <a:solidFill>
                  <a:schemeClr val="accent2"/>
                </a:solidFill>
              </a:defRPr>
            </a:lvl1pPr>
          </a:lstStyle>
          <a:p>
            <a:fld id="{1E4BA81B-A36E-46D5-918F-749D311F4B4A}" type="datetime8">
              <a:rPr lang="en-US" smtClean="0"/>
              <a:t>1/12/2024 5:31 PM</a:t>
            </a:fld>
            <a:endParaRPr lang="en-US"/>
          </a:p>
        </p:txBody>
      </p:sp>
      <p:sp>
        <p:nvSpPr>
          <p:cNvPr id="5" name="Footer Placeholder 4"/>
          <p:cNvSpPr>
            <a:spLocks noGrp="1"/>
          </p:cNvSpPr>
          <p:nvPr>
            <p:ph type="ftr" sz="quarter" idx="3"/>
          </p:nvPr>
        </p:nvSpPr>
        <p:spPr>
          <a:xfrm>
            <a:off x="581192" y="5951813"/>
            <a:ext cx="6917211" cy="365125"/>
          </a:xfrm>
          <a:prstGeom prst="rect">
            <a:avLst/>
          </a:prstGeom>
        </p:spPr>
        <p:txBody>
          <a:bodyPr vert="horz" lIns="91440" tIns="45720" rIns="91440" bIns="45720" rtlCol="0" anchor="ctr"/>
          <a:lstStyle>
            <a:lvl1pPr algn="l">
              <a:defRPr sz="675" cap="all">
                <a:solidFill>
                  <a:schemeClr val="accent2"/>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10558301" y="5956139"/>
            <a:ext cx="1052511" cy="365125"/>
          </a:xfrm>
          <a:prstGeom prst="rect">
            <a:avLst/>
          </a:prstGeom>
        </p:spPr>
        <p:txBody>
          <a:bodyPr vert="horz" lIns="91440" tIns="45720" rIns="91440" bIns="45720" rtlCol="0" anchor="ctr"/>
          <a:lstStyle>
            <a:lvl1pPr algn="r">
              <a:defRPr sz="675">
                <a:solidFill>
                  <a:schemeClr val="accent2"/>
                </a:solidFill>
              </a:defRPr>
            </a:lvl1pPr>
          </a:lstStyle>
          <a:p>
            <a:fld id="{C5C3056E-1632-4A65-A24F-3F10A1450A6E}" type="slidenum">
              <a:rPr lang="en-US" smtClean="0"/>
              <a:t>‹#›</a:t>
            </a:fld>
            <a:endParaRPr lang="en-US"/>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79631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4250-8D97-401F-A36C-5B5DB39DDD59}"/>
              </a:ext>
            </a:extLst>
          </p:cNvPr>
          <p:cNvSpPr>
            <a:spLocks noGrp="1"/>
          </p:cNvSpPr>
          <p:nvPr>
            <p:ph type="ctrTitle"/>
          </p:nvPr>
        </p:nvSpPr>
        <p:spPr/>
        <p:txBody>
          <a:bodyPr>
            <a:normAutofit fontScale="90000"/>
          </a:bodyPr>
          <a:lstStyle/>
          <a:p>
            <a:r>
              <a:rPr lang="en-US" sz="6000" dirty="0"/>
              <a:t>God is Asking…</a:t>
            </a:r>
            <a:br>
              <a:rPr lang="en-US" sz="6000" dirty="0"/>
            </a:br>
            <a:r>
              <a:rPr lang="en-US" sz="6700" b="1" dirty="0"/>
              <a:t>“Who told you…?”</a:t>
            </a:r>
            <a:endParaRPr lang="en-US" sz="6000" b="1" dirty="0"/>
          </a:p>
        </p:txBody>
      </p:sp>
      <p:sp>
        <p:nvSpPr>
          <p:cNvPr id="3" name="Subtitle 2">
            <a:extLst>
              <a:ext uri="{FF2B5EF4-FFF2-40B4-BE49-F238E27FC236}">
                <a16:creationId xmlns:a16="http://schemas.microsoft.com/office/drawing/2014/main" id="{6D55F7CC-C3DE-41F7-8BE1-39A9489FC047}"/>
              </a:ext>
            </a:extLst>
          </p:cNvPr>
          <p:cNvSpPr>
            <a:spLocks noGrp="1"/>
          </p:cNvSpPr>
          <p:nvPr>
            <p:ph type="subTitle" idx="1"/>
          </p:nvPr>
        </p:nvSpPr>
        <p:spPr>
          <a:xfrm>
            <a:off x="1973422" y="4067397"/>
            <a:ext cx="8245160" cy="1128058"/>
          </a:xfrm>
        </p:spPr>
        <p:txBody>
          <a:bodyPr>
            <a:normAutofit/>
          </a:bodyPr>
          <a:lstStyle/>
          <a:p>
            <a:r>
              <a:rPr lang="en-US" sz="4400" b="1" dirty="0">
                <a:solidFill>
                  <a:schemeClr val="bg1"/>
                </a:solidFill>
              </a:rPr>
              <a:t>Genesis 3:11</a:t>
            </a:r>
          </a:p>
        </p:txBody>
      </p:sp>
    </p:spTree>
    <p:extLst>
      <p:ext uri="{BB962C8B-B14F-4D97-AF65-F5344CB8AC3E}">
        <p14:creationId xmlns:p14="http://schemas.microsoft.com/office/powerpoint/2010/main" val="2394075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1967346"/>
            <a:ext cx="11139752" cy="4741464"/>
          </a:xfrm>
        </p:spPr>
        <p:txBody>
          <a:bodyPr>
            <a:normAutofit/>
          </a:bodyPr>
          <a:lstStyle/>
          <a:p>
            <a:pPr marL="0" indent="0">
              <a:buNone/>
            </a:pPr>
            <a:r>
              <a:rPr lang="en-US" sz="3200" dirty="0"/>
              <a:t>Note Satan’s question: </a:t>
            </a:r>
            <a:r>
              <a:rPr lang="en-US" sz="3200" b="1" i="1" dirty="0"/>
              <a:t>“Has God said…?”</a:t>
            </a:r>
            <a:r>
              <a:rPr lang="en-US" sz="3200" dirty="0"/>
              <a:t> (Genesis 3:1) trying to get us to doubt what God said and why He said it?</a:t>
            </a:r>
          </a:p>
          <a:p>
            <a:pPr marL="0" indent="0">
              <a:buNone/>
            </a:pPr>
            <a:r>
              <a:rPr lang="en-US" sz="3200" dirty="0"/>
              <a:t>Genesis 3:11 - God asked Adam and Eve, </a:t>
            </a:r>
            <a:r>
              <a:rPr lang="en-US" sz="3200" b="1" i="1" dirty="0"/>
              <a:t>“who told you that you were naked?” - </a:t>
            </a:r>
            <a:r>
              <a:rPr lang="en-US" sz="3200" dirty="0"/>
              <a:t>What was </a:t>
            </a:r>
            <a:r>
              <a:rPr lang="en-US" sz="3200" b="1" dirty="0"/>
              <a:t>their</a:t>
            </a:r>
            <a:r>
              <a:rPr lang="en-US" sz="3200" dirty="0"/>
              <a:t> answer? What was </a:t>
            </a:r>
            <a:r>
              <a:rPr lang="en-US" sz="3200" b="1" dirty="0"/>
              <a:t>the</a:t>
            </a:r>
            <a:r>
              <a:rPr lang="en-US" sz="3200" dirty="0"/>
              <a:t> answer?</a:t>
            </a:r>
          </a:p>
          <a:p>
            <a:pPr marL="0" indent="0">
              <a:buNone/>
            </a:pPr>
            <a:r>
              <a:rPr lang="en-US" sz="3200" b="1" dirty="0"/>
              <a:t>God’s law was clear but they began to listen to someone else, they listened to the wisdom of Satan. </a:t>
            </a:r>
            <a:r>
              <a:rPr lang="en-US" sz="3200" dirty="0"/>
              <a:t>(Genesis 3:12; 1 Cor. 2:6-8; cf., John 10:3-5)</a:t>
            </a:r>
          </a:p>
          <a:p>
            <a:pPr marL="0" indent="0">
              <a:buNone/>
            </a:pPr>
            <a:r>
              <a:rPr lang="en-US" sz="3200" b="1" dirty="0"/>
              <a:t>Whose voice are you listening to? </a:t>
            </a:r>
            <a:r>
              <a:rPr lang="en-US" sz="3200" dirty="0"/>
              <a:t>(Matthew 17:5; Hebrews 1:1)</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fontScale="90000"/>
          </a:bodyPr>
          <a:lstStyle/>
          <a:p>
            <a:r>
              <a:rPr lang="en-US" sz="6000" b="1" dirty="0"/>
              <a:t>Who told you?</a:t>
            </a:r>
          </a:p>
        </p:txBody>
      </p:sp>
    </p:spTree>
    <p:extLst>
      <p:ext uri="{BB962C8B-B14F-4D97-AF65-F5344CB8AC3E}">
        <p14:creationId xmlns:p14="http://schemas.microsoft.com/office/powerpoint/2010/main" val="339786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1939636"/>
            <a:ext cx="11486116" cy="4918364"/>
          </a:xfrm>
        </p:spPr>
        <p:txBody>
          <a:bodyPr>
            <a:normAutofit/>
          </a:bodyPr>
          <a:lstStyle/>
          <a:p>
            <a:pPr>
              <a:spcBef>
                <a:spcPts val="600"/>
              </a:spcBef>
              <a:spcAft>
                <a:spcPts val="0"/>
              </a:spcAft>
            </a:pPr>
            <a:r>
              <a:rPr lang="en-US" sz="3600" b="1" dirty="0"/>
              <a:t>Example of the </a:t>
            </a:r>
            <a:r>
              <a:rPr lang="en-US" sz="3600" b="1" i="1" dirty="0"/>
              <a:t>“man of God” </a:t>
            </a:r>
            <a:r>
              <a:rPr lang="en-US" sz="3600" b="1" dirty="0"/>
              <a:t>and the </a:t>
            </a:r>
            <a:r>
              <a:rPr lang="en-US" sz="3600" b="1" i="1" dirty="0"/>
              <a:t>“old prophet”</a:t>
            </a:r>
            <a:r>
              <a:rPr lang="en-US" sz="3600" b="1" dirty="0"/>
              <a:t> </a:t>
            </a:r>
            <a:r>
              <a:rPr lang="en-US" sz="4000" dirty="0"/>
              <a:t>- </a:t>
            </a:r>
            <a:br>
              <a:rPr lang="en-US" sz="4000" dirty="0"/>
            </a:br>
            <a:r>
              <a:rPr lang="en-US" sz="3200" dirty="0"/>
              <a:t>(1 Kings 13)… </a:t>
            </a:r>
            <a:r>
              <a:rPr lang="en-US" sz="3200" b="1" dirty="0"/>
              <a:t>w</a:t>
            </a:r>
            <a:r>
              <a:rPr lang="en-US" sz="3600" b="1" dirty="0"/>
              <a:t>ho told him </a:t>
            </a:r>
            <a:r>
              <a:rPr lang="en-US" sz="3600" dirty="0"/>
              <a:t>to </a:t>
            </a:r>
            <a:r>
              <a:rPr lang="en-US" sz="3400" dirty="0"/>
              <a:t>“</a:t>
            </a:r>
            <a:r>
              <a:rPr lang="en-US" sz="3400" i="1" dirty="0">
                <a:latin typeface="Calibri" panose="020F0502020204030204" pitchFamily="34" charset="0"/>
                <a:ea typeface="Calibri" panose="020F0502020204030204" pitchFamily="34" charset="0"/>
                <a:cs typeface="Times New Roman" panose="02020603050405020304" pitchFamily="18" charset="0"/>
              </a:rPr>
              <a:t>eat no bread, nor drink water, nor return by the way which you came”</a:t>
            </a:r>
            <a:r>
              <a:rPr lang="en-US" sz="3400" dirty="0">
                <a:latin typeface="Calibri" panose="020F0502020204030204" pitchFamily="34" charset="0"/>
                <a:ea typeface="Calibri" panose="020F0502020204030204" pitchFamily="34" charset="0"/>
                <a:cs typeface="Times New Roman" panose="02020603050405020304" pitchFamily="18" charset="0"/>
              </a:rPr>
              <a:t>?</a:t>
            </a:r>
            <a:r>
              <a:rPr lang="en-US" sz="3200" dirty="0">
                <a:latin typeface="Calibri" panose="020F0502020204030204" pitchFamily="34" charset="0"/>
                <a:ea typeface="Calibri" panose="020F0502020204030204" pitchFamily="34" charset="0"/>
                <a:cs typeface="Times New Roman" panose="02020603050405020304" pitchFamily="18" charset="0"/>
              </a:rPr>
              <a:t> (vs. 9) </a:t>
            </a:r>
            <a:r>
              <a:rPr lang="en-US" sz="3600" b="1" dirty="0">
                <a:latin typeface="Calibri" panose="020F0502020204030204" pitchFamily="34" charset="0"/>
                <a:ea typeface="Calibri" panose="020F0502020204030204" pitchFamily="34" charset="0"/>
                <a:cs typeface="Times New Roman" panose="02020603050405020304" pitchFamily="18" charset="0"/>
              </a:rPr>
              <a:t>God did!</a:t>
            </a:r>
          </a:p>
          <a:p>
            <a:pPr>
              <a:spcBef>
                <a:spcPts val="600"/>
              </a:spcBef>
              <a:spcAft>
                <a:spcPts val="0"/>
              </a:spcAft>
            </a:pPr>
            <a:r>
              <a:rPr lang="en-US" sz="3600" dirty="0">
                <a:latin typeface="Calibri" panose="020F0502020204030204" pitchFamily="34" charset="0"/>
                <a:cs typeface="Times New Roman" panose="02020603050405020304" pitchFamily="18" charset="0"/>
              </a:rPr>
              <a:t>Who told him he could? </a:t>
            </a:r>
            <a:r>
              <a:rPr lang="en-US" sz="3600" b="1" dirty="0">
                <a:latin typeface="Calibri" panose="020F0502020204030204" pitchFamily="34" charset="0"/>
                <a:cs typeface="Times New Roman" panose="02020603050405020304" pitchFamily="18" charset="0"/>
              </a:rPr>
              <a:t>A man who lied! </a:t>
            </a:r>
            <a:r>
              <a:rPr lang="en-US" sz="3200" dirty="0">
                <a:latin typeface="Calibri" panose="020F0502020204030204" pitchFamily="34" charset="0"/>
                <a:cs typeface="Times New Roman" panose="02020603050405020304" pitchFamily="18" charset="0"/>
              </a:rPr>
              <a:t>(vs. 18)</a:t>
            </a:r>
          </a:p>
          <a:p>
            <a:pPr>
              <a:spcBef>
                <a:spcPts val="600"/>
              </a:spcBef>
              <a:spcAft>
                <a:spcPts val="0"/>
              </a:spcAft>
            </a:pPr>
            <a:r>
              <a:rPr lang="en-US" sz="3600" b="1" dirty="0">
                <a:latin typeface="Calibri" panose="020F0502020204030204" pitchFamily="34" charset="0"/>
                <a:cs typeface="Times New Roman" panose="02020603050405020304" pitchFamily="18" charset="0"/>
              </a:rPr>
              <a:t>Devoured by a lion. </a:t>
            </a:r>
            <a:r>
              <a:rPr lang="en-US" sz="3200" dirty="0">
                <a:latin typeface="Calibri" panose="020F0502020204030204" pitchFamily="34" charset="0"/>
                <a:cs typeface="Times New Roman" panose="02020603050405020304" pitchFamily="18" charset="0"/>
              </a:rPr>
              <a:t>(1 Peter 5:8)</a:t>
            </a:r>
          </a:p>
          <a:p>
            <a:pPr>
              <a:spcBef>
                <a:spcPts val="600"/>
              </a:spcBef>
              <a:spcAft>
                <a:spcPts val="0"/>
              </a:spcAft>
            </a:pPr>
            <a:r>
              <a:rPr lang="en-US" sz="3600" b="1" dirty="0">
                <a:latin typeface="Calibri" panose="020F0502020204030204" pitchFamily="34" charset="0"/>
                <a:cs typeface="Times New Roman" panose="02020603050405020304" pitchFamily="18" charset="0"/>
              </a:rPr>
              <a:t>Beware of false teachers</a:t>
            </a:r>
            <a:r>
              <a:rPr lang="en-US" sz="3600" dirty="0">
                <a:latin typeface="Calibri" panose="020F0502020204030204" pitchFamily="34" charset="0"/>
                <a:cs typeface="Times New Roman" panose="02020603050405020304" pitchFamily="18" charset="0"/>
              </a:rPr>
              <a:t>… does it matter their intention? </a:t>
            </a:r>
            <a:r>
              <a:rPr lang="en-US" sz="3200" dirty="0">
                <a:latin typeface="Calibri" panose="020F0502020204030204" pitchFamily="34" charset="0"/>
                <a:cs typeface="Times New Roman" panose="02020603050405020304" pitchFamily="18" charset="0"/>
              </a:rPr>
              <a:t>(Galatians 1:6-9; 2 Peter 2:1-3, 15; </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5400" b="1" dirty="0"/>
              <a:t>Who told you?</a:t>
            </a:r>
          </a:p>
        </p:txBody>
      </p:sp>
    </p:spTree>
    <p:extLst>
      <p:ext uri="{BB962C8B-B14F-4D97-AF65-F5344CB8AC3E}">
        <p14:creationId xmlns:p14="http://schemas.microsoft.com/office/powerpoint/2010/main" val="191011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6" cy="4528311"/>
          </a:xfrm>
        </p:spPr>
        <p:txBody>
          <a:bodyPr>
            <a:normAutofit fontScale="92500" lnSpcReduction="10000"/>
          </a:bodyPr>
          <a:lstStyle/>
          <a:p>
            <a:pPr marL="0" indent="0">
              <a:buNone/>
            </a:pPr>
            <a:r>
              <a:rPr lang="en-US" sz="3600" b="1" dirty="0"/>
              <a:t>Authority of man or God</a:t>
            </a:r>
            <a:r>
              <a:rPr lang="en-US" sz="3600" dirty="0"/>
              <a:t>?</a:t>
            </a:r>
            <a:r>
              <a:rPr lang="en-US" sz="4000" dirty="0"/>
              <a:t> </a:t>
            </a:r>
            <a:r>
              <a:rPr lang="en-US" sz="3200" dirty="0"/>
              <a:t>(Matthew 21:23-27)</a:t>
            </a:r>
          </a:p>
          <a:p>
            <a:pPr marL="0" indent="0">
              <a:buNone/>
            </a:pPr>
            <a:r>
              <a:rPr lang="en-US" sz="3600" b="1" dirty="0"/>
              <a:t>Beware of the teachings of men</a:t>
            </a:r>
            <a:r>
              <a:rPr lang="en-US" sz="3600" dirty="0"/>
              <a:t>? </a:t>
            </a:r>
            <a:r>
              <a:rPr lang="en-US" sz="3200" dirty="0"/>
              <a:t>(Matthew 15:7-9; 16:6-12)</a:t>
            </a:r>
          </a:p>
          <a:p>
            <a:pPr>
              <a:buFont typeface="Arial" panose="020B0604020202020204" pitchFamily="34" charset="0"/>
              <a:buChar char="•"/>
            </a:pPr>
            <a:r>
              <a:rPr lang="en-US" sz="3200" dirty="0"/>
              <a:t>Any preacher? (1 Corinthians 1:10-13; Acts 20:29-32)</a:t>
            </a:r>
          </a:p>
          <a:p>
            <a:pPr>
              <a:buFont typeface="Arial" panose="020B0604020202020204" pitchFamily="34" charset="0"/>
              <a:buChar char="•"/>
            </a:pPr>
            <a:r>
              <a:rPr lang="en-US" sz="3200" dirty="0"/>
              <a:t>Friends and family? (Matthew 10:37)</a:t>
            </a:r>
          </a:p>
          <a:p>
            <a:pPr>
              <a:buFont typeface="Arial" panose="020B0604020202020204" pitchFamily="34" charset="0"/>
              <a:buChar char="•"/>
            </a:pPr>
            <a:r>
              <a:rPr lang="en-US" sz="3200" dirty="0"/>
              <a:t>Creeds and/or counsels of men? (Acts 15)</a:t>
            </a:r>
          </a:p>
          <a:p>
            <a:pPr>
              <a:buFont typeface="Arial" panose="020B0604020202020204" pitchFamily="34" charset="0"/>
              <a:buChar char="•"/>
            </a:pPr>
            <a:r>
              <a:rPr lang="en-US" sz="3200" dirty="0"/>
              <a:t>Wisdom of the world? Media? “Influencers”? (1 Corinthians 1:20ff)</a:t>
            </a:r>
          </a:p>
          <a:p>
            <a:pPr marL="0" indent="0">
              <a:buNone/>
            </a:pPr>
            <a:r>
              <a:rPr lang="en-US" sz="3600" b="1" dirty="0"/>
              <a:t>Someone who is telling you what you want to hear</a:t>
            </a:r>
            <a:r>
              <a:rPr lang="en-US" sz="3600" dirty="0"/>
              <a:t>?    </a:t>
            </a:r>
            <a:br>
              <a:rPr lang="en-US" sz="3600" dirty="0"/>
            </a:br>
            <a:r>
              <a:rPr lang="en-US" sz="3200" dirty="0"/>
              <a:t>(2 Timothy 4:1-3, 1 Kings 22; Isaiah 30:10)</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5400" b="1" dirty="0"/>
              <a:t>Who told you?</a:t>
            </a:r>
          </a:p>
        </p:txBody>
      </p:sp>
    </p:spTree>
    <p:extLst>
      <p:ext uri="{BB962C8B-B14F-4D97-AF65-F5344CB8AC3E}">
        <p14:creationId xmlns:p14="http://schemas.microsoft.com/office/powerpoint/2010/main" val="413657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6" cy="4528311"/>
          </a:xfrm>
        </p:spPr>
        <p:txBody>
          <a:bodyPr>
            <a:normAutofit/>
          </a:bodyPr>
          <a:lstStyle/>
          <a:p>
            <a:pPr marL="0" indent="0">
              <a:buNone/>
            </a:pPr>
            <a:r>
              <a:rPr lang="en-US" sz="3600" b="1" dirty="0"/>
              <a:t>Be careful…</a:t>
            </a:r>
          </a:p>
          <a:p>
            <a:r>
              <a:rPr lang="en-US" sz="3600" b="1" dirty="0"/>
              <a:t>Who you listen to! </a:t>
            </a:r>
            <a:r>
              <a:rPr lang="en-US" sz="3200" dirty="0"/>
              <a:t>(John 10:4-5; 1 Kings 13)</a:t>
            </a:r>
          </a:p>
          <a:p>
            <a:r>
              <a:rPr lang="en-US" sz="3600" b="1" dirty="0"/>
              <a:t>What you listen to! </a:t>
            </a:r>
            <a:r>
              <a:rPr lang="en-US" sz="3200" dirty="0"/>
              <a:t>(Mark 4:24; cf., Proverbs 4:23)</a:t>
            </a:r>
          </a:p>
          <a:p>
            <a:r>
              <a:rPr lang="en-US" sz="3600" b="1" dirty="0"/>
              <a:t>How we listen! </a:t>
            </a:r>
            <a:r>
              <a:rPr lang="en-US" sz="3200" dirty="0"/>
              <a:t>(Luke 8:18; cf., James 1:21)</a:t>
            </a:r>
          </a:p>
          <a:p>
            <a:pPr marL="0" indent="0">
              <a:buNone/>
            </a:pPr>
            <a:r>
              <a:rPr lang="en-US" sz="3600" b="1" i="1" dirty="0"/>
              <a:t>“Speak, Lord, for Your servant is listening.” </a:t>
            </a:r>
            <a:r>
              <a:rPr lang="en-US" sz="2800" dirty="0"/>
              <a:t>(1 Samuel 3:9)</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5400" b="1" dirty="0"/>
              <a:t>Warnings about listening</a:t>
            </a:r>
          </a:p>
        </p:txBody>
      </p:sp>
    </p:spTree>
    <p:extLst>
      <p:ext uri="{BB962C8B-B14F-4D97-AF65-F5344CB8AC3E}">
        <p14:creationId xmlns:p14="http://schemas.microsoft.com/office/powerpoint/2010/main" val="287238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6" cy="4528311"/>
          </a:xfrm>
        </p:spPr>
        <p:txBody>
          <a:bodyPr>
            <a:normAutofit/>
          </a:bodyPr>
          <a:lstStyle/>
          <a:p>
            <a:r>
              <a:rPr lang="en-US" sz="3600" b="1" i="1" dirty="0"/>
              <a:t>“Speak, Lord, for Your servant is listening.” </a:t>
            </a:r>
            <a:r>
              <a:rPr lang="en-US" sz="2800" dirty="0"/>
              <a:t>(1 Samuel 3:9)</a:t>
            </a:r>
          </a:p>
          <a:p>
            <a:r>
              <a:rPr lang="en-US" sz="3600" b="1" dirty="0"/>
              <a:t>Must make the choice, make the effort, and spend the time, to listen to the truth! </a:t>
            </a:r>
            <a:r>
              <a:rPr lang="en-US" sz="3200" dirty="0"/>
              <a:t>(Ephesians 1:13; Acts 10:27, 33; Nehemiah 8:1-8; )</a:t>
            </a:r>
          </a:p>
          <a:p>
            <a:r>
              <a:rPr lang="en-US" sz="3600" b="1" dirty="0"/>
              <a:t>Must examine </a:t>
            </a:r>
            <a:r>
              <a:rPr lang="en-US" sz="3600" b="1" dirty="0">
                <a:solidFill>
                  <a:srgbClr val="C00000"/>
                </a:solidFill>
              </a:rPr>
              <a:t>what</a:t>
            </a:r>
            <a:r>
              <a:rPr lang="en-US" sz="3600" b="1" dirty="0"/>
              <a:t> we hear! </a:t>
            </a:r>
            <a:r>
              <a:rPr lang="en-US" sz="3200" dirty="0"/>
              <a:t>(Acts 17:11; 1 John 4:1)</a:t>
            </a:r>
          </a:p>
          <a:p>
            <a:r>
              <a:rPr lang="en-US" sz="3600" b="1" dirty="0">
                <a:solidFill>
                  <a:srgbClr val="C00000"/>
                </a:solidFill>
              </a:rPr>
              <a:t>How</a:t>
            </a:r>
            <a:r>
              <a:rPr lang="en-US" sz="3600" b="1" dirty="0"/>
              <a:t> we listen! </a:t>
            </a:r>
            <a:r>
              <a:rPr lang="en-US" sz="3200" dirty="0"/>
              <a:t>(Luke 8:18; cf., James 1:19-22; John 21:19-22; Acts 22:22; 1 Corinthians 2:12-3:3; 1 Thessalonians 1:6-7)</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fontScale="90000"/>
          </a:bodyPr>
          <a:lstStyle/>
          <a:p>
            <a:r>
              <a:rPr lang="en-US" sz="5400" b="1" dirty="0"/>
              <a:t>Our Salvation depends </a:t>
            </a:r>
            <a:br>
              <a:rPr lang="en-US" sz="5400" b="1" dirty="0"/>
            </a:br>
            <a:r>
              <a:rPr lang="en-US" sz="5400" b="1" dirty="0"/>
              <a:t>on who we listen to</a:t>
            </a:r>
          </a:p>
        </p:txBody>
      </p:sp>
    </p:spTree>
    <p:extLst>
      <p:ext uri="{BB962C8B-B14F-4D97-AF65-F5344CB8AC3E}">
        <p14:creationId xmlns:p14="http://schemas.microsoft.com/office/powerpoint/2010/main" val="405662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6" cy="4528311"/>
          </a:xfrm>
        </p:spPr>
        <p:txBody>
          <a:bodyPr>
            <a:normAutofit/>
          </a:bodyPr>
          <a:lstStyle/>
          <a:p>
            <a:pPr marL="0" indent="0">
              <a:buNone/>
            </a:pPr>
            <a:r>
              <a:rPr lang="en-US" sz="3200" dirty="0"/>
              <a:t>Who told you…</a:t>
            </a:r>
          </a:p>
          <a:p>
            <a:pPr>
              <a:buFont typeface="Arial" panose="020B0604020202020204" pitchFamily="34" charset="0"/>
              <a:buChar char="•"/>
            </a:pPr>
            <a:r>
              <a:rPr lang="en-US" sz="3200" dirty="0"/>
              <a:t>To say the “sinners prayer”?</a:t>
            </a:r>
          </a:p>
          <a:p>
            <a:pPr>
              <a:buFont typeface="Arial" panose="020B0604020202020204" pitchFamily="34" charset="0"/>
              <a:buChar char="•"/>
            </a:pPr>
            <a:r>
              <a:rPr lang="en-US" sz="3200" dirty="0"/>
              <a:t>That once you’re saved, you’re always saved?</a:t>
            </a:r>
          </a:p>
          <a:p>
            <a:pPr>
              <a:buFont typeface="Arial" panose="020B0604020202020204" pitchFamily="34" charset="0"/>
              <a:buChar char="•"/>
            </a:pPr>
            <a:r>
              <a:rPr lang="en-US" sz="3200" dirty="0"/>
              <a:t>That baptism does not save you?</a:t>
            </a:r>
          </a:p>
          <a:p>
            <a:pPr>
              <a:buFont typeface="Arial" panose="020B0604020202020204" pitchFamily="34" charset="0"/>
              <a:buChar char="•"/>
            </a:pPr>
            <a:r>
              <a:rPr lang="en-US" sz="3200" dirty="0"/>
              <a:t>To just believe that Jesus is the Messiah?</a:t>
            </a:r>
          </a:p>
          <a:p>
            <a:pPr>
              <a:buFont typeface="Arial" panose="020B0604020202020204" pitchFamily="34" charset="0"/>
              <a:buChar char="•"/>
            </a:pPr>
            <a:r>
              <a:rPr lang="en-US" sz="3200" b="1" i="1" dirty="0"/>
              <a:t>“He who believes and is baptized shall be saved?” </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fontScale="90000"/>
          </a:bodyPr>
          <a:lstStyle/>
          <a:p>
            <a:r>
              <a:rPr lang="en-US" sz="5400" b="1" dirty="0"/>
              <a:t>Our Salvation depends </a:t>
            </a:r>
            <a:br>
              <a:rPr lang="en-US" sz="5400" b="1" dirty="0"/>
            </a:br>
            <a:r>
              <a:rPr lang="en-US" sz="5400" b="1" dirty="0"/>
              <a:t>on who we listen to</a:t>
            </a:r>
          </a:p>
        </p:txBody>
      </p:sp>
    </p:spTree>
    <p:extLst>
      <p:ext uri="{BB962C8B-B14F-4D97-AF65-F5344CB8AC3E}">
        <p14:creationId xmlns:p14="http://schemas.microsoft.com/office/powerpoint/2010/main" val="48903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Custom 11">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ustom 2">
      <a:majorFont>
        <a:latin typeface="Candara"/>
        <a:ea typeface=""/>
        <a:cs typeface=""/>
      </a:majorFont>
      <a:minorFont>
        <a:latin typeface="Candar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ln>
          <a:noFill/>
        </a:ln>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extLst>
    <a:ext uri="{05A4C25C-085E-4340-85A3-A5531E510DB2}">
      <thm15:themeFamily xmlns:thm15="http://schemas.microsoft.com/office/thememl/2012/main" name="Looks Like Sounds Like_SL - v4" id="{49340C27-6B59-423E-9A21-D8403F920761}" vid="{33BFA150-A101-4C57-BCA6-BEC943E5B3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831</Words>
  <Application>Microsoft Office PowerPoint</Application>
  <PresentationFormat>Widescreen</PresentationFormat>
  <Paragraphs>62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Candara</vt:lpstr>
      <vt:lpstr>Wingdings 2</vt:lpstr>
      <vt:lpstr>Dividend</vt:lpstr>
      <vt:lpstr>God is Asking… “Who told you…?”</vt:lpstr>
      <vt:lpstr>Who told you?</vt:lpstr>
      <vt:lpstr>Who told you?</vt:lpstr>
      <vt:lpstr>Who told you?</vt:lpstr>
      <vt:lpstr>Warnings about listening</vt:lpstr>
      <vt:lpstr>Our Salvation depends  on who we listen to</vt:lpstr>
      <vt:lpstr>Our Salvation depends  on who we listen 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Asking… “Who told you…?”</dc:title>
  <dc:creator>Chris Simmons</dc:creator>
  <cp:lastModifiedBy>Chris Simmons</cp:lastModifiedBy>
  <cp:revision>4</cp:revision>
  <dcterms:created xsi:type="dcterms:W3CDTF">2024-01-14T20:28:03Z</dcterms:created>
  <dcterms:modified xsi:type="dcterms:W3CDTF">2024-01-14T21:37:12Z</dcterms:modified>
</cp:coreProperties>
</file>