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4" r:id="rId5"/>
    <p:sldId id="268" r:id="rId6"/>
    <p:sldId id="269" r:id="rId7"/>
    <p:sldId id="273" r:id="rId8"/>
    <p:sldId id="272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295" autoAdjust="0"/>
  </p:normalViewPr>
  <p:slideViewPr>
    <p:cSldViewPr snapToGrid="0" snapToObjects="1">
      <p:cViewPr varScale="1">
        <p:scale>
          <a:sx n="54" d="100"/>
          <a:sy n="54" d="100"/>
        </p:scale>
        <p:origin x="129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70A70-69E8-41A8-9AAD-4DE5CABBC1B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397D9-9897-46EF-9BE5-230E2047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5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 28:13-14</a:t>
            </a:r>
          </a:p>
          <a:p>
            <a:r>
              <a:rPr lang="en-US" dirty="0"/>
              <a:t>He who conceals his transgressions will not prosper, But he who confesses and forsakes them will find compassion. </a:t>
            </a:r>
          </a:p>
          <a:p>
            <a:r>
              <a:rPr lang="en-US" dirty="0"/>
              <a:t>14 How blessed is the man who fears always, But he who hardens his heart will fall into calamity. </a:t>
            </a:r>
          </a:p>
          <a:p>
            <a:endParaRPr lang="en-US" dirty="0"/>
          </a:p>
          <a:p>
            <a:r>
              <a:rPr lang="en-US" dirty="0"/>
              <a:t>Ps 32:3-5</a:t>
            </a:r>
          </a:p>
          <a:p>
            <a:r>
              <a:rPr lang="en-US" dirty="0"/>
              <a:t> When I kept silent about my sin, my body wasted away</a:t>
            </a:r>
          </a:p>
          <a:p>
            <a:r>
              <a:rPr lang="en-US" dirty="0"/>
              <a:t>Through my groaning all day long. </a:t>
            </a:r>
          </a:p>
          <a:p>
            <a:r>
              <a:rPr lang="en-US" dirty="0"/>
              <a:t>4 For day and night Your hand was heavy upon me;</a:t>
            </a:r>
          </a:p>
          <a:p>
            <a:r>
              <a:rPr lang="en-US" dirty="0"/>
              <a:t>My vitality was drained away as with the fever heat of summer. Selah. </a:t>
            </a:r>
          </a:p>
          <a:p>
            <a:r>
              <a:rPr lang="en-US" dirty="0"/>
              <a:t>5 I acknowledged my sin to You,</a:t>
            </a:r>
          </a:p>
          <a:p>
            <a:r>
              <a:rPr lang="en-US" dirty="0"/>
              <a:t>And my iniquity I did not hide;</a:t>
            </a:r>
          </a:p>
          <a:p>
            <a:r>
              <a:rPr lang="en-US" dirty="0"/>
              <a:t>I said, "I will confess my transgressions to the Lord";</a:t>
            </a:r>
          </a:p>
          <a:p>
            <a:r>
              <a:rPr lang="en-US" dirty="0"/>
              <a:t>And You forgave the guilt of my sin. Selah.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To acknowledge is not the same as a change of heart and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0397D9-9897-46EF-9BE5-230E2047DD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2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A738-98AC-BE48-A4FC-89D20C727F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149062"/>
            <a:ext cx="5791200" cy="1325563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Edit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37F6AFD-DBA7-5944-B8C8-9122FA8939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580988"/>
            <a:ext cx="5791200" cy="925512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subtitle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58D7AD28-91C2-9048-8626-573CB05F6A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56900" y="4570790"/>
            <a:ext cx="4034172" cy="22768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CC5F45C8-7226-5845-9311-4B8B220C1C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57828" y="2283580"/>
            <a:ext cx="4034172" cy="22768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BAFCF363-85F0-CC47-91EB-71AC93A50CC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70603" y="268"/>
            <a:ext cx="4111583" cy="2276856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566D4D9A-5632-1B49-ADF6-5DECA1B892F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4070604" cy="2276856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2BB57774-1E3A-FD4C-8E5F-1C90050A3E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57828" y="0"/>
            <a:ext cx="4034172" cy="2276856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30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5D446-3339-5447-8429-4B796A71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60" y="1825625"/>
            <a:ext cx="528969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459092-3379-5D42-84C2-0B1B24AE442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59402" y="1825625"/>
            <a:ext cx="528969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B46CD8-7049-4F66-8B95-308A91FCA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58" y="184150"/>
            <a:ext cx="10515600" cy="625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24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1F2A0A4-8BFE-4CFD-90C3-A85BA2DE86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45A6E2-D463-4AEB-8F60-3271CBB2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219075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843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9C30FF-263D-5D47-8F06-204E0953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714DB-8A21-CA44-A68F-63A9AF6E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507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 userDrawn="1">
          <p15:clr>
            <a:srgbClr val="F26B43"/>
          </p15:clr>
        </p15:guide>
        <p15:guide id="2" pos="7464" userDrawn="1">
          <p15:clr>
            <a:srgbClr val="F26B43"/>
          </p15:clr>
        </p15:guide>
        <p15:guide id="3" orient="horz" pos="192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2787846"/>
            <a:ext cx="8520545" cy="1282308"/>
          </a:xfrm>
        </p:spPr>
        <p:txBody>
          <a:bodyPr>
            <a:normAutofit/>
          </a:bodyPr>
          <a:lstStyle/>
          <a:p>
            <a:r>
              <a:rPr lang="en-US" sz="6600" dirty="0"/>
              <a:t>What Have You Done?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800" y="4492088"/>
            <a:ext cx="5154341" cy="92551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God’s questions for man</a:t>
            </a:r>
          </a:p>
          <a:p>
            <a:pPr marL="0" indent="0"/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Genesis 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51FCA8-F50E-B574-6AAD-EF39746DA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327" y="2158222"/>
            <a:ext cx="2696873" cy="254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2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801"/>
            <a:ext cx="10986654" cy="1064564"/>
          </a:xfrm>
        </p:spPr>
        <p:txBody>
          <a:bodyPr>
            <a:normAutofit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Have You Done?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427018"/>
            <a:ext cx="11223812" cy="5387181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Not the will of the Father. </a:t>
            </a:r>
            <a:r>
              <a:rPr lang="en-US" sz="3600" dirty="0"/>
              <a:t>(John 6:38)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If not His will, then we have done what our adversary wants us to do. </a:t>
            </a:r>
            <a:r>
              <a:rPr lang="en-US" sz="3600" dirty="0"/>
              <a:t>(John 8:38-44)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We didn’t resist him! </a:t>
            </a:r>
            <a:r>
              <a:rPr lang="en-US" sz="3600" dirty="0"/>
              <a:t>(Ephesians 6:11-13)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We failed to be prepared! </a:t>
            </a:r>
            <a:r>
              <a:rPr lang="en-US" sz="3600" dirty="0"/>
              <a:t>(Ephesians 6:14:17)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We focused on self and not God and forgot to be thankful. </a:t>
            </a:r>
            <a:r>
              <a:rPr lang="en-US" sz="3600" dirty="0"/>
              <a:t>(Romans 1:21ff)</a:t>
            </a:r>
          </a:p>
        </p:txBody>
      </p:sp>
    </p:spTree>
    <p:extLst>
      <p:ext uri="{BB962C8B-B14F-4D97-AF65-F5344CB8AC3E}">
        <p14:creationId xmlns:p14="http://schemas.microsoft.com/office/powerpoint/2010/main" val="105618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801"/>
            <a:ext cx="10986654" cy="1064564"/>
          </a:xfrm>
        </p:spPr>
        <p:txBody>
          <a:bodyPr>
            <a:normAutofit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Have You Done?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704109"/>
            <a:ext cx="10986655" cy="46828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Separated yourself from our Father who loves you. </a:t>
            </a:r>
            <a:r>
              <a:rPr lang="en-US" sz="3600" dirty="0"/>
              <a:t>(Isaiah 59:1-2)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Declined God’s blessings, fellowship and favor. </a:t>
            </a:r>
            <a:r>
              <a:rPr lang="en-US" sz="3600" dirty="0"/>
              <a:t>(Genesis 2:15-25)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Brought about consequences unprepared for. </a:t>
            </a:r>
            <a:r>
              <a:rPr lang="en-US" sz="3600" dirty="0"/>
              <a:t>(Genesis 4:10-13)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What were they thinking?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043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801"/>
            <a:ext cx="10986654" cy="1064564"/>
          </a:xfrm>
        </p:spPr>
        <p:txBody>
          <a:bodyPr>
            <a:normAutofit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Is God Asking Us?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427018"/>
            <a:ext cx="11223812" cy="4959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Accountability</a:t>
            </a:r>
            <a:r>
              <a:rPr lang="en-US" sz="3600" dirty="0"/>
              <a:t> - God knows what we have done, will we acknowledge it? (Genesis 4:10)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Achan</a:t>
            </a:r>
            <a:r>
              <a:rPr lang="en-US" sz="3600" dirty="0"/>
              <a:t> - Joshua 7:19-21, </a:t>
            </a:r>
            <a:r>
              <a:rPr lang="en-US" sz="3600" i="1" dirty="0"/>
              <a:t>“tell me now what you have done…I saw… I coveted…took… concealed…”; </a:t>
            </a:r>
            <a:br>
              <a:rPr lang="en-US" sz="3600" i="1" dirty="0"/>
            </a:br>
            <a:r>
              <a:rPr lang="en-US" sz="3600" i="1" dirty="0"/>
              <a:t>(c</a:t>
            </a:r>
            <a:r>
              <a:rPr lang="en-US" sz="3600" dirty="0"/>
              <a:t>f., James 1:14-15)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King Saul </a:t>
            </a:r>
            <a:r>
              <a:rPr lang="en-US" sz="3600" dirty="0"/>
              <a:t>- 1 Samuel 13:11, </a:t>
            </a:r>
            <a:r>
              <a:rPr lang="en-US" sz="3600" i="1" dirty="0"/>
              <a:t>“what have you done?... </a:t>
            </a:r>
            <a:br>
              <a:rPr lang="en-US" sz="3600" i="1" dirty="0"/>
            </a:br>
            <a:r>
              <a:rPr lang="en-US" sz="3600" i="1" dirty="0"/>
              <a:t>I forced myself” </a:t>
            </a:r>
            <a:r>
              <a:rPr lang="en-US" sz="3600" dirty="0"/>
              <a:t>(cf., 1 Samuel 15:9-23)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King David </a:t>
            </a:r>
            <a:r>
              <a:rPr lang="en-US" sz="3600" dirty="0"/>
              <a:t>- </a:t>
            </a:r>
            <a:r>
              <a:rPr lang="en-US" sz="3600" i="1" dirty="0"/>
              <a:t>“I have sinned against the Lord.”  </a:t>
            </a:r>
            <a:br>
              <a:rPr lang="en-US" sz="3600" i="1" dirty="0"/>
            </a:br>
            <a:r>
              <a:rPr lang="en-US" sz="3600" dirty="0"/>
              <a:t>(2 Samuel 12:13; Psalms 32:1-5)</a:t>
            </a:r>
          </a:p>
        </p:txBody>
      </p:sp>
    </p:spTree>
    <p:extLst>
      <p:ext uri="{BB962C8B-B14F-4D97-AF65-F5344CB8AC3E}">
        <p14:creationId xmlns:p14="http://schemas.microsoft.com/office/powerpoint/2010/main" val="74152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801"/>
            <a:ext cx="10986654" cy="1064564"/>
          </a:xfrm>
        </p:spPr>
        <p:txBody>
          <a:bodyPr>
            <a:normAutofit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God’s Seeks Confession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427018"/>
            <a:ext cx="11152094" cy="5206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What is confession?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To assent, acknowledge</a:t>
            </a:r>
            <a:r>
              <a:rPr lang="en-US" sz="3600" dirty="0"/>
              <a:t>, “to say the same thing as another…”, out of conviction.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To not hide or conceal. </a:t>
            </a:r>
            <a:br>
              <a:rPr lang="en-US" sz="3600" dirty="0"/>
            </a:br>
            <a:r>
              <a:rPr lang="en-US" sz="3600" dirty="0"/>
              <a:t>(Proverbs 28:13-14, Psalms 32:3-5)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Confession is not the same as repentance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Jesus commands to “sin no more”! (John 5:14)</a:t>
            </a:r>
          </a:p>
        </p:txBody>
      </p:sp>
    </p:spTree>
    <p:extLst>
      <p:ext uri="{BB962C8B-B14F-4D97-AF65-F5344CB8AC3E}">
        <p14:creationId xmlns:p14="http://schemas.microsoft.com/office/powerpoint/2010/main" val="10346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3801"/>
            <a:ext cx="11402291" cy="1064564"/>
          </a:xfrm>
        </p:spPr>
        <p:txBody>
          <a:bodyPr>
            <a:normAutofit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This That You Have NOT Done?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704109"/>
            <a:ext cx="10986655" cy="4682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Have we left undone that which we ought to have done? </a:t>
            </a:r>
            <a:r>
              <a:rPr lang="en-US" sz="4000" dirty="0"/>
              <a:t>(Judges 2:2)</a:t>
            </a:r>
          </a:p>
          <a:p>
            <a:pPr marL="0" indent="0">
              <a:buNone/>
            </a:pPr>
            <a:r>
              <a:rPr lang="en-US" sz="4000" i="1" dirty="0"/>
              <a:t>“</a:t>
            </a:r>
            <a:r>
              <a:rPr lang="en-US" sz="4000" b="1" dirty="0"/>
              <a:t>I didn’t do anything wrong!” </a:t>
            </a:r>
            <a:br>
              <a:rPr lang="en-US" sz="4000" i="1" dirty="0"/>
            </a:br>
            <a:r>
              <a:rPr lang="en-US" sz="4000" dirty="0"/>
              <a:t>(Matthew 25:24-25; 23:23; Luke 18:11)</a:t>
            </a:r>
          </a:p>
          <a:p>
            <a:pPr marL="0" indent="0">
              <a:buNone/>
            </a:pPr>
            <a:r>
              <a:rPr lang="en-US" sz="4000" b="1" dirty="0"/>
              <a:t>Satan seeks to deceive us into thinking we don’t have all we should.</a:t>
            </a:r>
            <a:r>
              <a:rPr lang="en-US" sz="4000" dirty="0"/>
              <a:t> (James 4:17; </a:t>
            </a:r>
            <a:br>
              <a:rPr lang="en-US" sz="4000" dirty="0"/>
            </a:br>
            <a:r>
              <a:rPr lang="en-US" sz="4000" dirty="0"/>
              <a:t>cf., Romans 12:1-2; Hebrews 12:1-2)</a:t>
            </a:r>
          </a:p>
        </p:txBody>
      </p:sp>
    </p:spTree>
    <p:extLst>
      <p:ext uri="{BB962C8B-B14F-4D97-AF65-F5344CB8AC3E}">
        <p14:creationId xmlns:p14="http://schemas.microsoft.com/office/powerpoint/2010/main" val="418890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3801"/>
            <a:ext cx="11402291" cy="1064564"/>
          </a:xfrm>
        </p:spPr>
        <p:txBody>
          <a:bodyPr>
            <a:normAutofit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Avoiding Excuses…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380565"/>
            <a:ext cx="10986655" cy="5006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Excuses began in the garden… Adam blamed God </a:t>
            </a:r>
            <a:r>
              <a:rPr lang="en-US" sz="3200" dirty="0"/>
              <a:t>(Genesis 3:12, </a:t>
            </a:r>
            <a:r>
              <a:rPr lang="en-US" sz="3200" i="1" dirty="0"/>
              <a:t>“the woman You gave me…”</a:t>
            </a:r>
            <a:r>
              <a:rPr lang="en-US" sz="3200" dirty="0"/>
              <a:t>; </a:t>
            </a:r>
            <a:br>
              <a:rPr lang="en-US" sz="3200" dirty="0"/>
            </a:br>
            <a:r>
              <a:rPr lang="en-US" sz="3200" dirty="0"/>
              <a:t>Matthew 25:24, “you expect too much”)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Someone else’s fault! </a:t>
            </a:r>
            <a:r>
              <a:rPr lang="en-US" sz="3200" dirty="0"/>
              <a:t>(1 Samuel 13:11)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“You weren’t clear…”</a:t>
            </a:r>
            <a:r>
              <a:rPr lang="en-US" sz="3200" dirty="0"/>
              <a:t> (Ephesians 5:17)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“I don’t have time…”</a:t>
            </a:r>
            <a:r>
              <a:rPr lang="en-US" sz="3200" dirty="0"/>
              <a:t> (Psalms 90:12)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“Get someone else…” </a:t>
            </a:r>
            <a:r>
              <a:rPr lang="en-US" sz="3200" dirty="0"/>
              <a:t>(Exodus 4:10-16; Jeremiah 1:6-9)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Work, possessions, family duties… </a:t>
            </a:r>
            <a:r>
              <a:rPr lang="en-US" sz="3200" dirty="0"/>
              <a:t>(Luke 14:16-24)</a:t>
            </a:r>
          </a:p>
          <a:p>
            <a:pPr marL="0" indent="0">
              <a:buNone/>
            </a:pPr>
            <a:r>
              <a:rPr lang="en-US" sz="3200" b="1" dirty="0"/>
              <a:t>Reasons to obey?</a:t>
            </a:r>
            <a:r>
              <a:rPr lang="en-US" sz="3200" dirty="0"/>
              <a:t> (2 Corinthians 5:10-16)</a:t>
            </a:r>
          </a:p>
        </p:txBody>
      </p:sp>
    </p:spTree>
    <p:extLst>
      <p:ext uri="{BB962C8B-B14F-4D97-AF65-F5344CB8AC3E}">
        <p14:creationId xmlns:p14="http://schemas.microsoft.com/office/powerpoint/2010/main" val="167088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8C9-A2AF-6246-BFA1-0DEC0CE7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76537"/>
            <a:ext cx="11402291" cy="1239308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Consequences of what have or haven’t done…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5725-51B0-6342-8566-4460CFF194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704109"/>
            <a:ext cx="10986655" cy="4682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Separation from God… but we can be reconciled. </a:t>
            </a:r>
            <a:r>
              <a:rPr lang="en-US" sz="3600" dirty="0"/>
              <a:t>(2 Corinthians 5:20)</a:t>
            </a:r>
          </a:p>
          <a:p>
            <a:pPr marL="0" indent="0">
              <a:buNone/>
            </a:pPr>
            <a:r>
              <a:rPr lang="en-US" sz="3600" b="1" dirty="0"/>
              <a:t>Guilty conscience… we can have our conscience cleansed. </a:t>
            </a:r>
            <a:r>
              <a:rPr lang="en-US" sz="3600" dirty="0"/>
              <a:t>(1 Peter 3:21; Hebrews 9:14; 1 John 1:9)</a:t>
            </a:r>
          </a:p>
          <a:p>
            <a:pPr marL="0" indent="0">
              <a:buNone/>
            </a:pPr>
            <a:r>
              <a:rPr lang="en-US" sz="3600" b="1" dirty="0"/>
              <a:t>Dead in our sins… we can be made alive </a:t>
            </a:r>
            <a:r>
              <a:rPr lang="en-US" sz="3600" dirty="0"/>
              <a:t>through faith in Jesus Christ. (Mark 16:15-16; Romans 6:3-4)</a:t>
            </a:r>
          </a:p>
        </p:txBody>
      </p:sp>
    </p:spTree>
    <p:extLst>
      <p:ext uri="{BB962C8B-B14F-4D97-AF65-F5344CB8AC3E}">
        <p14:creationId xmlns:p14="http://schemas.microsoft.com/office/powerpoint/2010/main" val="252018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ams Background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251290_win32_fixed" id="{3C0E5846-95BB-4F30-BAE6-3C998FB54D05}" vid="{683AF07C-846A-407B-9260-A37E39B5F5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63A70E-B046-4E9F-BAAA-A72BFFD2B7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0999C8-57C9-4989-A24B-21241DEF625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CF43B4AB-12E0-4CDD-95F7-B736BE257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Danger zone virtual Teams backgrounds</Template>
  <TotalTime>2864</TotalTime>
  <Words>666</Words>
  <Application>Microsoft Office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UI</vt:lpstr>
      <vt:lpstr>Office Theme</vt:lpstr>
      <vt:lpstr>What Have You Done?</vt:lpstr>
      <vt:lpstr>What Have You Done?</vt:lpstr>
      <vt:lpstr>What Have You Done?</vt:lpstr>
      <vt:lpstr>Why Is God Asking Us?</vt:lpstr>
      <vt:lpstr>God’s Seeks Confession</vt:lpstr>
      <vt:lpstr>What Is This That You Have NOT Done?</vt:lpstr>
      <vt:lpstr>Avoiding Excuses…</vt:lpstr>
      <vt:lpstr>Consequences of what have or haven’t done…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Have You Done?</dc:title>
  <dc:creator>Chris Simmons</dc:creator>
  <cp:lastModifiedBy>Chris Simmons</cp:lastModifiedBy>
  <cp:revision>3</cp:revision>
  <dcterms:created xsi:type="dcterms:W3CDTF">2024-01-19T14:43:02Z</dcterms:created>
  <dcterms:modified xsi:type="dcterms:W3CDTF">2024-02-28T17:16:27Z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