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82" r:id="rId5"/>
    <p:sldId id="284" r:id="rId6"/>
    <p:sldId id="311" r:id="rId7"/>
    <p:sldId id="302" r:id="rId8"/>
    <p:sldId id="312" r:id="rId9"/>
    <p:sldId id="314" r:id="rId10"/>
    <p:sldId id="315" r:id="rId11"/>
    <p:sldId id="303" r:id="rId12"/>
    <p:sldId id="307" r:id="rId13"/>
    <p:sldId id="316" r:id="rId14"/>
    <p:sldId id="317" r:id="rId15"/>
    <p:sldId id="308" r:id="rId16"/>
    <p:sldId id="309" r:id="rId1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EC20E35-A176-4012-BC5E-935CFFF8708E}"/>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80295" autoAdjust="0"/>
  </p:normalViewPr>
  <p:slideViewPr>
    <p:cSldViewPr snapToGrid="0">
      <p:cViewPr varScale="1">
        <p:scale>
          <a:sx n="54" d="100"/>
          <a:sy n="54" d="100"/>
        </p:scale>
        <p:origin x="1122"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p:scale>
          <a:sx n="100" d="100"/>
          <a:sy n="100" d="100"/>
        </p:scale>
        <p:origin x="1806" y="-13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1B851-A84E-4191-B0E4-7E09CEA3715E}" type="doc">
      <dgm:prSet loTypeId="urn:microsoft.com/office/officeart/2005/8/layout/venn1" loCatId="relationship" qsTypeId="urn:microsoft.com/office/officeart/2005/8/quickstyle/simple1" qsCatId="simple" csTypeId="urn:microsoft.com/office/officeart/2005/8/colors/accent1_2" csCatId="accent1" phldr="1"/>
      <dgm:spPr/>
    </dgm:pt>
    <dgm:pt modelId="{EC6903FE-98A1-413D-86CA-F15458813B72}">
      <dgm:prSet phldrT="[Text]"/>
      <dgm:spPr/>
      <dgm:t>
        <a:bodyPr/>
        <a:lstStyle/>
        <a:p>
          <a:r>
            <a:rPr lang="en-US" b="1" dirty="0">
              <a:solidFill>
                <a:schemeClr val="bg1"/>
              </a:solidFill>
            </a:rPr>
            <a:t>Study</a:t>
          </a:r>
        </a:p>
      </dgm:t>
    </dgm:pt>
    <dgm:pt modelId="{748B1922-D4AF-47B2-8D8B-95DBFC0451BF}" type="parTrans" cxnId="{7C1E95A6-083B-4FB1-BD69-E39504A898C2}">
      <dgm:prSet/>
      <dgm:spPr/>
      <dgm:t>
        <a:bodyPr/>
        <a:lstStyle/>
        <a:p>
          <a:endParaRPr lang="en-US"/>
        </a:p>
      </dgm:t>
    </dgm:pt>
    <dgm:pt modelId="{93681DE9-3947-46C1-9E64-5A9E614FFE8C}" type="sibTrans" cxnId="{7C1E95A6-083B-4FB1-BD69-E39504A898C2}">
      <dgm:prSet/>
      <dgm:spPr/>
      <dgm:t>
        <a:bodyPr/>
        <a:lstStyle/>
        <a:p>
          <a:endParaRPr lang="en-US"/>
        </a:p>
      </dgm:t>
    </dgm:pt>
    <dgm:pt modelId="{BA59EDFF-BB80-4636-9419-F778CE61795B}">
      <dgm:prSet phldrT="[Text]"/>
      <dgm:spPr/>
      <dgm:t>
        <a:bodyPr/>
        <a:lstStyle/>
        <a:p>
          <a:r>
            <a:rPr lang="en-US" b="1" dirty="0">
              <a:solidFill>
                <a:schemeClr val="bg1"/>
              </a:solidFill>
            </a:rPr>
            <a:t>Teach</a:t>
          </a:r>
        </a:p>
      </dgm:t>
    </dgm:pt>
    <dgm:pt modelId="{D742803F-A06A-4CA8-AA83-5FB2964AF1EF}" type="parTrans" cxnId="{6901C34B-E7FE-40BD-887F-170DC9034742}">
      <dgm:prSet/>
      <dgm:spPr/>
      <dgm:t>
        <a:bodyPr/>
        <a:lstStyle/>
        <a:p>
          <a:endParaRPr lang="en-US"/>
        </a:p>
      </dgm:t>
    </dgm:pt>
    <dgm:pt modelId="{79434E9F-5564-4889-83B9-8EB6DFEF4BF5}" type="sibTrans" cxnId="{6901C34B-E7FE-40BD-887F-170DC9034742}">
      <dgm:prSet/>
      <dgm:spPr/>
      <dgm:t>
        <a:bodyPr/>
        <a:lstStyle/>
        <a:p>
          <a:endParaRPr lang="en-US"/>
        </a:p>
      </dgm:t>
    </dgm:pt>
    <dgm:pt modelId="{0B611232-AA15-45FA-B905-09FD6D25D3A4}">
      <dgm:prSet phldrT="[Text]"/>
      <dgm:spPr/>
      <dgm:t>
        <a:bodyPr/>
        <a:lstStyle/>
        <a:p>
          <a:r>
            <a:rPr lang="en-US" b="1" dirty="0">
              <a:solidFill>
                <a:schemeClr val="bg1"/>
              </a:solidFill>
            </a:rPr>
            <a:t>Practice</a:t>
          </a:r>
        </a:p>
      </dgm:t>
    </dgm:pt>
    <dgm:pt modelId="{53970C4E-56BF-4532-9446-324C70FFDF1A}" type="parTrans" cxnId="{37569526-C9ED-431F-B351-24928854932F}">
      <dgm:prSet/>
      <dgm:spPr/>
      <dgm:t>
        <a:bodyPr/>
        <a:lstStyle/>
        <a:p>
          <a:endParaRPr lang="en-US"/>
        </a:p>
      </dgm:t>
    </dgm:pt>
    <dgm:pt modelId="{5D5CEE8B-9913-4B53-9DF7-CBAA8ACE35C1}" type="sibTrans" cxnId="{37569526-C9ED-431F-B351-24928854932F}">
      <dgm:prSet/>
      <dgm:spPr/>
      <dgm:t>
        <a:bodyPr/>
        <a:lstStyle/>
        <a:p>
          <a:endParaRPr lang="en-US"/>
        </a:p>
      </dgm:t>
    </dgm:pt>
    <dgm:pt modelId="{76EFAB58-9907-49B8-BDAF-131FEF383B65}" type="pres">
      <dgm:prSet presAssocID="{5771B851-A84E-4191-B0E4-7E09CEA3715E}" presName="compositeShape" presStyleCnt="0">
        <dgm:presLayoutVars>
          <dgm:chMax val="7"/>
          <dgm:dir/>
          <dgm:resizeHandles val="exact"/>
        </dgm:presLayoutVars>
      </dgm:prSet>
      <dgm:spPr/>
    </dgm:pt>
    <dgm:pt modelId="{058539E1-EE8C-45BE-B596-286B539969D5}" type="pres">
      <dgm:prSet presAssocID="{EC6903FE-98A1-413D-86CA-F15458813B72}" presName="circ1" presStyleLbl="vennNode1" presStyleIdx="0" presStyleCnt="3"/>
      <dgm:spPr/>
    </dgm:pt>
    <dgm:pt modelId="{F58BDBF4-D271-4BD1-8E5C-5379ADEAFBF8}" type="pres">
      <dgm:prSet presAssocID="{EC6903FE-98A1-413D-86CA-F15458813B72}" presName="circ1Tx" presStyleLbl="revTx" presStyleIdx="0" presStyleCnt="0">
        <dgm:presLayoutVars>
          <dgm:chMax val="0"/>
          <dgm:chPref val="0"/>
          <dgm:bulletEnabled val="1"/>
        </dgm:presLayoutVars>
      </dgm:prSet>
      <dgm:spPr/>
    </dgm:pt>
    <dgm:pt modelId="{B4A46E84-468E-42E4-B8F1-8D0DE73DF132}" type="pres">
      <dgm:prSet presAssocID="{BA59EDFF-BB80-4636-9419-F778CE61795B}" presName="circ2" presStyleLbl="vennNode1" presStyleIdx="1" presStyleCnt="3"/>
      <dgm:spPr/>
    </dgm:pt>
    <dgm:pt modelId="{DE5A677D-33C3-4CC0-B2B6-CE89E1BCAFE0}" type="pres">
      <dgm:prSet presAssocID="{BA59EDFF-BB80-4636-9419-F778CE61795B}" presName="circ2Tx" presStyleLbl="revTx" presStyleIdx="0" presStyleCnt="0">
        <dgm:presLayoutVars>
          <dgm:chMax val="0"/>
          <dgm:chPref val="0"/>
          <dgm:bulletEnabled val="1"/>
        </dgm:presLayoutVars>
      </dgm:prSet>
      <dgm:spPr/>
    </dgm:pt>
    <dgm:pt modelId="{230089E8-62F9-4EEE-B8C3-0EA91416A110}" type="pres">
      <dgm:prSet presAssocID="{0B611232-AA15-45FA-B905-09FD6D25D3A4}" presName="circ3" presStyleLbl="vennNode1" presStyleIdx="2" presStyleCnt="3"/>
      <dgm:spPr/>
    </dgm:pt>
    <dgm:pt modelId="{7B70D97D-40E2-44A8-AC52-5B0E46F98643}" type="pres">
      <dgm:prSet presAssocID="{0B611232-AA15-45FA-B905-09FD6D25D3A4}" presName="circ3Tx" presStyleLbl="revTx" presStyleIdx="0" presStyleCnt="0">
        <dgm:presLayoutVars>
          <dgm:chMax val="0"/>
          <dgm:chPref val="0"/>
          <dgm:bulletEnabled val="1"/>
        </dgm:presLayoutVars>
      </dgm:prSet>
      <dgm:spPr/>
    </dgm:pt>
  </dgm:ptLst>
  <dgm:cxnLst>
    <dgm:cxn modelId="{5CB7DA06-6B34-451F-AA15-A8C8463F4239}" type="presOf" srcId="{5771B851-A84E-4191-B0E4-7E09CEA3715E}" destId="{76EFAB58-9907-49B8-BDAF-131FEF383B65}" srcOrd="0" destOrd="0" presId="urn:microsoft.com/office/officeart/2005/8/layout/venn1"/>
    <dgm:cxn modelId="{96BFC21B-5C14-43D4-8600-7D8ACC281CBB}" type="presOf" srcId="{EC6903FE-98A1-413D-86CA-F15458813B72}" destId="{058539E1-EE8C-45BE-B596-286B539969D5}" srcOrd="0" destOrd="0" presId="urn:microsoft.com/office/officeart/2005/8/layout/venn1"/>
    <dgm:cxn modelId="{1178B622-8DCE-4940-9E84-D8F201E5C9CA}" type="presOf" srcId="{0B611232-AA15-45FA-B905-09FD6D25D3A4}" destId="{230089E8-62F9-4EEE-B8C3-0EA91416A110}" srcOrd="0" destOrd="0" presId="urn:microsoft.com/office/officeart/2005/8/layout/venn1"/>
    <dgm:cxn modelId="{37569526-C9ED-431F-B351-24928854932F}" srcId="{5771B851-A84E-4191-B0E4-7E09CEA3715E}" destId="{0B611232-AA15-45FA-B905-09FD6D25D3A4}" srcOrd="2" destOrd="0" parTransId="{53970C4E-56BF-4532-9446-324C70FFDF1A}" sibTransId="{5D5CEE8B-9913-4B53-9DF7-CBAA8ACE35C1}"/>
    <dgm:cxn modelId="{ACA82D6B-FB41-49A4-B62A-9AFDC0B95E2C}" type="presOf" srcId="{0B611232-AA15-45FA-B905-09FD6D25D3A4}" destId="{7B70D97D-40E2-44A8-AC52-5B0E46F98643}" srcOrd="1" destOrd="0" presId="urn:microsoft.com/office/officeart/2005/8/layout/venn1"/>
    <dgm:cxn modelId="{6901C34B-E7FE-40BD-887F-170DC9034742}" srcId="{5771B851-A84E-4191-B0E4-7E09CEA3715E}" destId="{BA59EDFF-BB80-4636-9419-F778CE61795B}" srcOrd="1" destOrd="0" parTransId="{D742803F-A06A-4CA8-AA83-5FB2964AF1EF}" sibTransId="{79434E9F-5564-4889-83B9-8EB6DFEF4BF5}"/>
    <dgm:cxn modelId="{8DC0CF5A-37B1-4384-8869-10FA18146EB1}" type="presOf" srcId="{BA59EDFF-BB80-4636-9419-F778CE61795B}" destId="{B4A46E84-468E-42E4-B8F1-8D0DE73DF132}" srcOrd="0" destOrd="0" presId="urn:microsoft.com/office/officeart/2005/8/layout/venn1"/>
    <dgm:cxn modelId="{EE09FD8F-890F-42D3-A4D8-72C9F77E0CBE}" type="presOf" srcId="{EC6903FE-98A1-413D-86CA-F15458813B72}" destId="{F58BDBF4-D271-4BD1-8E5C-5379ADEAFBF8}" srcOrd="1" destOrd="0" presId="urn:microsoft.com/office/officeart/2005/8/layout/venn1"/>
    <dgm:cxn modelId="{22CBC69F-4CAF-473C-B7DE-3AF49ADFF3BD}" type="presOf" srcId="{BA59EDFF-BB80-4636-9419-F778CE61795B}" destId="{DE5A677D-33C3-4CC0-B2B6-CE89E1BCAFE0}" srcOrd="1" destOrd="0" presId="urn:microsoft.com/office/officeart/2005/8/layout/venn1"/>
    <dgm:cxn modelId="{7C1E95A6-083B-4FB1-BD69-E39504A898C2}" srcId="{5771B851-A84E-4191-B0E4-7E09CEA3715E}" destId="{EC6903FE-98A1-413D-86CA-F15458813B72}" srcOrd="0" destOrd="0" parTransId="{748B1922-D4AF-47B2-8D8B-95DBFC0451BF}" sibTransId="{93681DE9-3947-46C1-9E64-5A9E614FFE8C}"/>
    <dgm:cxn modelId="{9D5CEC34-0360-4E8B-867A-BC2752C80BC7}" type="presParOf" srcId="{76EFAB58-9907-49B8-BDAF-131FEF383B65}" destId="{058539E1-EE8C-45BE-B596-286B539969D5}" srcOrd="0" destOrd="0" presId="urn:microsoft.com/office/officeart/2005/8/layout/venn1"/>
    <dgm:cxn modelId="{F504DCC3-D221-41E3-898F-BCFA96D3A1F0}" type="presParOf" srcId="{76EFAB58-9907-49B8-BDAF-131FEF383B65}" destId="{F58BDBF4-D271-4BD1-8E5C-5379ADEAFBF8}" srcOrd="1" destOrd="0" presId="urn:microsoft.com/office/officeart/2005/8/layout/venn1"/>
    <dgm:cxn modelId="{830B134E-EC2B-4B03-AE66-89C7DDD9E3D3}" type="presParOf" srcId="{76EFAB58-9907-49B8-BDAF-131FEF383B65}" destId="{B4A46E84-468E-42E4-B8F1-8D0DE73DF132}" srcOrd="2" destOrd="0" presId="urn:microsoft.com/office/officeart/2005/8/layout/venn1"/>
    <dgm:cxn modelId="{B18F7904-2EFA-445B-8902-735562AEBA29}" type="presParOf" srcId="{76EFAB58-9907-49B8-BDAF-131FEF383B65}" destId="{DE5A677D-33C3-4CC0-B2B6-CE89E1BCAFE0}" srcOrd="3" destOrd="0" presId="urn:microsoft.com/office/officeart/2005/8/layout/venn1"/>
    <dgm:cxn modelId="{6404F608-381B-4325-9BF8-AF8A00850628}" type="presParOf" srcId="{76EFAB58-9907-49B8-BDAF-131FEF383B65}" destId="{230089E8-62F9-4EEE-B8C3-0EA91416A110}" srcOrd="4" destOrd="0" presId="urn:microsoft.com/office/officeart/2005/8/layout/venn1"/>
    <dgm:cxn modelId="{84DA122B-B641-4748-B426-380735A3084D}" type="presParOf" srcId="{76EFAB58-9907-49B8-BDAF-131FEF383B65}" destId="{7B70D97D-40E2-44A8-AC52-5B0E46F9864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539E1-EE8C-45BE-B596-286B539969D5}">
      <dsp:nvSpPr>
        <dsp:cNvPr id="0" name=""/>
        <dsp:cNvSpPr/>
      </dsp:nvSpPr>
      <dsp:spPr>
        <a:xfrm>
          <a:off x="892550" y="48217"/>
          <a:ext cx="2314458" cy="23144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b="1" kern="1200" dirty="0">
              <a:solidFill>
                <a:schemeClr val="bg1"/>
              </a:solidFill>
            </a:rPr>
            <a:t>Study</a:t>
          </a:r>
        </a:p>
      </dsp:txBody>
      <dsp:txXfrm>
        <a:off x="1201145" y="453248"/>
        <a:ext cx="1697269" cy="1041506"/>
      </dsp:txXfrm>
    </dsp:sp>
    <dsp:sp modelId="{B4A46E84-468E-42E4-B8F1-8D0DE73DF132}">
      <dsp:nvSpPr>
        <dsp:cNvPr id="0" name=""/>
        <dsp:cNvSpPr/>
      </dsp:nvSpPr>
      <dsp:spPr>
        <a:xfrm>
          <a:off x="1727684" y="1494754"/>
          <a:ext cx="2314458" cy="23144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b="1" kern="1200" dirty="0">
              <a:solidFill>
                <a:schemeClr val="bg1"/>
              </a:solidFill>
            </a:rPr>
            <a:t>Teach</a:t>
          </a:r>
        </a:p>
      </dsp:txBody>
      <dsp:txXfrm>
        <a:off x="2435523" y="2092656"/>
        <a:ext cx="1388675" cy="1272952"/>
      </dsp:txXfrm>
    </dsp:sp>
    <dsp:sp modelId="{230089E8-62F9-4EEE-B8C3-0EA91416A110}">
      <dsp:nvSpPr>
        <dsp:cNvPr id="0" name=""/>
        <dsp:cNvSpPr/>
      </dsp:nvSpPr>
      <dsp:spPr>
        <a:xfrm>
          <a:off x="57416" y="1494754"/>
          <a:ext cx="2314458" cy="23144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b="1" kern="1200" dirty="0">
              <a:solidFill>
                <a:schemeClr val="bg1"/>
              </a:solidFill>
            </a:rPr>
            <a:t>Practice</a:t>
          </a:r>
        </a:p>
      </dsp:txBody>
      <dsp:txXfrm>
        <a:off x="275361" y="2092656"/>
        <a:ext cx="1388675" cy="127295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12/17/2023 a.m.</a:t>
            </a:r>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Ezra Set His Heart</a:t>
            </a:r>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noProof="0"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noProof="0"/>
              <a:t>12/17/2023 a.m.</a:t>
            </a:r>
            <a:endParaRPr lang="en-US" noProof="0"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noProof="0"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noProof="0"/>
              <a:t>Ezra Set His Heart</a:t>
            </a:r>
            <a:endParaRPr lang="en-US" noProof="0"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530193B-564F-4854-8A52-728F3FB19C85}" type="slidenum">
              <a:rPr lang="en-US" noProof="0" smtClean="0"/>
              <a:t>‹#›</a:t>
            </a:fld>
            <a:endParaRPr lang="en-US"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0193B-564F-4854-8A52-728F3FB19C85}" type="slidenum">
              <a:rPr lang="en-US" noProof="0" smtClean="0"/>
              <a:t>1</a:t>
            </a:fld>
            <a:endParaRPr lang="en-US" noProof="0" dirty="0"/>
          </a:p>
        </p:txBody>
      </p:sp>
      <p:sp>
        <p:nvSpPr>
          <p:cNvPr id="5" name="Date Placeholder 4">
            <a:extLst>
              <a:ext uri="{FF2B5EF4-FFF2-40B4-BE49-F238E27FC236}">
                <a16:creationId xmlns:a16="http://schemas.microsoft.com/office/drawing/2014/main" id="{AC5A3B7A-3687-E082-09D6-C5CAB8FA0DC7}"/>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FE12C5FE-B6A9-AD94-2973-4C3E35CFA964}"/>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2062893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latin typeface="Times New Roman" panose="02020603050405020304" pitchFamily="18" charset="0"/>
                <a:ea typeface="Times New Roman" panose="02020603050405020304" pitchFamily="18" charset="0"/>
              </a:rPr>
              <a:t>Consider the book of Hebrews of </a:t>
            </a:r>
            <a:r>
              <a:rPr lang="en-US" sz="2000" b="1" i="1" dirty="0">
                <a:latin typeface="Times New Roman" panose="02020603050405020304" pitchFamily="18" charset="0"/>
                <a:ea typeface="Times New Roman" panose="02020603050405020304" pitchFamily="18" charset="0"/>
              </a:rPr>
              <a:t>“Let us…”</a:t>
            </a:r>
            <a:r>
              <a:rPr lang="en-US" sz="2000" dirty="0">
                <a:latin typeface="Times New Roman" panose="02020603050405020304" pitchFamily="18" charset="0"/>
                <a:ea typeface="Times New Roman" panose="02020603050405020304" pitchFamily="18" charset="0"/>
              </a:rPr>
              <a:t>  or what God asks of us in the </a:t>
            </a:r>
            <a:r>
              <a:rPr lang="en-US" sz="2000" b="1" dirty="0">
                <a:latin typeface="Times New Roman" panose="02020603050405020304" pitchFamily="18" charset="0"/>
                <a:ea typeface="Times New Roman" panose="02020603050405020304" pitchFamily="18" charset="0"/>
              </a:rPr>
              <a:t>23</a:t>
            </a:r>
            <a:r>
              <a:rPr lang="en-US" sz="2000" b="1" baseline="30000" dirty="0">
                <a:latin typeface="Times New Roman" panose="02020603050405020304" pitchFamily="18" charset="0"/>
                <a:ea typeface="Times New Roman" panose="02020603050405020304" pitchFamily="18" charset="0"/>
              </a:rPr>
              <a:t>rd</a:t>
            </a:r>
            <a:r>
              <a:rPr lang="en-US" sz="2000" b="1" dirty="0">
                <a:latin typeface="Times New Roman" panose="02020603050405020304" pitchFamily="18" charset="0"/>
                <a:ea typeface="Times New Roman" panose="02020603050405020304" pitchFamily="18" charset="0"/>
              </a:rPr>
              <a:t> Psalm</a:t>
            </a:r>
            <a:r>
              <a:rPr lang="en-US" sz="2000" dirty="0">
                <a:latin typeface="Times New Roman" panose="02020603050405020304" pitchFamily="18" charset="0"/>
                <a:ea typeface="Times New Roman" panose="02020603050405020304" pitchFamily="18" charset="0"/>
              </a:rPr>
              <a:t>.</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Practice what we’ve learned.</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Let us…</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4:1 - fear</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4:11 – be diligent to enter </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4:14 – hold fast our confession</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4:16 – draw near with confidence to the throne of grace.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6:1 – press on to maturity.</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10:22 – draw near</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10:23 – hold fast our hope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10:24 – stimulate one another</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12:1 – lay aside sin and encumbrances</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12:1 – run with endurance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12:28 – show gratitude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13:13 – go to Christ</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13:15 – offer sacrifice of praise to God</a:t>
            </a:r>
          </a:p>
          <a:p>
            <a:pPr>
              <a:lnSpc>
                <a:spcPct val="107000"/>
              </a:lnSpc>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Psalms 23 - </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“I shall not want…” Be content</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“I fear no evil…” Be courageous</a:t>
            </a:r>
          </a:p>
          <a:p>
            <a:pPr>
              <a:lnSpc>
                <a:spcPct val="107000"/>
              </a:lnSpc>
            </a:pPr>
            <a:r>
              <a:rPr lang="en-US" sz="1900" u="sng" dirty="0">
                <a:latin typeface="Calibri" panose="020F0502020204030204" pitchFamily="34" charset="0"/>
                <a:ea typeface="Calibri" panose="020F0502020204030204" pitchFamily="34" charset="0"/>
                <a:cs typeface="Times New Roman" panose="02020603050405020304" pitchFamily="18" charset="0"/>
              </a:rPr>
              <a:t>“I will dwell… forever” Be committed. </a:t>
            </a:r>
          </a:p>
          <a:p>
            <a:r>
              <a:rPr lang="en-US" sz="1100" dirty="0"/>
              <a:t>Phil 2:12-13 - “So then, my beloved, just as you have always obeyed, not as in my presence only, but now much more in my absence, work out your salvation with fear and trembling; 13 </a:t>
            </a:r>
            <a:r>
              <a:rPr lang="en-US" sz="1100" b="1" dirty="0"/>
              <a:t>for it is God who is at work in you</a:t>
            </a:r>
            <a:r>
              <a:rPr lang="en-US" sz="1100" dirty="0"/>
              <a:t>, both to will and to work for His good pleasure.”</a:t>
            </a:r>
          </a:p>
        </p:txBody>
      </p:sp>
      <p:sp>
        <p:nvSpPr>
          <p:cNvPr id="4" name="Slide Number Placeholder 3"/>
          <p:cNvSpPr>
            <a:spLocks noGrp="1"/>
          </p:cNvSpPr>
          <p:nvPr>
            <p:ph type="sldNum" sz="quarter" idx="5"/>
          </p:nvPr>
        </p:nvSpPr>
        <p:spPr/>
        <p:txBody>
          <a:bodyPr/>
          <a:lstStyle/>
          <a:p>
            <a:fld id="{8530193B-564F-4854-8A52-728F3FB19C85}" type="slidenum">
              <a:rPr lang="en-US" noProof="0" smtClean="0"/>
              <a:t>10</a:t>
            </a:fld>
            <a:endParaRPr lang="en-US" noProof="0" dirty="0"/>
          </a:p>
        </p:txBody>
      </p:sp>
      <p:sp>
        <p:nvSpPr>
          <p:cNvPr id="5" name="Date Placeholder 4">
            <a:extLst>
              <a:ext uri="{FF2B5EF4-FFF2-40B4-BE49-F238E27FC236}">
                <a16:creationId xmlns:a16="http://schemas.microsoft.com/office/drawing/2014/main" id="{802935A5-DA2E-2B74-C3B2-0C4125B8753D}"/>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E79AA439-7584-E03A-6290-EEB924531228}"/>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2241056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0" marR="0" lvl="0" indent="0" algn="l" defTabSz="942289" rtl="0" eaLnBrk="1" fontAlgn="auto" latinLnBrk="0" hangingPunct="1">
              <a:lnSpc>
                <a:spcPct val="107000"/>
              </a:lnSpc>
              <a:spcBef>
                <a:spcPts val="0"/>
              </a:spcBef>
              <a:spcAft>
                <a:spcPts val="0"/>
              </a:spcAft>
              <a:buClrTx/>
              <a:buSzTx/>
              <a:buFontTx/>
              <a:buNone/>
              <a:tabLst/>
              <a:defRPr/>
            </a:pPr>
            <a:r>
              <a:rPr lang="en-US" sz="1400" b="1" dirty="0">
                <a:solidFill>
                  <a:schemeClr val="bg1"/>
                </a:solidFill>
                <a:cs typeface="Calibri" panose="020F0502020204030204" pitchFamily="34" charset="0"/>
              </a:rPr>
              <a:t>Continues our spiritual growth. </a:t>
            </a:r>
          </a:p>
          <a:p>
            <a:pPr defTabSz="942289">
              <a:lnSpc>
                <a:spcPct val="107000"/>
              </a:lnSpc>
            </a:pPr>
            <a:r>
              <a:rPr lang="en-US" sz="1400" dirty="0">
                <a:latin typeface="Times New Roman" panose="02020603050405020304" pitchFamily="18" charset="0"/>
                <a:ea typeface="Times New Roman" panose="02020603050405020304" pitchFamily="18" charset="0"/>
              </a:rPr>
              <a:t>“This day is a day of good news… let us go and tell…”. 2 Kings 7:9</a:t>
            </a:r>
          </a:p>
          <a:p>
            <a:pPr>
              <a:lnSpc>
                <a:spcPct val="107000"/>
              </a:lnSpc>
            </a:pPr>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11</a:t>
            </a:fld>
            <a:endParaRPr lang="en-US" noProof="0" dirty="0"/>
          </a:p>
        </p:txBody>
      </p:sp>
      <p:sp>
        <p:nvSpPr>
          <p:cNvPr id="5" name="Date Placeholder 4">
            <a:extLst>
              <a:ext uri="{FF2B5EF4-FFF2-40B4-BE49-F238E27FC236}">
                <a16:creationId xmlns:a16="http://schemas.microsoft.com/office/drawing/2014/main" id="{1F8086AB-623A-37ED-AD02-AA12C630CEDD}"/>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EA3272F5-8F89-493F-0B67-D604FE1FCDD6}"/>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4034986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nSpc>
                <a:spcPct val="107000"/>
              </a:lnSpc>
            </a:pPr>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12</a:t>
            </a:fld>
            <a:endParaRPr lang="en-US" noProof="0" dirty="0"/>
          </a:p>
        </p:txBody>
      </p:sp>
      <p:sp>
        <p:nvSpPr>
          <p:cNvPr id="5" name="Date Placeholder 4">
            <a:extLst>
              <a:ext uri="{FF2B5EF4-FFF2-40B4-BE49-F238E27FC236}">
                <a16:creationId xmlns:a16="http://schemas.microsoft.com/office/drawing/2014/main" id="{560551F2-FDF9-41A5-5499-6E28AB547737}"/>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C45A7BC1-2DF9-022D-27D6-638B30F24E83}"/>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3085083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nSpc>
                <a:spcPct val="107000"/>
              </a:lnSpc>
            </a:pPr>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13</a:t>
            </a:fld>
            <a:endParaRPr lang="en-US" noProof="0" dirty="0"/>
          </a:p>
        </p:txBody>
      </p:sp>
      <p:sp>
        <p:nvSpPr>
          <p:cNvPr id="5" name="Date Placeholder 4">
            <a:extLst>
              <a:ext uri="{FF2B5EF4-FFF2-40B4-BE49-F238E27FC236}">
                <a16:creationId xmlns:a16="http://schemas.microsoft.com/office/drawing/2014/main" id="{8A33CBBF-8982-D760-477D-AB9E3167095F}"/>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464B11A4-D5CA-5A4D-B891-02CD96141C49}"/>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3936608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Zechariah was the prophet associated with Zerubbabel. After laying the foundation, because of opposition, the temple sat uncompleted for approx. 17 years. Haggai and Zechariah urged completion of the temple. Nehemiah returned in 445 to complete the rebuilding of the wall. </a:t>
            </a:r>
          </a:p>
          <a:p>
            <a:endParaRPr lang="en-US" dirty="0"/>
          </a:p>
          <a:p>
            <a:r>
              <a:rPr lang="en-US" dirty="0"/>
              <a:t>The principal works ascribed to him by the Jews are — </a:t>
            </a:r>
          </a:p>
          <a:p>
            <a:r>
              <a:rPr lang="en-US" dirty="0"/>
              <a:t>1. The instruction of the great synagogue;</a:t>
            </a:r>
          </a:p>
          <a:p>
            <a:r>
              <a:rPr lang="en-US" dirty="0"/>
              <a:t>2. The settling the canon of Scripture, and restoring, correcting and editing the whole sacred volume;</a:t>
            </a:r>
          </a:p>
          <a:p>
            <a:r>
              <a:rPr lang="en-US" dirty="0"/>
              <a:t>3. The introduction of the Chaldee character instead of the old Hebrew or Samaritan;</a:t>
            </a:r>
          </a:p>
          <a:p>
            <a:r>
              <a:rPr lang="en-US" dirty="0"/>
              <a:t>4. The authorship of the books of Chronicles, Ezra, Nehemiah, and, some add, Esther; and, many of the Jews say, also of the books of Ezekiel, Daniel, and the twelve prophets;</a:t>
            </a:r>
          </a:p>
          <a:p>
            <a:r>
              <a:rPr lang="en-US" dirty="0"/>
              <a:t>5. The establishment of synagogues.</a:t>
            </a:r>
          </a:p>
          <a:p>
            <a:r>
              <a:rPr lang="en-US" dirty="0"/>
              <a:t>(Smith's Bible Dictionary)</a:t>
            </a:r>
          </a:p>
          <a:p>
            <a:endParaRPr lang="en-US"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2</a:t>
            </a:fld>
            <a:endParaRPr lang="en-US" noProof="0" dirty="0"/>
          </a:p>
        </p:txBody>
      </p:sp>
      <p:sp>
        <p:nvSpPr>
          <p:cNvPr id="5" name="Date Placeholder 4">
            <a:extLst>
              <a:ext uri="{FF2B5EF4-FFF2-40B4-BE49-F238E27FC236}">
                <a16:creationId xmlns:a16="http://schemas.microsoft.com/office/drawing/2014/main" id="{09C1CF3C-EB1C-28F9-E636-FFA80A8C38D8}"/>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38A986AC-8A9C-7ED8-087B-F91ACF963CDB}"/>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111659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42289">
              <a:defRPr/>
            </a:pPr>
            <a:r>
              <a:rPr lang="en-US" dirty="0"/>
              <a:t> </a:t>
            </a:r>
            <a:r>
              <a:rPr lang="en-US" dirty="0">
                <a:latin typeface="Times New Roman" panose="02020603050405020304" pitchFamily="18" charset="0"/>
                <a:ea typeface="Times New Roman" panose="02020603050405020304" pitchFamily="18" charset="0"/>
              </a:rPr>
              <a:t>“</a:t>
            </a:r>
            <a:r>
              <a:rPr lang="en-US" b="1" i="1" dirty="0">
                <a:latin typeface="Times New Roman" panose="02020603050405020304" pitchFamily="18" charset="0"/>
                <a:ea typeface="Times New Roman" panose="02020603050405020304" pitchFamily="18" charset="0"/>
              </a:rPr>
              <a:t>take it to heart… my covenant an object of reverence…true instruction…walked with Me… preserve knowledge… be the source of instruction</a:t>
            </a:r>
            <a:r>
              <a:rPr lang="en-US" i="1"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a:t>
            </a:r>
          </a:p>
          <a:p>
            <a:pPr defTabSz="942289"/>
            <a:r>
              <a:rPr lang="en-US" dirty="0">
                <a:latin typeface="Times New Roman" panose="02020603050405020304" pitchFamily="18" charset="0"/>
                <a:ea typeface="Times New Roman" panose="02020603050405020304" pitchFamily="18" charset="0"/>
              </a:rPr>
              <a:t>NT: Think of Apollos – </a:t>
            </a:r>
            <a:r>
              <a:rPr lang="en-US" b="1" i="1" dirty="0">
                <a:latin typeface="Times New Roman" panose="02020603050405020304" pitchFamily="18" charset="0"/>
                <a:ea typeface="Times New Roman" panose="02020603050405020304" pitchFamily="18" charset="0"/>
              </a:rPr>
              <a:t>“mighty in the scriptures”</a:t>
            </a:r>
            <a:r>
              <a:rPr lang="en-US" dirty="0">
                <a:latin typeface="Times New Roman" panose="02020603050405020304" pitchFamily="18" charset="0"/>
                <a:ea typeface="Times New Roman" panose="02020603050405020304" pitchFamily="18" charset="0"/>
              </a:rPr>
              <a:t> (Acts 18:24)</a:t>
            </a:r>
          </a:p>
          <a:p>
            <a:endParaRPr lang="en-US" dirty="0"/>
          </a:p>
          <a:p>
            <a:endParaRPr lang="en-US"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3</a:t>
            </a:fld>
            <a:endParaRPr lang="en-US" noProof="0" dirty="0"/>
          </a:p>
        </p:txBody>
      </p:sp>
      <p:sp>
        <p:nvSpPr>
          <p:cNvPr id="5" name="Date Placeholder 4">
            <a:extLst>
              <a:ext uri="{FF2B5EF4-FFF2-40B4-BE49-F238E27FC236}">
                <a16:creationId xmlns:a16="http://schemas.microsoft.com/office/drawing/2014/main" id="{995A1B92-869C-590B-7E5E-7401F9BD51DA}"/>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3640AAB5-0D2B-4E2A-A5A0-6FED196E8D26}"/>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1618431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b="1" dirty="0"/>
              <a:t>Set  or established</a:t>
            </a:r>
            <a:r>
              <a:rPr lang="en-US" dirty="0"/>
              <a:t>: 1 Sam 13:13, “</a:t>
            </a:r>
            <a:r>
              <a:rPr lang="en-US" sz="1100" dirty="0"/>
              <a:t>Samuel said to Saul, "You have acted foolishly; you have not kept the commandment of the Lord your God, which He commanded you, for now the Lord would have </a:t>
            </a:r>
            <a:r>
              <a:rPr lang="en-US" sz="1100" b="1" dirty="0"/>
              <a:t>established</a:t>
            </a:r>
            <a:r>
              <a:rPr lang="en-US" sz="1100" dirty="0"/>
              <a:t> your kingdom over Israel forever.” As opposed to David and </a:t>
            </a:r>
            <a:r>
              <a:rPr lang="en-US" sz="1100" b="1" dirty="0"/>
              <a:t>his established throne</a:t>
            </a:r>
            <a:r>
              <a:rPr lang="en-US" sz="1100" dirty="0"/>
              <a:t>. 2 Samuel 5:12</a:t>
            </a:r>
          </a:p>
          <a:p>
            <a:r>
              <a:rPr lang="en-US" sz="1100" dirty="0"/>
              <a:t>Eph 4:13-14, “To a mature man, to the measure of the stature which belongs to the fullness of Christ. 14 As a result, we are no longer to be children, tossed here and there by waves and carried about by every wind of doctrine</a:t>
            </a:r>
          </a:p>
          <a:p>
            <a:endParaRPr lang="en-US" sz="1100" dirty="0"/>
          </a:p>
          <a:p>
            <a:r>
              <a:rPr lang="en-US" sz="1100" dirty="0"/>
              <a:t>Ps 78:6-8 - “That the generation to come might know, even the children yet to be born, That they may arise and tell them to their children, 7 That they should put their confidence in God And not forget the works of God, But keep His commandments, 8 And not be like their fathers, A </a:t>
            </a:r>
            <a:r>
              <a:rPr lang="en-US" sz="1100" b="1" dirty="0"/>
              <a:t>stubborn</a:t>
            </a:r>
            <a:r>
              <a:rPr lang="en-US" sz="1100" dirty="0"/>
              <a:t> and </a:t>
            </a:r>
            <a:r>
              <a:rPr lang="en-US" sz="1100" b="1" dirty="0"/>
              <a:t>rebellious</a:t>
            </a:r>
            <a:r>
              <a:rPr lang="en-US" sz="1100" dirty="0"/>
              <a:t> generation, </a:t>
            </a:r>
            <a:r>
              <a:rPr lang="en-US" sz="1100" b="1" dirty="0"/>
              <a:t>A generation that did not prepare its heart </a:t>
            </a:r>
            <a:r>
              <a:rPr lang="en-US" sz="1100" dirty="0"/>
              <a:t>And whose spirit was </a:t>
            </a:r>
            <a:r>
              <a:rPr lang="en-US" sz="1100" b="1" dirty="0"/>
              <a:t>not faithful</a:t>
            </a:r>
            <a:r>
              <a:rPr lang="en-US" sz="1100" dirty="0"/>
              <a:t> to God.” (Note that it’s wise to start preparing our hearts in our youth.)</a:t>
            </a:r>
          </a:p>
          <a:p>
            <a:endParaRPr lang="en-US" sz="1100" dirty="0"/>
          </a:p>
          <a:p>
            <a:pPr defTabSz="942289"/>
            <a:r>
              <a:rPr lang="en-US" sz="1100" dirty="0">
                <a:latin typeface="Times New Roman" panose="02020603050405020304" pitchFamily="18" charset="0"/>
                <a:ea typeface="Times New Roman" panose="02020603050405020304" pitchFamily="18" charset="0"/>
              </a:rPr>
              <a:t>Note King Jotham in 2 Chronicles 27:6,  </a:t>
            </a:r>
            <a:r>
              <a:rPr lang="en-US" sz="1100" i="1" dirty="0">
                <a:solidFill>
                  <a:schemeClr val="bg1"/>
                </a:solidFill>
                <a:latin typeface="Times New Roman" panose="02020603050405020304" pitchFamily="18" charset="0"/>
                <a:ea typeface="Times New Roman" panose="02020603050405020304" pitchFamily="18" charset="0"/>
              </a:rPr>
              <a:t>“</a:t>
            </a:r>
            <a:r>
              <a:rPr lang="en-US" sz="1100" i="1" dirty="0">
                <a:latin typeface="Times New Roman" panose="02020603050405020304" pitchFamily="18" charset="0"/>
                <a:ea typeface="Times New Roman" panose="02020603050405020304" pitchFamily="18" charset="0"/>
              </a:rPr>
              <a:t>…</a:t>
            </a:r>
            <a:r>
              <a:rPr lang="en-US" sz="1100" i="1" dirty="0">
                <a:solidFill>
                  <a:schemeClr val="bg1"/>
                </a:solidFill>
                <a:latin typeface="Times New Roman" panose="02020603050405020304" pitchFamily="18" charset="0"/>
                <a:ea typeface="Times New Roman" panose="02020603050405020304" pitchFamily="18" charset="0"/>
              </a:rPr>
              <a:t>he </a:t>
            </a:r>
            <a:r>
              <a:rPr lang="en-US" sz="1100" b="1" i="1" dirty="0">
                <a:solidFill>
                  <a:schemeClr val="bg1"/>
                </a:solidFill>
                <a:latin typeface="Times New Roman" panose="02020603050405020304" pitchFamily="18" charset="0"/>
                <a:ea typeface="Times New Roman" panose="02020603050405020304" pitchFamily="18" charset="0"/>
              </a:rPr>
              <a:t>ordered his ways </a:t>
            </a:r>
            <a:r>
              <a:rPr lang="en-US" sz="1100" i="1" dirty="0">
                <a:solidFill>
                  <a:schemeClr val="bg1"/>
                </a:solidFill>
                <a:latin typeface="Times New Roman" panose="02020603050405020304" pitchFamily="18" charset="0"/>
                <a:ea typeface="Times New Roman" panose="02020603050405020304" pitchFamily="18" charset="0"/>
              </a:rPr>
              <a:t>before the Lord…”</a:t>
            </a:r>
          </a:p>
          <a:p>
            <a:endParaRPr lang="en-US" sz="1100" dirty="0"/>
          </a:p>
          <a:p>
            <a:r>
              <a:rPr lang="en-US" sz="1100" dirty="0"/>
              <a:t>The big choice of life: whom we will serve. Joshua 24:15</a:t>
            </a:r>
          </a:p>
          <a:p>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4</a:t>
            </a:fld>
            <a:endParaRPr lang="en-US" noProof="0" dirty="0"/>
          </a:p>
        </p:txBody>
      </p:sp>
      <p:sp>
        <p:nvSpPr>
          <p:cNvPr id="5" name="Date Placeholder 4">
            <a:extLst>
              <a:ext uri="{FF2B5EF4-FFF2-40B4-BE49-F238E27FC236}">
                <a16:creationId xmlns:a16="http://schemas.microsoft.com/office/drawing/2014/main" id="{46434DFB-D19E-8CA2-C42B-BB581EBCE8E2}"/>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BC03308F-B3A8-5914-20B8-DC35EED0FA24}"/>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2241430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sz="1300" dirty="0"/>
              <a:t>Eph 4:12-15</a:t>
            </a:r>
          </a:p>
          <a:p>
            <a:r>
              <a:rPr lang="en-US" sz="1300" dirty="0"/>
              <a:t>For the equipping of the saints for the work of service, to the building up of the body of Christ; 13 until we all attain to the unity of the faith, and of the knowledge of the Son of God, to a mature man, to the measure of the stature which belongs to the fullness of Christ. 14 </a:t>
            </a:r>
            <a:r>
              <a:rPr lang="en-US" sz="1300" b="1" dirty="0"/>
              <a:t>As a result, we are no longer to be children, tossed here and there by waves and carried about by every wind of doctrine</a:t>
            </a:r>
            <a:r>
              <a:rPr lang="en-US" sz="1300" dirty="0"/>
              <a:t>, by the trickery of men, by craftiness in deceitful scheming; 15 but speaking the truth in love, we are to grow up in all aspects into Him who is the head, even Christ.</a:t>
            </a:r>
          </a:p>
          <a:p>
            <a:endParaRPr lang="en-US" sz="1300" dirty="0"/>
          </a:p>
          <a:p>
            <a:r>
              <a:rPr lang="en-US" sz="1300" dirty="0"/>
              <a:t>2 Chron 27:6</a:t>
            </a:r>
          </a:p>
          <a:p>
            <a:r>
              <a:rPr lang="en-US" sz="1300" dirty="0"/>
              <a:t>So Jotham became mighty because </a:t>
            </a:r>
            <a:r>
              <a:rPr lang="en-US" sz="1300" b="1" dirty="0"/>
              <a:t>he ordered </a:t>
            </a:r>
            <a:r>
              <a:rPr lang="en-US" sz="1300" b="0" dirty="0"/>
              <a:t>(set; same word used in Ezra 7:10)</a:t>
            </a:r>
            <a:r>
              <a:rPr lang="en-US" sz="1300" b="1" dirty="0"/>
              <a:t> his ways </a:t>
            </a:r>
            <a:r>
              <a:rPr lang="en-US" sz="1300" b="0" dirty="0"/>
              <a:t>(course of life) </a:t>
            </a:r>
            <a:r>
              <a:rPr lang="en-US" sz="1300" b="1" dirty="0"/>
              <a:t>before the Lord his God</a:t>
            </a:r>
            <a:r>
              <a:rPr lang="en-US" sz="1300" dirty="0"/>
              <a:t>.</a:t>
            </a:r>
          </a:p>
          <a:p>
            <a:endParaRPr lang="en-US" sz="1300" dirty="0"/>
          </a:p>
          <a:p>
            <a:r>
              <a:rPr lang="en-US" sz="1300" b="1" dirty="0"/>
              <a:t>Col 2:5-7</a:t>
            </a:r>
          </a:p>
          <a:p>
            <a:r>
              <a:rPr lang="en-US" sz="1300" dirty="0"/>
              <a:t>For even though I am absent in body, nevertheless I am with you in spirit, rejoicing to </a:t>
            </a:r>
            <a:r>
              <a:rPr lang="en-US" sz="1300" b="1" dirty="0"/>
              <a:t>see your good discipline</a:t>
            </a:r>
            <a:r>
              <a:rPr lang="en-US" sz="1300" dirty="0"/>
              <a:t> (</a:t>
            </a:r>
            <a:r>
              <a:rPr lang="en-US" sz="1300" u="sng" dirty="0"/>
              <a:t>order, arrangement, fixed succession</a:t>
            </a:r>
            <a:r>
              <a:rPr lang="en-US" sz="1300" dirty="0"/>
              <a:t>) and </a:t>
            </a:r>
            <a:r>
              <a:rPr lang="en-US" sz="1300" b="1" dirty="0"/>
              <a:t>the stability </a:t>
            </a:r>
            <a:r>
              <a:rPr lang="en-US" sz="1300" b="0" dirty="0"/>
              <a:t>(</a:t>
            </a:r>
            <a:r>
              <a:rPr lang="en-US" sz="1300" b="0" u="sng" dirty="0"/>
              <a:t>firm, on a solid foundation</a:t>
            </a:r>
            <a:r>
              <a:rPr lang="en-US" sz="1300" b="0" dirty="0"/>
              <a:t>) </a:t>
            </a:r>
            <a:r>
              <a:rPr lang="en-US" sz="1300" b="1" dirty="0"/>
              <a:t>of your faith </a:t>
            </a:r>
            <a:r>
              <a:rPr lang="en-US" sz="1300" dirty="0"/>
              <a:t>in Christ. 6 Therefore as you have received Christ Jesus the Lord, so walk in Him, 7 having been firmly rooted and now being built up in Him and established in your faith, just as you were instructed, and overflowing with gratitude. </a:t>
            </a:r>
          </a:p>
          <a:p>
            <a:endParaRPr lang="en-US" sz="1300" dirty="0"/>
          </a:p>
          <a:p>
            <a:r>
              <a:rPr lang="en-US" sz="1300" dirty="0"/>
              <a:t>1 Peter 3:14-16</a:t>
            </a:r>
          </a:p>
          <a:p>
            <a:r>
              <a:rPr lang="en-US" sz="1300" dirty="0"/>
              <a:t> But even if you should suffer for the sake of righteousness, you are blessed. AND </a:t>
            </a:r>
            <a:r>
              <a:rPr lang="en-US" sz="1300" b="1" dirty="0"/>
              <a:t>DO NOT FEAR THEIR INTIMIDATION, AND DO NOT BE TROUBLED</a:t>
            </a:r>
            <a:r>
              <a:rPr lang="en-US" sz="1300" dirty="0"/>
              <a:t>, 15 but </a:t>
            </a:r>
            <a:r>
              <a:rPr lang="en-US" sz="1300" b="1" dirty="0"/>
              <a:t>sanctify Christ as Lord in your hearts</a:t>
            </a:r>
            <a:r>
              <a:rPr lang="en-US" sz="1300" dirty="0"/>
              <a:t>, </a:t>
            </a:r>
            <a:r>
              <a:rPr lang="en-US" sz="1300" b="1" dirty="0"/>
              <a:t>always being ready to make a defense to everyone who asks you </a:t>
            </a:r>
            <a:r>
              <a:rPr lang="en-US" sz="1300" dirty="0"/>
              <a:t>to give an account for the hope that is in you, yet with gentleness and reverence; 16 and </a:t>
            </a:r>
            <a:r>
              <a:rPr lang="en-US" sz="1300" b="1" dirty="0"/>
              <a:t>keep a good conscience </a:t>
            </a:r>
            <a:r>
              <a:rPr lang="en-US" sz="1300" dirty="0"/>
              <a:t>so that in the thing in which you are slandered, those who revile your good behavior in Christ will be put to shame.</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5</a:t>
            </a:fld>
            <a:endParaRPr lang="en-US" noProof="0" dirty="0"/>
          </a:p>
        </p:txBody>
      </p:sp>
      <p:sp>
        <p:nvSpPr>
          <p:cNvPr id="5" name="Date Placeholder 4">
            <a:extLst>
              <a:ext uri="{FF2B5EF4-FFF2-40B4-BE49-F238E27FC236}">
                <a16:creationId xmlns:a16="http://schemas.microsoft.com/office/drawing/2014/main" id="{32DACA53-AE89-7171-9A54-47C33B476C5D}"/>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87C7C28D-25B1-F573-54FF-C311DFF5A3AD}"/>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186448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sz="1300" dirty="0"/>
              <a:t>Matt 6:25-34</a:t>
            </a:r>
          </a:p>
          <a:p>
            <a:r>
              <a:rPr lang="en-US" sz="1300" dirty="0"/>
              <a:t>For this reason I say to you, </a:t>
            </a:r>
            <a:r>
              <a:rPr lang="en-US" sz="1300" b="1" dirty="0"/>
              <a:t>do not be worried about your life</a:t>
            </a:r>
            <a:r>
              <a:rPr lang="en-US" sz="1300" dirty="0"/>
              <a:t>, as to what you will eat or what you will drink; nor for your body, as to what you will put on. Is not life more than food, and the body more than clothing? … 27 "And who of you by being worried can add a single hour to his life? … 32 "For the Gentiles eagerly seek all these things; for your heavenly Father knows that you need all these things.  33 "</a:t>
            </a:r>
            <a:r>
              <a:rPr lang="en-US" sz="1300" b="1" dirty="0"/>
              <a:t>But seek first His kingdom and His righteousness, and all these things will be added to you.</a:t>
            </a:r>
            <a:r>
              <a:rPr lang="en-US" sz="1300" dirty="0"/>
              <a:t> </a:t>
            </a:r>
          </a:p>
          <a:p>
            <a:r>
              <a:rPr lang="en-US" sz="1300" dirty="0"/>
              <a:t>34 "So do not worry about tomorrow; for tomorrow will care for itself. Each day has enough trouble of its own.</a:t>
            </a:r>
          </a:p>
          <a:p>
            <a:endParaRPr lang="en-US" sz="1300" dirty="0"/>
          </a:p>
          <a:p>
            <a:r>
              <a:rPr lang="en-US" sz="1300" b="1" dirty="0"/>
              <a:t>Mark 4:18-20</a:t>
            </a:r>
          </a:p>
          <a:p>
            <a:r>
              <a:rPr lang="en-US" sz="1300" dirty="0"/>
              <a:t>And others are the ones on whom seed was sown among the thorns; these are the ones who have heard the word,  19 but the </a:t>
            </a:r>
            <a:r>
              <a:rPr lang="en-US" sz="1300" b="1" dirty="0"/>
              <a:t>worries</a:t>
            </a:r>
            <a:r>
              <a:rPr lang="en-US" sz="1300" dirty="0"/>
              <a:t> of the world, and the </a:t>
            </a:r>
            <a:r>
              <a:rPr lang="en-US" sz="1300" b="1" dirty="0"/>
              <a:t>deceitfulness</a:t>
            </a:r>
            <a:r>
              <a:rPr lang="en-US" sz="1300" dirty="0"/>
              <a:t> of riches, and </a:t>
            </a:r>
            <a:r>
              <a:rPr lang="en-US" sz="1300" b="1" dirty="0"/>
              <a:t>the desires for other things enter in and choke the word, and it becomes unfruitful</a:t>
            </a:r>
            <a:r>
              <a:rPr lang="en-US" sz="1300" dirty="0"/>
              <a:t>. </a:t>
            </a:r>
          </a:p>
          <a:p>
            <a:endParaRPr lang="en-US" sz="1300" dirty="0"/>
          </a:p>
          <a:p>
            <a:r>
              <a:rPr lang="en-US" sz="1300" b="1" dirty="0"/>
              <a:t>Matt 22:4-5</a:t>
            </a:r>
          </a:p>
          <a:p>
            <a:r>
              <a:rPr lang="en-US" sz="1300" dirty="0"/>
              <a:t>Again he sent out other slaves saying, 'Tell those who have been invited, "Behold, I have prepared my dinner; my oxen and my fattened livestock are all butchered and everything is ready; come to the wedding feast."'  5 "</a:t>
            </a:r>
            <a:r>
              <a:rPr lang="en-US" sz="1300" b="1" dirty="0"/>
              <a:t>But they paid no attention and went their way, one to his own farm, another to his business</a:t>
            </a:r>
          </a:p>
          <a:p>
            <a:endParaRPr lang="en-US" sz="1300" dirty="0"/>
          </a:p>
          <a:p>
            <a:endParaRPr lang="en-US" sz="1300" dirty="0"/>
          </a:p>
          <a:p>
            <a:r>
              <a:rPr lang="en-US" sz="1300" dirty="0" err="1"/>
              <a:t>Neh</a:t>
            </a:r>
            <a:r>
              <a:rPr lang="en-US" sz="1300" dirty="0"/>
              <a:t> 9:33-34</a:t>
            </a:r>
          </a:p>
          <a:p>
            <a:r>
              <a:rPr lang="en-US" sz="1300" dirty="0"/>
              <a:t>"However, </a:t>
            </a:r>
            <a:r>
              <a:rPr lang="en-US" sz="1300" b="1" dirty="0"/>
              <a:t>You are just in all that has come upon us</a:t>
            </a:r>
            <a:r>
              <a:rPr lang="en-US" sz="1300" dirty="0"/>
              <a:t>; For You have dealt faithfully, but </a:t>
            </a:r>
            <a:r>
              <a:rPr lang="en-US" sz="1300" b="1" dirty="0"/>
              <a:t>we have acted wickedly</a:t>
            </a:r>
            <a:r>
              <a:rPr lang="en-US" sz="1300" dirty="0"/>
              <a:t>. 34 "For our kings, our leaders, our priests and our fathers </a:t>
            </a:r>
            <a:r>
              <a:rPr lang="en-US" sz="1300" b="1" dirty="0"/>
              <a:t>have not </a:t>
            </a:r>
            <a:r>
              <a:rPr lang="en-US" sz="1300" dirty="0"/>
              <a:t>kept Your law</a:t>
            </a:r>
          </a:p>
          <a:p>
            <a:r>
              <a:rPr lang="en-US" sz="1300" dirty="0"/>
              <a:t>Or </a:t>
            </a:r>
            <a:r>
              <a:rPr lang="en-US" sz="1300" b="1" dirty="0"/>
              <a:t>paid attention </a:t>
            </a:r>
            <a:r>
              <a:rPr lang="en-US" sz="1300" dirty="0"/>
              <a:t>to Your commandments and Your admonitions with which You have admonished them. </a:t>
            </a:r>
          </a:p>
          <a:p>
            <a:endParaRPr lang="en-US" sz="1300" dirty="0"/>
          </a:p>
          <a:p>
            <a:r>
              <a:rPr lang="en-US" sz="1300" dirty="0"/>
              <a:t>Phil 2:12-13</a:t>
            </a:r>
          </a:p>
          <a:p>
            <a:r>
              <a:rPr lang="en-US" sz="1300" dirty="0"/>
              <a:t>So then, my beloved, </a:t>
            </a:r>
            <a:r>
              <a:rPr lang="en-US" sz="1300" b="1" dirty="0"/>
              <a:t>just as you have always obeyed</a:t>
            </a:r>
            <a:r>
              <a:rPr lang="en-US" sz="1300" dirty="0"/>
              <a:t>, not as in my presence only, but now much more in my absence, work out your salvation with fear and trembling; 13 for </a:t>
            </a:r>
            <a:r>
              <a:rPr lang="en-US" sz="1300" b="1" dirty="0"/>
              <a:t>it is God who is at work in you</a:t>
            </a:r>
            <a:r>
              <a:rPr lang="en-US" sz="1300" dirty="0"/>
              <a:t>, both to will and to work for His good pleasure.</a:t>
            </a:r>
          </a:p>
          <a:p>
            <a:endParaRPr lang="en-US" sz="1300" dirty="0"/>
          </a:p>
          <a:p>
            <a:r>
              <a:rPr lang="en-US" sz="1300" dirty="0"/>
              <a:t>2 Chron 12:1, 13-14</a:t>
            </a:r>
          </a:p>
          <a:p>
            <a:r>
              <a:rPr lang="en-US" sz="1300" b="1" dirty="0"/>
              <a:t>When the kingdom of Rehoboam was established and strong, he and all Israel with him forsook the law of the Lord</a:t>
            </a:r>
            <a:r>
              <a:rPr lang="en-US" sz="1300" dirty="0"/>
              <a:t>… </a:t>
            </a:r>
          </a:p>
          <a:p>
            <a:r>
              <a:rPr lang="en-US" sz="1300" dirty="0"/>
              <a:t>13 So King Rehoboam strengthened himself in Jerusalem and reigned. Now Rehoboam was forty-one years old when he began to reign, and he reigned seventeen years in Jerusalem, the city which the Lord had chosen from all the tribes of Israel, to put His name there. And his mother's name was </a:t>
            </a:r>
            <a:r>
              <a:rPr lang="en-US" sz="1300" dirty="0" err="1"/>
              <a:t>Naamah</a:t>
            </a:r>
            <a:r>
              <a:rPr lang="en-US" sz="1300" dirty="0"/>
              <a:t> the </a:t>
            </a:r>
            <a:r>
              <a:rPr lang="en-US" sz="1300" dirty="0" err="1"/>
              <a:t>Ammonitess</a:t>
            </a:r>
            <a:r>
              <a:rPr lang="en-US" sz="1300" dirty="0"/>
              <a:t>. 14 </a:t>
            </a:r>
            <a:r>
              <a:rPr lang="en-US" sz="1300" b="1" dirty="0"/>
              <a:t>He did evil because he did not set his heart to seek the Lord</a:t>
            </a:r>
            <a:r>
              <a:rPr lang="en-US" sz="1300" dirty="0"/>
              <a:t>.</a:t>
            </a:r>
          </a:p>
          <a:p>
            <a:endParaRPr lang="en-US" sz="1300" dirty="0"/>
          </a:p>
          <a:p>
            <a:endParaRPr lang="en-US" sz="1300" dirty="0"/>
          </a:p>
          <a:p>
            <a:endParaRPr lang="en-US" sz="1300" dirty="0"/>
          </a:p>
          <a:p>
            <a:endParaRPr lang="en-US" sz="1300" dirty="0"/>
          </a:p>
          <a:p>
            <a:endParaRPr lang="en-US" sz="1100" dirty="0"/>
          </a:p>
          <a:p>
            <a:endParaRPr lang="en-US" sz="1100" dirty="0"/>
          </a:p>
          <a:p>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6</a:t>
            </a:fld>
            <a:endParaRPr lang="en-US" noProof="0" dirty="0"/>
          </a:p>
        </p:txBody>
      </p:sp>
      <p:sp>
        <p:nvSpPr>
          <p:cNvPr id="5" name="Date Placeholder 4">
            <a:extLst>
              <a:ext uri="{FF2B5EF4-FFF2-40B4-BE49-F238E27FC236}">
                <a16:creationId xmlns:a16="http://schemas.microsoft.com/office/drawing/2014/main" id="{988F339C-1EB4-4E10-98B1-4963780BC7F5}"/>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9D6F5A39-2B2F-4960-FE89-3C9065713E64}"/>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3442448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sz="1300" dirty="0"/>
              <a:t>Ps 57:6-7</a:t>
            </a:r>
          </a:p>
          <a:p>
            <a:r>
              <a:rPr lang="en-US" sz="1300" dirty="0"/>
              <a:t> They have prepared a net for my steps; My soul is bowed down;</a:t>
            </a:r>
          </a:p>
          <a:p>
            <a:r>
              <a:rPr lang="en-US" sz="1300" dirty="0"/>
              <a:t>They dug a pit before me; They themselves have fallen into the midst of it. Selah. </a:t>
            </a:r>
          </a:p>
          <a:p>
            <a:r>
              <a:rPr lang="en-US" sz="1300" dirty="0"/>
              <a:t>7 </a:t>
            </a:r>
            <a:r>
              <a:rPr lang="en-US" sz="1300" b="1" dirty="0"/>
              <a:t>My heart is steadfast, O God, my heart is steadfast</a:t>
            </a:r>
            <a:r>
              <a:rPr lang="en-US" sz="1300" dirty="0"/>
              <a:t>; I will sing, yes, I will sing praises! </a:t>
            </a:r>
          </a:p>
          <a:p>
            <a:endParaRPr lang="en-US" sz="1300" dirty="0"/>
          </a:p>
          <a:p>
            <a:r>
              <a:rPr lang="en-US" sz="1300" b="1" dirty="0"/>
              <a:t>Ps 112:6-7</a:t>
            </a:r>
          </a:p>
          <a:p>
            <a:r>
              <a:rPr lang="en-US" sz="1300" b="1" dirty="0"/>
              <a:t>For he will never be shaken</a:t>
            </a:r>
            <a:r>
              <a:rPr lang="en-US" sz="1300" dirty="0"/>
              <a:t>; The righteous will be remembered forever. </a:t>
            </a:r>
          </a:p>
          <a:p>
            <a:r>
              <a:rPr lang="en-US" sz="1300" dirty="0"/>
              <a:t>7 He will not fear evil tidings; </a:t>
            </a:r>
            <a:r>
              <a:rPr lang="en-US" sz="1300" b="1" dirty="0"/>
              <a:t>His heart is steadfast</a:t>
            </a:r>
            <a:r>
              <a:rPr lang="en-US" sz="1300" dirty="0"/>
              <a:t>, trusting in the Lord. </a:t>
            </a:r>
          </a:p>
          <a:p>
            <a:endParaRPr lang="en-US" sz="1300" dirty="0"/>
          </a:p>
          <a:p>
            <a:r>
              <a:rPr lang="en-US" sz="1300" b="1" dirty="0"/>
              <a:t>Dan 1:8</a:t>
            </a:r>
          </a:p>
          <a:p>
            <a:r>
              <a:rPr lang="en-US" sz="1300" dirty="0"/>
              <a:t>But </a:t>
            </a:r>
            <a:r>
              <a:rPr lang="en-US" sz="1300" b="1" dirty="0"/>
              <a:t>Daniel made up his (determined or fixed) mind </a:t>
            </a:r>
            <a:r>
              <a:rPr lang="en-US" sz="1300" dirty="0"/>
              <a:t>that </a:t>
            </a:r>
            <a:r>
              <a:rPr lang="en-US" sz="1300" b="1" dirty="0"/>
              <a:t>he would not defile himself </a:t>
            </a:r>
            <a:r>
              <a:rPr lang="en-US" sz="1300" dirty="0"/>
              <a:t>with the king's choice food or with the wine which he drank. </a:t>
            </a:r>
          </a:p>
          <a:p>
            <a:endParaRPr lang="en-US" sz="1300" dirty="0"/>
          </a:p>
          <a:p>
            <a:pPr marL="285750" indent="-285750">
              <a:buFont typeface="Arial" panose="020B0604020202020204" pitchFamily="34" charset="0"/>
              <a:buChar char="•"/>
            </a:pPr>
            <a:r>
              <a:rPr lang="en-US" sz="1300" dirty="0"/>
              <a:t>“They tell us that Babylon, with walls, palaces, temples, hanging gardens, wonderful commerce, mighty Euphrates, </a:t>
            </a:r>
            <a:r>
              <a:rPr lang="en-US" sz="1300" dirty="0" err="1"/>
              <a:t>marvellous</a:t>
            </a:r>
            <a:r>
              <a:rPr lang="en-US" sz="1300" dirty="0"/>
              <a:t> culture, and boundless wealth -- that Babylon was great; they tell us that the genius of "the mighty king" was greater still.” (The Biblical Illustrator)</a:t>
            </a:r>
          </a:p>
          <a:p>
            <a:endParaRPr lang="en-US" sz="1300" dirty="0"/>
          </a:p>
          <a:p>
            <a:endParaRPr lang="en-US" sz="1300" dirty="0"/>
          </a:p>
          <a:p>
            <a:r>
              <a:rPr lang="en-US" sz="1300" b="1" dirty="0"/>
              <a:t>Dan 6:20-21</a:t>
            </a:r>
          </a:p>
          <a:p>
            <a:r>
              <a:rPr lang="en-US" sz="1300" dirty="0"/>
              <a:t>When he had come near the den to Daniel, he cried out with a troubled voice. The king spoke and said to Daniel, "</a:t>
            </a:r>
            <a:r>
              <a:rPr lang="en-US" sz="1300" b="1" dirty="0"/>
              <a:t>Daniel, servant of the living God, has your God, whom you constantly serve, </a:t>
            </a:r>
            <a:r>
              <a:rPr lang="en-US" sz="1300" dirty="0"/>
              <a:t>been able to deliver you from the lions?" </a:t>
            </a:r>
          </a:p>
          <a:p>
            <a:endParaRPr lang="en-US" sz="1300" dirty="0"/>
          </a:p>
          <a:p>
            <a:r>
              <a:rPr lang="en-US" sz="1300" b="1" dirty="0"/>
              <a:t>Acts 11:23-24</a:t>
            </a:r>
          </a:p>
          <a:p>
            <a:r>
              <a:rPr lang="en-US" sz="1300" dirty="0"/>
              <a:t>When he came and had seen the grace of God, he was glad, and encouraged them all that </a:t>
            </a:r>
            <a:r>
              <a:rPr lang="en-US" sz="1300" b="1" dirty="0"/>
              <a:t>with purpose of heart they should continue with the Lord</a:t>
            </a:r>
            <a:r>
              <a:rPr lang="en-US" sz="1300" dirty="0"/>
              <a:t>. </a:t>
            </a:r>
          </a:p>
          <a:p>
            <a:endParaRPr lang="en-US" sz="1300" dirty="0"/>
          </a:p>
          <a:p>
            <a:endParaRPr lang="en-US" sz="1300" dirty="0"/>
          </a:p>
          <a:p>
            <a:endParaRPr lang="en-US" sz="1300" dirty="0"/>
          </a:p>
          <a:p>
            <a:endParaRPr lang="en-US" sz="1300" dirty="0"/>
          </a:p>
          <a:p>
            <a:endParaRPr lang="en-US" sz="1100" dirty="0"/>
          </a:p>
          <a:p>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7</a:t>
            </a:fld>
            <a:endParaRPr lang="en-US" noProof="0" dirty="0"/>
          </a:p>
        </p:txBody>
      </p:sp>
      <p:sp>
        <p:nvSpPr>
          <p:cNvPr id="5" name="Date Placeholder 4">
            <a:extLst>
              <a:ext uri="{FF2B5EF4-FFF2-40B4-BE49-F238E27FC236}">
                <a16:creationId xmlns:a16="http://schemas.microsoft.com/office/drawing/2014/main" id="{C0AB37DC-9686-8E05-3B79-AB1281685E14}"/>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D2A6F1A6-87F0-7ACF-C16D-A1F7C3450ED2}"/>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930033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sz="1300" dirty="0"/>
              <a:t> Ex, 33:12-13 - “Then Moses said to the Lord, "See, You say to me, 'Bring up this people!' But You Yourself have not let me know whom You will send with me. Moreover, You have said, 'I have known you by name, and you have also found favor in My sight.' 13 "Now therefore, I pray You, if I have found favor in Your sight, let me know Your ways that I may know You, so that I may find favor in Your sight. Consider too, that this nation is Your people.“</a:t>
            </a:r>
          </a:p>
          <a:p>
            <a:endParaRPr lang="en-US" sz="13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i="1" dirty="0">
                <a:latin typeface="Calibri" panose="020F0502020204030204" pitchFamily="34" charset="0"/>
                <a:cs typeface="Calibri" panose="020F0502020204030204" pitchFamily="34" charset="0"/>
              </a:rPr>
              <a:t>“Study”</a:t>
            </a:r>
            <a:r>
              <a:rPr lang="en-US" sz="1300" dirty="0">
                <a:latin typeface="Calibri" panose="020F0502020204030204" pitchFamily="34" charset="0"/>
                <a:cs typeface="Calibri" panose="020F0502020204030204" pitchFamily="34" charset="0"/>
              </a:rPr>
              <a:t>… “to resort to, to frequent… to consult or inquire of” (Brown-Driver-Briggs Hebrew Lexicon)</a:t>
            </a:r>
          </a:p>
          <a:p>
            <a:endParaRPr lang="en-US" sz="1300" dirty="0"/>
          </a:p>
          <a:p>
            <a:r>
              <a:rPr lang="en-US" sz="1300" b="1" dirty="0" err="1"/>
              <a:t>Deut</a:t>
            </a:r>
            <a:r>
              <a:rPr lang="en-US" sz="1300" b="1" dirty="0"/>
              <a:t> 29:20</a:t>
            </a:r>
          </a:p>
          <a:p>
            <a:r>
              <a:rPr lang="en-US" sz="1300" dirty="0"/>
              <a:t>The secret things belong to the Lord our God, but the things revealed belong to us and to our sons forever, that we may observe all the words of this law. </a:t>
            </a:r>
          </a:p>
          <a:p>
            <a:endParaRPr lang="en-US" sz="1300" dirty="0"/>
          </a:p>
          <a:p>
            <a:endParaRPr lang="en-US" sz="1300" dirty="0"/>
          </a:p>
          <a:p>
            <a:pPr defTabSz="942289"/>
            <a:r>
              <a:rPr lang="en-US" sz="1300" dirty="0"/>
              <a:t>To make us “complete” (ASV, NKJV) – [don’t like “adequate” in the NASB] and “equipped fully” or “fully furnished”. </a:t>
            </a:r>
          </a:p>
          <a:p>
            <a:endParaRPr lang="en-US" sz="1100" dirty="0"/>
          </a:p>
          <a:p>
            <a:endParaRPr lang="en-US" sz="1100" dirty="0"/>
          </a:p>
          <a:p>
            <a:endParaRPr lang="en-US" sz="1100" dirty="0"/>
          </a:p>
        </p:txBody>
      </p:sp>
      <p:sp>
        <p:nvSpPr>
          <p:cNvPr id="4" name="Slide Number Placeholder 3"/>
          <p:cNvSpPr>
            <a:spLocks noGrp="1"/>
          </p:cNvSpPr>
          <p:nvPr>
            <p:ph type="sldNum" sz="quarter" idx="5"/>
          </p:nvPr>
        </p:nvSpPr>
        <p:spPr/>
        <p:txBody>
          <a:bodyPr/>
          <a:lstStyle/>
          <a:p>
            <a:fld id="{8530193B-564F-4854-8A52-728F3FB19C85}" type="slidenum">
              <a:rPr lang="en-US" noProof="0" smtClean="0"/>
              <a:t>8</a:t>
            </a:fld>
            <a:endParaRPr lang="en-US" noProof="0" dirty="0"/>
          </a:p>
        </p:txBody>
      </p:sp>
      <p:sp>
        <p:nvSpPr>
          <p:cNvPr id="5" name="Date Placeholder 4">
            <a:extLst>
              <a:ext uri="{FF2B5EF4-FFF2-40B4-BE49-F238E27FC236}">
                <a16:creationId xmlns:a16="http://schemas.microsoft.com/office/drawing/2014/main" id="{02FBEE9E-0BF8-58EE-5747-C44F24F975AC}"/>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ADB5C25A-6A79-3B12-4CD7-942112084498}"/>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1331270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latin typeface="Times New Roman" panose="02020603050405020304" pitchFamily="18" charset="0"/>
                <a:ea typeface="Times New Roman" panose="02020603050405020304" pitchFamily="18" charset="0"/>
              </a:rPr>
              <a:t>Consider the book of Hebrews of </a:t>
            </a:r>
            <a:r>
              <a:rPr lang="en-US" sz="2000" b="1" i="1" dirty="0">
                <a:latin typeface="Times New Roman" panose="02020603050405020304" pitchFamily="18" charset="0"/>
                <a:ea typeface="Times New Roman" panose="02020603050405020304" pitchFamily="18" charset="0"/>
              </a:rPr>
              <a:t>“Let us…”</a:t>
            </a:r>
            <a:r>
              <a:rPr lang="en-US" sz="2000" dirty="0">
                <a:latin typeface="Times New Roman" panose="02020603050405020304" pitchFamily="18" charset="0"/>
                <a:ea typeface="Times New Roman" panose="02020603050405020304" pitchFamily="18" charset="0"/>
              </a:rPr>
              <a:t>  or what God asks of us in the </a:t>
            </a:r>
            <a:r>
              <a:rPr lang="en-US" sz="2000" b="1" dirty="0">
                <a:latin typeface="Times New Roman" panose="02020603050405020304" pitchFamily="18" charset="0"/>
                <a:ea typeface="Times New Roman" panose="02020603050405020304" pitchFamily="18" charset="0"/>
              </a:rPr>
              <a:t>23</a:t>
            </a:r>
            <a:r>
              <a:rPr lang="en-US" sz="2000" b="1" baseline="30000" dirty="0">
                <a:latin typeface="Times New Roman" panose="02020603050405020304" pitchFamily="18" charset="0"/>
                <a:ea typeface="Times New Roman" panose="02020603050405020304" pitchFamily="18" charset="0"/>
              </a:rPr>
              <a:t>rd</a:t>
            </a:r>
            <a:r>
              <a:rPr lang="en-US" sz="2000" b="1" dirty="0">
                <a:latin typeface="Times New Roman" panose="02020603050405020304" pitchFamily="18" charset="0"/>
                <a:ea typeface="Times New Roman" panose="02020603050405020304" pitchFamily="18" charset="0"/>
              </a:rPr>
              <a:t> Psalm</a:t>
            </a:r>
            <a:r>
              <a:rPr lang="en-US" sz="2000" dirty="0">
                <a:latin typeface="Times New Roman" panose="02020603050405020304" pitchFamily="18" charset="0"/>
                <a:ea typeface="Times New Roman" panose="02020603050405020304" pitchFamily="18" charset="0"/>
              </a:rPr>
              <a:t>.</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Practice what we’ve learned.</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Let us…</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4:1 - fear</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4:11 – be diligent to enter </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4:14 – hold fast our confession</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4:16 – draw near with confidence to the throne of grace.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6:1 – press on to maturity.</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10:22 – draw near</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10:23 – hold fast our hope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10:24 – stimulate one another</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12:1 – lay aside sin and encumbrances</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12:1 – run with endurance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12:28 – show gratitude</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13:13 – go to Christ</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Heb 13:15 – offer sacrifice of praise to God</a:t>
            </a:r>
          </a:p>
          <a:p>
            <a:pPr>
              <a:lnSpc>
                <a:spcPct val="107000"/>
              </a:lnSpc>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Psalms 23 - </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“I shall not want…” Be content</a:t>
            </a:r>
          </a:p>
          <a:p>
            <a:pPr>
              <a:lnSpc>
                <a:spcPct val="107000"/>
              </a:lnSpc>
            </a:pPr>
            <a:r>
              <a:rPr lang="en-US" sz="1900" dirty="0">
                <a:latin typeface="Calibri" panose="020F0502020204030204" pitchFamily="34" charset="0"/>
                <a:ea typeface="Calibri" panose="020F0502020204030204" pitchFamily="34" charset="0"/>
                <a:cs typeface="Times New Roman" panose="02020603050405020304" pitchFamily="18" charset="0"/>
              </a:rPr>
              <a:t>“I fear no evil…” Be courageous</a:t>
            </a:r>
          </a:p>
          <a:p>
            <a:pPr>
              <a:lnSpc>
                <a:spcPct val="107000"/>
              </a:lnSpc>
            </a:pPr>
            <a:r>
              <a:rPr lang="en-US" sz="1900" u="sng" dirty="0">
                <a:latin typeface="Calibri" panose="020F0502020204030204" pitchFamily="34" charset="0"/>
                <a:ea typeface="Calibri" panose="020F0502020204030204" pitchFamily="34" charset="0"/>
                <a:cs typeface="Times New Roman" panose="02020603050405020304" pitchFamily="18" charset="0"/>
              </a:rPr>
              <a:t>“I will dwell… forever” Be committed. </a:t>
            </a:r>
          </a:p>
          <a:p>
            <a:r>
              <a:rPr lang="en-US" sz="1100" dirty="0"/>
              <a:t>Phil 2:12-13 - “So then, my beloved, just as you have always obeyed, not as in my presence only, but now much more in my absence, work out your salvation with fear and trembling; 13 </a:t>
            </a:r>
            <a:r>
              <a:rPr lang="en-US" sz="1100" b="1" dirty="0"/>
              <a:t>for it is God who is at work in you</a:t>
            </a:r>
            <a:r>
              <a:rPr lang="en-US" sz="1100" dirty="0"/>
              <a:t>, both to will and to work for His good pleasure.”</a:t>
            </a:r>
          </a:p>
        </p:txBody>
      </p:sp>
      <p:sp>
        <p:nvSpPr>
          <p:cNvPr id="4" name="Slide Number Placeholder 3"/>
          <p:cNvSpPr>
            <a:spLocks noGrp="1"/>
          </p:cNvSpPr>
          <p:nvPr>
            <p:ph type="sldNum" sz="quarter" idx="5"/>
          </p:nvPr>
        </p:nvSpPr>
        <p:spPr/>
        <p:txBody>
          <a:bodyPr/>
          <a:lstStyle/>
          <a:p>
            <a:fld id="{8530193B-564F-4854-8A52-728F3FB19C85}" type="slidenum">
              <a:rPr lang="en-US" noProof="0" smtClean="0"/>
              <a:t>9</a:t>
            </a:fld>
            <a:endParaRPr lang="en-US" noProof="0" dirty="0"/>
          </a:p>
        </p:txBody>
      </p:sp>
      <p:sp>
        <p:nvSpPr>
          <p:cNvPr id="5" name="Date Placeholder 4">
            <a:extLst>
              <a:ext uri="{FF2B5EF4-FFF2-40B4-BE49-F238E27FC236}">
                <a16:creationId xmlns:a16="http://schemas.microsoft.com/office/drawing/2014/main" id="{58107B57-F2DB-1851-561B-7683BDADF23E}"/>
              </a:ext>
            </a:extLst>
          </p:cNvPr>
          <p:cNvSpPr>
            <a:spLocks noGrp="1"/>
          </p:cNvSpPr>
          <p:nvPr>
            <p:ph type="dt" idx="1"/>
          </p:nvPr>
        </p:nvSpPr>
        <p:spPr/>
        <p:txBody>
          <a:bodyPr/>
          <a:lstStyle/>
          <a:p>
            <a:r>
              <a:rPr lang="en-US" noProof="0"/>
              <a:t>12/17/2023 a.m.</a:t>
            </a:r>
            <a:endParaRPr lang="en-US" noProof="0" dirty="0"/>
          </a:p>
        </p:txBody>
      </p:sp>
      <p:sp>
        <p:nvSpPr>
          <p:cNvPr id="6" name="Footer Placeholder 5">
            <a:extLst>
              <a:ext uri="{FF2B5EF4-FFF2-40B4-BE49-F238E27FC236}">
                <a16:creationId xmlns:a16="http://schemas.microsoft.com/office/drawing/2014/main" id="{C3A21036-64BB-F323-726C-1F1EF1103330}"/>
              </a:ext>
            </a:extLst>
          </p:cNvPr>
          <p:cNvSpPr>
            <a:spLocks noGrp="1"/>
          </p:cNvSpPr>
          <p:nvPr>
            <p:ph type="ftr" sz="quarter" idx="4"/>
          </p:nvPr>
        </p:nvSpPr>
        <p:spPr/>
        <p:txBody>
          <a:bodyPr/>
          <a:lstStyle/>
          <a:p>
            <a:r>
              <a:rPr lang="en-US" noProof="0"/>
              <a:t>Ezra Set His Heart</a:t>
            </a:r>
            <a:endParaRPr lang="en-US" noProof="0" dirty="0"/>
          </a:p>
        </p:txBody>
      </p:sp>
    </p:spTree>
    <p:extLst>
      <p:ext uri="{BB962C8B-B14F-4D97-AF65-F5344CB8AC3E}">
        <p14:creationId xmlns:p14="http://schemas.microsoft.com/office/powerpoint/2010/main" val="3841056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901FAF19-EC05-4368-9C23-D1307429BBA4}"/>
              </a:ext>
            </a:extLst>
          </p:cNvPr>
          <p:cNvSpPr/>
          <p:nvPr userDrawn="1"/>
        </p:nvSpPr>
        <p:spPr>
          <a:xfrm>
            <a:off x="8266176" y="4754881"/>
            <a:ext cx="2450592" cy="1664327"/>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5" name="Rectangle 4">
            <a:extLst>
              <a:ext uri="{FF2B5EF4-FFF2-40B4-BE49-F238E27FC236}">
                <a16:creationId xmlns:a16="http://schemas.microsoft.com/office/drawing/2014/main" id="{E6296D70-8C54-475E-8440-66769A72C583}"/>
              </a:ext>
            </a:extLst>
          </p:cNvPr>
          <p:cNvSpPr/>
          <p:nvPr userDrawn="1"/>
        </p:nvSpPr>
        <p:spPr>
          <a:xfrm>
            <a:off x="11832336" y="1097282"/>
            <a:ext cx="144000" cy="5321927"/>
          </a:xfrm>
          <a:prstGeom prst="rect">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7" name="Rectangle 6">
            <a:extLst>
              <a:ext uri="{FF2B5EF4-FFF2-40B4-BE49-F238E27FC236}">
                <a16:creationId xmlns:a16="http://schemas.microsoft.com/office/drawing/2014/main" id="{DBE77267-9F51-4226-989C-ED57465596ED}"/>
              </a:ext>
            </a:extLst>
          </p:cNvPr>
          <p:cNvSpPr/>
          <p:nvPr userDrawn="1"/>
        </p:nvSpPr>
        <p:spPr>
          <a:xfrm>
            <a:off x="0" y="6714000"/>
            <a:ext cx="12192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8" name="Rectangle 7">
            <a:extLst>
              <a:ext uri="{FF2B5EF4-FFF2-40B4-BE49-F238E27FC236}">
                <a16:creationId xmlns:a16="http://schemas.microsoft.com/office/drawing/2014/main" id="{0A2CC678-341F-44F8-AE2E-A6C84D75C56A}"/>
              </a:ext>
            </a:extLst>
          </p:cNvPr>
          <p:cNvSpPr/>
          <p:nvPr userDrawn="1"/>
        </p:nvSpPr>
        <p:spPr>
          <a:xfrm>
            <a:off x="0" y="0"/>
            <a:ext cx="12192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A87A001A-FE8B-41CE-AC81-69D4A2339087}"/>
              </a:ext>
            </a:extLst>
          </p:cNvPr>
          <p:cNvSpPr/>
          <p:nvPr userDrawn="1"/>
        </p:nvSpPr>
        <p:spPr>
          <a:xfrm>
            <a:off x="0" y="92076"/>
            <a:ext cx="144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Rectangle 11">
            <a:extLst>
              <a:ext uri="{FF2B5EF4-FFF2-40B4-BE49-F238E27FC236}">
                <a16:creationId xmlns:a16="http://schemas.microsoft.com/office/drawing/2014/main" id="{CB1416AC-94BD-4442-B771-E1ACAA70367E}"/>
              </a:ext>
            </a:extLst>
          </p:cNvPr>
          <p:cNvSpPr/>
          <p:nvPr userDrawn="1"/>
        </p:nvSpPr>
        <p:spPr>
          <a:xfrm>
            <a:off x="12048000" y="92076"/>
            <a:ext cx="144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3" name="Freeform: Shape 12">
            <a:extLst>
              <a:ext uri="{FF2B5EF4-FFF2-40B4-BE49-F238E27FC236}">
                <a16:creationId xmlns:a16="http://schemas.microsoft.com/office/drawing/2014/main" id="{BDB31DC4-A207-4A23-8E7A-40D0ECD04FDD}"/>
              </a:ext>
            </a:extLst>
          </p:cNvPr>
          <p:cNvSpPr/>
          <p:nvPr userDrawn="1"/>
        </p:nvSpPr>
        <p:spPr>
          <a:xfrm>
            <a:off x="0" y="0"/>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144000" y="144000"/>
            <a:ext cx="11905200" cy="6570000"/>
          </a:xfrm>
          <a:solidFill>
            <a:schemeClr val="tx1"/>
          </a:solidFill>
        </p:spPr>
        <p:txBody>
          <a:bodyPr lIns="0" rIns="1764000" anchor="ctr"/>
          <a:lstStyle>
            <a:lvl1pPr marL="0" indent="0" algn="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60001" y="360001"/>
            <a:ext cx="4416588" cy="5321927"/>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60000" y="5681928"/>
            <a:ext cx="4416587"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7456F629-658F-4B7E-A1D1-2522EA76B0D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35380A33-49FB-43FC-B60E-34A2E555638E}"/>
              </a:ext>
            </a:extLst>
          </p:cNvPr>
          <p:cNvSpPr>
            <a:spLocks noGrp="1"/>
          </p:cNvSpPr>
          <p:nvPr>
            <p:ph type="title"/>
          </p:nvPr>
        </p:nvSpPr>
        <p:spPr/>
        <p:txBody>
          <a:bodyPr/>
          <a:lstStyle/>
          <a:p>
            <a:r>
              <a:rPr lang="en-US" noProof="0"/>
              <a:t>Click to edit Master title style</a:t>
            </a:r>
          </a:p>
        </p:txBody>
      </p:sp>
      <p:sp>
        <p:nvSpPr>
          <p:cNvPr id="8" name="Content Placeholder 2">
            <a:extLst>
              <a:ext uri="{FF2B5EF4-FFF2-40B4-BE49-F238E27FC236}">
                <a16:creationId xmlns:a16="http://schemas.microsoft.com/office/drawing/2014/main" id="{D0F16635-76F3-45F7-9385-A99504D2B901}"/>
              </a:ext>
            </a:extLst>
          </p:cNvPr>
          <p:cNvSpPr>
            <a:spLocks noGrp="1"/>
          </p:cNvSpPr>
          <p:nvPr>
            <p:ph idx="34"/>
          </p:nvPr>
        </p:nvSpPr>
        <p:spPr>
          <a:xfrm>
            <a:off x="432001" y="1008000"/>
            <a:ext cx="11339999" cy="488152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3450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F449EF3-C757-4F43-906C-DE0FF6262B2F}"/>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Title 7">
            <a:extLst>
              <a:ext uri="{FF2B5EF4-FFF2-40B4-BE49-F238E27FC236}">
                <a16:creationId xmlns:a16="http://schemas.microsoft.com/office/drawing/2014/main" id="{216924A5-8BD5-4AC6-84B9-2F1A4AFCF252}"/>
              </a:ext>
            </a:extLst>
          </p:cNvPr>
          <p:cNvSpPr>
            <a:spLocks noGrp="1"/>
          </p:cNvSpPr>
          <p:nvPr>
            <p:ph type="title"/>
          </p:nvPr>
        </p:nvSpPr>
        <p:spPr/>
        <p:txBody>
          <a:bodyPr/>
          <a:lstStyle/>
          <a:p>
            <a:r>
              <a:rPr lang="en-US" noProof="0"/>
              <a:t>Click to edit Master title style</a:t>
            </a:r>
          </a:p>
        </p:txBody>
      </p:sp>
      <p:sp>
        <p:nvSpPr>
          <p:cNvPr id="9" name="Content Placeholder 3">
            <a:extLst>
              <a:ext uri="{FF2B5EF4-FFF2-40B4-BE49-F238E27FC236}">
                <a16:creationId xmlns:a16="http://schemas.microsoft.com/office/drawing/2014/main" id="{70C8E421-28C0-4976-A17C-22789B6F3B18}"/>
              </a:ext>
            </a:extLst>
          </p:cNvPr>
          <p:cNvSpPr>
            <a:spLocks noGrp="1"/>
          </p:cNvSpPr>
          <p:nvPr>
            <p:ph sz="half" idx="2"/>
          </p:nvPr>
        </p:nvSpPr>
        <p:spPr>
          <a:xfrm>
            <a:off x="6172201" y="1008002"/>
            <a:ext cx="5505225" cy="516896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id="{7AFEAA85-DD59-4B9B-B080-3368277EF650}"/>
              </a:ext>
            </a:extLst>
          </p:cNvPr>
          <p:cNvSpPr>
            <a:spLocks noGrp="1"/>
          </p:cNvSpPr>
          <p:nvPr>
            <p:ph sz="half" idx="1"/>
          </p:nvPr>
        </p:nvSpPr>
        <p:spPr>
          <a:xfrm>
            <a:off x="432000" y="1008002"/>
            <a:ext cx="5587800" cy="516896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891552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F449EF3-C757-4F43-906C-DE0FF6262B2F}"/>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Title 7">
            <a:extLst>
              <a:ext uri="{FF2B5EF4-FFF2-40B4-BE49-F238E27FC236}">
                <a16:creationId xmlns:a16="http://schemas.microsoft.com/office/drawing/2014/main" id="{216924A5-8BD5-4AC6-84B9-2F1A4AFCF252}"/>
              </a:ext>
            </a:extLst>
          </p:cNvPr>
          <p:cNvSpPr>
            <a:spLocks noGrp="1"/>
          </p:cNvSpPr>
          <p:nvPr>
            <p:ph type="title"/>
          </p:nvPr>
        </p:nvSpPr>
        <p:spPr/>
        <p:txBody>
          <a:bodyPr/>
          <a:lstStyle/>
          <a:p>
            <a:r>
              <a:rPr lang="en-US" noProof="0"/>
              <a:t>Click to edit Master title style</a:t>
            </a:r>
          </a:p>
        </p:txBody>
      </p:sp>
      <p:sp>
        <p:nvSpPr>
          <p:cNvPr id="12" name="Text Placeholder 4">
            <a:extLst>
              <a:ext uri="{FF2B5EF4-FFF2-40B4-BE49-F238E27FC236}">
                <a16:creationId xmlns:a16="http://schemas.microsoft.com/office/drawing/2014/main" id="{1EAE3C73-B1A9-4A3B-8DD2-5A3492079001}"/>
              </a:ext>
            </a:extLst>
          </p:cNvPr>
          <p:cNvSpPr>
            <a:spLocks noGrp="1"/>
          </p:cNvSpPr>
          <p:nvPr>
            <p:ph type="body" sz="quarter" idx="3"/>
          </p:nvPr>
        </p:nvSpPr>
        <p:spPr>
          <a:xfrm>
            <a:off x="6172200" y="1008000"/>
            <a:ext cx="5599800" cy="823912"/>
          </a:xfrm>
        </p:spPr>
        <p:txBody>
          <a:bodyPr anchor="b"/>
          <a:lstStyle>
            <a:lvl1pPr marL="0" indent="0">
              <a:buNone/>
              <a:defRPr sz="1800" b="1">
                <a:solidFill>
                  <a:schemeClr val="bg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3" name="Content Placeholder 5">
            <a:extLst>
              <a:ext uri="{FF2B5EF4-FFF2-40B4-BE49-F238E27FC236}">
                <a16:creationId xmlns:a16="http://schemas.microsoft.com/office/drawing/2014/main" id="{53A52FEF-F917-4982-9855-43A0DF5DA66B}"/>
              </a:ext>
            </a:extLst>
          </p:cNvPr>
          <p:cNvSpPr>
            <a:spLocks noGrp="1"/>
          </p:cNvSpPr>
          <p:nvPr>
            <p:ph sz="quarter" idx="4"/>
          </p:nvPr>
        </p:nvSpPr>
        <p:spPr>
          <a:xfrm>
            <a:off x="6172200" y="1975914"/>
            <a:ext cx="5599800" cy="421375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2">
            <a:extLst>
              <a:ext uri="{FF2B5EF4-FFF2-40B4-BE49-F238E27FC236}">
                <a16:creationId xmlns:a16="http://schemas.microsoft.com/office/drawing/2014/main" id="{DC1CA8AB-B7BE-4C9F-9A0A-C849A35AA645}"/>
              </a:ext>
            </a:extLst>
          </p:cNvPr>
          <p:cNvSpPr>
            <a:spLocks noGrp="1"/>
          </p:cNvSpPr>
          <p:nvPr>
            <p:ph type="body" idx="1"/>
          </p:nvPr>
        </p:nvSpPr>
        <p:spPr>
          <a:xfrm>
            <a:off x="432002" y="1008000"/>
            <a:ext cx="5565575" cy="823912"/>
          </a:xfrm>
        </p:spPr>
        <p:txBody>
          <a:bodyPr anchor="b"/>
          <a:lstStyle>
            <a:lvl1pPr marL="0" indent="0">
              <a:buNone/>
              <a:defRPr sz="1800" b="1">
                <a:solidFill>
                  <a:schemeClr val="bg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5" name="Content Placeholder 3">
            <a:extLst>
              <a:ext uri="{FF2B5EF4-FFF2-40B4-BE49-F238E27FC236}">
                <a16:creationId xmlns:a16="http://schemas.microsoft.com/office/drawing/2014/main" id="{7B0DF164-9487-4D3F-BA7D-E273D7F5A2F5}"/>
              </a:ext>
            </a:extLst>
          </p:cNvPr>
          <p:cNvSpPr>
            <a:spLocks noGrp="1"/>
          </p:cNvSpPr>
          <p:nvPr>
            <p:ph sz="half" idx="2"/>
          </p:nvPr>
        </p:nvSpPr>
        <p:spPr>
          <a:xfrm>
            <a:off x="432002" y="1975914"/>
            <a:ext cx="5565575" cy="421375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0792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1" y="1008000"/>
            <a:ext cx="11339513"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id="{684F2FFD-7164-411A-96A5-A5211A6CAD45}"/>
              </a:ext>
            </a:extLst>
          </p:cNvPr>
          <p:cNvSpPr>
            <a:spLocks noGrp="1"/>
          </p:cNvSpPr>
          <p:nvPr>
            <p:ph type="title"/>
          </p:nvPr>
        </p:nvSpPr>
        <p:spPr/>
        <p:txBody>
          <a:bodyPr/>
          <a:lstStyle/>
          <a:p>
            <a:r>
              <a:rPr lang="en-US" noProof="0"/>
              <a:t>Click to edit Master title style</a:t>
            </a:r>
          </a:p>
        </p:txBody>
      </p:sp>
      <p:sp>
        <p:nvSpPr>
          <p:cNvPr id="10" name="Content Placeholder 2">
            <a:extLst>
              <a:ext uri="{FF2B5EF4-FFF2-40B4-BE49-F238E27FC236}">
                <a16:creationId xmlns:a16="http://schemas.microsoft.com/office/drawing/2014/main" id="{34E38C26-A932-4007-84B1-21C1D9744A76}"/>
              </a:ext>
            </a:extLst>
          </p:cNvPr>
          <p:cNvSpPr>
            <a:spLocks noGrp="1"/>
          </p:cNvSpPr>
          <p:nvPr>
            <p:ph idx="33"/>
          </p:nvPr>
        </p:nvSpPr>
        <p:spPr>
          <a:xfrm>
            <a:off x="4302000" y="1512000"/>
            <a:ext cx="36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ntent Placeholder 2">
            <a:extLst>
              <a:ext uri="{FF2B5EF4-FFF2-40B4-BE49-F238E27FC236}">
                <a16:creationId xmlns:a16="http://schemas.microsoft.com/office/drawing/2014/main" id="{FA87EF18-D404-4A92-BE37-7AC9B7223D51}"/>
              </a:ext>
            </a:extLst>
          </p:cNvPr>
          <p:cNvSpPr>
            <a:spLocks noGrp="1"/>
          </p:cNvSpPr>
          <p:nvPr>
            <p:ph idx="34"/>
          </p:nvPr>
        </p:nvSpPr>
        <p:spPr>
          <a:xfrm>
            <a:off x="8172000" y="1512000"/>
            <a:ext cx="36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54388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1" y="1008000"/>
            <a:ext cx="11339513"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3" y="1512000"/>
            <a:ext cx="2160588"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3" y="1512000"/>
            <a:ext cx="2160588"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3" y="1507535"/>
            <a:ext cx="2160588"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3" y="1507535"/>
            <a:ext cx="2160588" cy="4683715"/>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ED8B3FD9-234A-4B72-9A91-D7DD23D39CDC}"/>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id="{1FDBADDA-AF39-45A0-BBAB-A87608C0A8EB}"/>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974837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BE77267-9F51-4226-989C-ED57465596ED}"/>
              </a:ext>
            </a:extLst>
          </p:cNvPr>
          <p:cNvSpPr/>
          <p:nvPr userDrawn="1"/>
        </p:nvSpPr>
        <p:spPr>
          <a:xfrm>
            <a:off x="0" y="6714000"/>
            <a:ext cx="12192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8" name="Rectangle 7">
            <a:extLst>
              <a:ext uri="{FF2B5EF4-FFF2-40B4-BE49-F238E27FC236}">
                <a16:creationId xmlns:a16="http://schemas.microsoft.com/office/drawing/2014/main" id="{0A2CC678-341F-44F8-AE2E-A6C84D75C56A}"/>
              </a:ext>
            </a:extLst>
          </p:cNvPr>
          <p:cNvSpPr/>
          <p:nvPr userDrawn="1"/>
        </p:nvSpPr>
        <p:spPr>
          <a:xfrm>
            <a:off x="0" y="0"/>
            <a:ext cx="12192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A87A001A-FE8B-41CE-AC81-69D4A2339087}"/>
              </a:ext>
            </a:extLst>
          </p:cNvPr>
          <p:cNvSpPr/>
          <p:nvPr userDrawn="1"/>
        </p:nvSpPr>
        <p:spPr>
          <a:xfrm>
            <a:off x="0" y="92076"/>
            <a:ext cx="144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Rectangle 11">
            <a:extLst>
              <a:ext uri="{FF2B5EF4-FFF2-40B4-BE49-F238E27FC236}">
                <a16:creationId xmlns:a16="http://schemas.microsoft.com/office/drawing/2014/main" id="{CB1416AC-94BD-4442-B771-E1ACAA70367E}"/>
              </a:ext>
            </a:extLst>
          </p:cNvPr>
          <p:cNvSpPr/>
          <p:nvPr userDrawn="1"/>
        </p:nvSpPr>
        <p:spPr>
          <a:xfrm>
            <a:off x="12048000" y="92076"/>
            <a:ext cx="144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3" name="Freeform: Shape 12">
            <a:extLst>
              <a:ext uri="{FF2B5EF4-FFF2-40B4-BE49-F238E27FC236}">
                <a16:creationId xmlns:a16="http://schemas.microsoft.com/office/drawing/2014/main" id="{BDB31DC4-A207-4A23-8E7A-40D0ECD04FDD}"/>
              </a:ext>
            </a:extLst>
          </p:cNvPr>
          <p:cNvSpPr/>
          <p:nvPr userDrawn="1"/>
        </p:nvSpPr>
        <p:spPr>
          <a:xfrm>
            <a:off x="0" y="0"/>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60001" y="360001"/>
            <a:ext cx="4416588" cy="5321927"/>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60000" y="5681928"/>
            <a:ext cx="4416587"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Tree>
    <p:extLst>
      <p:ext uri="{BB962C8B-B14F-4D97-AF65-F5344CB8AC3E}">
        <p14:creationId xmlns:p14="http://schemas.microsoft.com/office/powerpoint/2010/main" val="2624564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943600" y="2438399"/>
            <a:ext cx="5385600" cy="3044399"/>
          </a:xfrm>
          <a:gradFill>
            <a:gsLst>
              <a:gs pos="83186">
                <a:schemeClr val="tx1"/>
              </a:gs>
              <a:gs pos="0">
                <a:schemeClr val="accent1">
                  <a:alpha val="50000"/>
                </a:schemeClr>
              </a:gs>
              <a:gs pos="46000">
                <a:schemeClr val="accent1">
                  <a:lumMod val="50000"/>
                  <a:alpha val="90000"/>
                </a:schemeClr>
              </a:gs>
            </a:gsLst>
            <a:lin ang="3600000" scaled="0"/>
          </a:gradFill>
        </p:spPr>
        <p:txBody>
          <a:bodyPr lIns="72000" tIns="180000" rIns="180000" bIns="0" anchor="t"/>
          <a:lstStyle>
            <a:lvl1pPr algn="r">
              <a:lnSpc>
                <a:spcPts val="3525"/>
              </a:lnSpc>
              <a:defRPr sz="3375">
                <a:solidFill>
                  <a:schemeClr val="bg1"/>
                </a:solidFill>
              </a:defRPr>
            </a:lvl1pPr>
          </a:lstStyle>
          <a:p>
            <a:r>
              <a:rPr lang="en-US" noProof="0"/>
              <a:t>Click to edit segue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248972" y="4479264"/>
            <a:ext cx="2851629" cy="749534"/>
          </a:xfrm>
          <a:solidFill>
            <a:schemeClr val="tx1">
              <a:alpha val="80000"/>
            </a:schemeClr>
          </a:solidFill>
          <a:ln>
            <a:gradFill>
              <a:gsLst>
                <a:gs pos="0">
                  <a:schemeClr val="tx1">
                    <a:lumMod val="75000"/>
                    <a:lumOff val="25000"/>
                  </a:schemeClr>
                </a:gs>
                <a:gs pos="100000">
                  <a:schemeClr val="accent1"/>
                </a:gs>
              </a:gsLst>
              <a:lin ang="1080000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875849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F30A9B71-A789-4057-B729-15D78CF34E05}"/>
              </a:ext>
            </a:extLst>
          </p:cNvPr>
          <p:cNvSpPr>
            <a:spLocks noGrp="1"/>
          </p:cNvSpPr>
          <p:nvPr>
            <p:ph type="ctrTitle" hasCustomPrompt="1"/>
          </p:nvPr>
        </p:nvSpPr>
        <p:spPr>
          <a:xfrm>
            <a:off x="355602" y="3263900"/>
            <a:ext cx="4840085"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Slide Title</a:t>
            </a:r>
          </a:p>
        </p:txBody>
      </p:sp>
      <p:sp>
        <p:nvSpPr>
          <p:cNvPr id="15" name="Text Placeholder 3">
            <a:extLst>
              <a:ext uri="{FF2B5EF4-FFF2-40B4-BE49-F238E27FC236}">
                <a16:creationId xmlns:a16="http://schemas.microsoft.com/office/drawing/2014/main" id="{4EF269EA-6AE9-449D-BE5A-03758EA88DDA}"/>
              </a:ext>
            </a:extLst>
          </p:cNvPr>
          <p:cNvSpPr>
            <a:spLocks noGrp="1"/>
          </p:cNvSpPr>
          <p:nvPr>
            <p:ph type="body" sz="half" idx="2"/>
          </p:nvPr>
        </p:nvSpPr>
        <p:spPr>
          <a:xfrm>
            <a:off x="355602" y="4889912"/>
            <a:ext cx="4840085" cy="816077"/>
          </a:xfrm>
          <a:solidFill>
            <a:schemeClr val="tx1">
              <a:alpha val="80000"/>
            </a:schemeClr>
          </a:solidFill>
          <a:ln>
            <a:gradFill>
              <a:gsLst>
                <a:gs pos="0">
                  <a:schemeClr val="tx1">
                    <a:lumMod val="75000"/>
                    <a:lumOff val="25000"/>
                  </a:schemeClr>
                </a:gs>
                <a:gs pos="100000">
                  <a:schemeClr val="accent1"/>
                </a:gs>
              </a:gsLst>
              <a:lin ang="0" scaled="0"/>
            </a:gradFill>
          </a:ln>
        </p:spPr>
        <p:txBody>
          <a:bodyPr vert="horz" lIns="0" tIns="144000" rIns="91440" bIns="0" rtlCol="0">
            <a:noAutofit/>
          </a:bodyPr>
          <a:lstStyle>
            <a:lvl1pPr marL="0" indent="0" algn="r">
              <a:buNone/>
              <a:defRPr lang="en-US" baseline="0">
                <a:solidFill>
                  <a:schemeClr val="bg1">
                    <a:lumMod val="75000"/>
                  </a:schemeClr>
                </a:solidFill>
              </a:defRPr>
            </a:lvl1pPr>
          </a:lstStyle>
          <a:p>
            <a:pPr marL="200025" lvl="0" indent="-200025" algn="r"/>
            <a:r>
              <a:rPr lang="en-US" noProof="0"/>
              <a:t>Click to edit Master text styles</a:t>
            </a:r>
          </a:p>
        </p:txBody>
      </p:sp>
      <p:sp>
        <p:nvSpPr>
          <p:cNvPr id="16" name="Content Placeholder 2">
            <a:extLst>
              <a:ext uri="{FF2B5EF4-FFF2-40B4-BE49-F238E27FC236}">
                <a16:creationId xmlns:a16="http://schemas.microsoft.com/office/drawing/2014/main" id="{A473F491-E8FD-4CBC-84E6-5139D5161A9C}"/>
              </a:ext>
            </a:extLst>
          </p:cNvPr>
          <p:cNvSpPr>
            <a:spLocks noGrp="1"/>
          </p:cNvSpPr>
          <p:nvPr>
            <p:ph idx="1"/>
          </p:nvPr>
        </p:nvSpPr>
        <p:spPr>
          <a:xfrm>
            <a:off x="6096000" y="651641"/>
            <a:ext cx="5472001" cy="5054346"/>
          </a:xfrm>
        </p:spPr>
        <p:txBody>
          <a:bodyPr anchor="b" anchorCtr="0"/>
          <a:lstStyle>
            <a:lvl1pPr>
              <a:defRPr sz="1500">
                <a:solidFill>
                  <a:schemeClr val="bg1">
                    <a:lumMod val="75000"/>
                  </a:schemeClr>
                </a:solidFill>
              </a:defRPr>
            </a:lvl1pPr>
            <a:lvl2pPr>
              <a:defRPr sz="1350">
                <a:solidFill>
                  <a:schemeClr val="bg1">
                    <a:lumMod val="75000"/>
                  </a:schemeClr>
                </a:solidFill>
              </a:defRPr>
            </a:lvl2pPr>
            <a:lvl3pPr>
              <a:defRPr sz="1200">
                <a:solidFill>
                  <a:schemeClr val="bg1">
                    <a:lumMod val="75000"/>
                  </a:schemeClr>
                </a:solidFill>
              </a:defRPr>
            </a:lvl3pPr>
            <a:lvl4pPr>
              <a:defRPr sz="1050">
                <a:solidFill>
                  <a:schemeClr val="bg1">
                    <a:lumMod val="75000"/>
                  </a:schemeClr>
                </a:solidFill>
              </a:defRPr>
            </a:lvl4pPr>
            <a:lvl5pPr>
              <a:defRPr sz="1050">
                <a:solidFill>
                  <a:schemeClr val="bg1">
                    <a:lumMod val="75000"/>
                  </a:schemeClr>
                </a:solidFill>
              </a:defRPr>
            </a:lvl5pPr>
            <a:lvl6pPr>
              <a:defRPr sz="1500"/>
            </a:lvl6pPr>
            <a:lvl7pPr>
              <a:defRPr sz="1500"/>
            </a:lvl7pPr>
            <a:lvl8pPr>
              <a:defRPr sz="1500"/>
            </a:lvl8pPr>
            <a:lvl9pPr>
              <a:defRPr sz="15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367883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F30A9B71-A789-4057-B729-15D78CF34E05}"/>
              </a:ext>
            </a:extLst>
          </p:cNvPr>
          <p:cNvSpPr>
            <a:spLocks noGrp="1"/>
          </p:cNvSpPr>
          <p:nvPr>
            <p:ph type="ctrTitle" hasCustomPrompt="1"/>
          </p:nvPr>
        </p:nvSpPr>
        <p:spPr>
          <a:xfrm>
            <a:off x="355602" y="3263900"/>
            <a:ext cx="4840085"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Slide Title</a:t>
            </a:r>
          </a:p>
        </p:txBody>
      </p:sp>
      <p:sp>
        <p:nvSpPr>
          <p:cNvPr id="9" name="Text Placeholder 3">
            <a:extLst>
              <a:ext uri="{FF2B5EF4-FFF2-40B4-BE49-F238E27FC236}">
                <a16:creationId xmlns:a16="http://schemas.microsoft.com/office/drawing/2014/main" id="{AC12A5E3-4178-4927-9321-CCDE04B7D2A2}"/>
              </a:ext>
            </a:extLst>
          </p:cNvPr>
          <p:cNvSpPr>
            <a:spLocks noGrp="1"/>
          </p:cNvSpPr>
          <p:nvPr>
            <p:ph type="body" sz="half" idx="2"/>
          </p:nvPr>
        </p:nvSpPr>
        <p:spPr>
          <a:xfrm>
            <a:off x="355602" y="4889911"/>
            <a:ext cx="4840085" cy="816076"/>
          </a:xfrm>
          <a:solidFill>
            <a:schemeClr val="tx1">
              <a:alpha val="80000"/>
            </a:schemeClr>
          </a:solidFill>
          <a:ln>
            <a:gradFill>
              <a:gsLst>
                <a:gs pos="0">
                  <a:schemeClr val="tx1">
                    <a:lumMod val="75000"/>
                    <a:lumOff val="25000"/>
                  </a:schemeClr>
                </a:gs>
                <a:gs pos="100000">
                  <a:schemeClr val="accent1"/>
                </a:gs>
              </a:gsLst>
              <a:lin ang="0" scaled="0"/>
            </a:gradFill>
          </a:ln>
        </p:spPr>
        <p:txBody>
          <a:bodyPr vert="horz" lIns="0" tIns="144000" rIns="91440" bIns="0" rtlCol="0">
            <a:noAutofit/>
          </a:bodyPr>
          <a:lstStyle>
            <a:lvl1pPr marL="0" indent="0" algn="r">
              <a:buNone/>
              <a:defRPr lang="en-US">
                <a:solidFill>
                  <a:schemeClr val="bg1">
                    <a:lumMod val="75000"/>
                  </a:schemeClr>
                </a:solidFill>
              </a:defRPr>
            </a:lvl1pPr>
          </a:lstStyle>
          <a:p>
            <a:pPr marL="200025" lvl="0" indent="-200025" algn="r"/>
            <a:r>
              <a:rPr lang="en-US" noProof="0"/>
              <a:t>Click to edit Master text styles</a:t>
            </a:r>
          </a:p>
        </p:txBody>
      </p:sp>
      <p:sp>
        <p:nvSpPr>
          <p:cNvPr id="12" name="Picture Placeholder 2">
            <a:extLst>
              <a:ext uri="{FF2B5EF4-FFF2-40B4-BE49-F238E27FC236}">
                <a16:creationId xmlns:a16="http://schemas.microsoft.com/office/drawing/2014/main" id="{73C2D913-09CE-4035-84E6-3144961151C2}"/>
              </a:ext>
            </a:extLst>
          </p:cNvPr>
          <p:cNvSpPr>
            <a:spLocks noGrp="1"/>
          </p:cNvSpPr>
          <p:nvPr>
            <p:ph type="pic" idx="1"/>
          </p:nvPr>
        </p:nvSpPr>
        <p:spPr>
          <a:xfrm>
            <a:off x="6095997" y="651641"/>
            <a:ext cx="5472003" cy="505434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Tree>
    <p:extLst>
      <p:ext uri="{BB962C8B-B14F-4D97-AF65-F5344CB8AC3E}">
        <p14:creationId xmlns:p14="http://schemas.microsoft.com/office/powerpoint/2010/main" val="2626314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6387D291-05F0-4DD7-A728-945B6C9F2382}"/>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61A6105F-5309-4A56-AAF2-8D4A0477F00A}"/>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50585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F6E7EBFD-F776-4FA5-B67B-AEAB104C7125}"/>
              </a:ext>
            </a:extLst>
          </p:cNvPr>
          <p:cNvSpPr/>
          <p:nvPr userDrawn="1"/>
        </p:nvSpPr>
        <p:spPr>
          <a:xfrm>
            <a:off x="8418576" y="4907280"/>
            <a:ext cx="1554480" cy="1103376"/>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144000" y="144002"/>
            <a:ext cx="11905200" cy="6060155"/>
          </a:xfrm>
          <a:solidFill>
            <a:schemeClr val="tx1"/>
          </a:solidFill>
        </p:spPr>
        <p:txBody>
          <a:bodyPr lIns="0" rIns="1764000" anchor="ctr"/>
          <a:lstStyle>
            <a:lvl1pPr marL="0" indent="0" algn="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79101" y="804500"/>
            <a:ext cx="4416588" cy="3818712"/>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Click to edit segue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79100" y="4623214"/>
            <a:ext cx="4416587"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7" name="Oval 6">
            <a:extLst>
              <a:ext uri="{FF2B5EF4-FFF2-40B4-BE49-F238E27FC236}">
                <a16:creationId xmlns:a16="http://schemas.microsoft.com/office/drawing/2014/main" id="{6901C03F-F087-4546-A9C3-5B5B81E3BD7B}"/>
              </a:ext>
            </a:extLst>
          </p:cNvPr>
          <p:cNvSpPr/>
          <p:nvPr userDrawn="1"/>
        </p:nvSpPr>
        <p:spPr>
          <a:xfrm>
            <a:off x="8266176" y="4754880"/>
            <a:ext cx="27432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2892051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6387D291-05F0-4DD7-A728-945B6C9F2382}"/>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61A6105F-5309-4A56-AAF2-8D4A0477F00A}"/>
              </a:ext>
            </a:extLst>
          </p:cNvPr>
          <p:cNvSpPr>
            <a:spLocks noGrp="1"/>
          </p:cNvSpPr>
          <p:nvPr>
            <p:ph type="title"/>
          </p:nvPr>
        </p:nvSpPr>
        <p:spPr/>
        <p:txBody>
          <a:bodyPr/>
          <a:lstStyle/>
          <a:p>
            <a:r>
              <a:rPr lang="en-US" noProof="0"/>
              <a:t>Click to edit Master title style</a:t>
            </a:r>
          </a:p>
        </p:txBody>
      </p:sp>
      <p:sp>
        <p:nvSpPr>
          <p:cNvPr id="5" name="Text Placeholder 4">
            <a:extLst>
              <a:ext uri="{FF2B5EF4-FFF2-40B4-BE49-F238E27FC236}">
                <a16:creationId xmlns:a16="http://schemas.microsoft.com/office/drawing/2014/main" id="{DF9F7BF0-5084-45F6-AF52-A3013D439469}"/>
              </a:ext>
            </a:extLst>
          </p:cNvPr>
          <p:cNvSpPr>
            <a:spLocks noGrp="1"/>
          </p:cNvSpPr>
          <p:nvPr>
            <p:ph type="body" sz="quarter" idx="34"/>
          </p:nvPr>
        </p:nvSpPr>
        <p:spPr>
          <a:xfrm>
            <a:off x="2718816" y="2673350"/>
            <a:ext cx="6754368" cy="1511300"/>
          </a:xfrm>
        </p:spPr>
        <p:txBody>
          <a:bodyPr anchor="ctr"/>
          <a:lstStyle>
            <a:lvl1pPr marL="0" indent="0" algn="ctr">
              <a:buNone/>
              <a:defRPr sz="3000"/>
            </a:lvl1pPr>
            <a:lvl2pPr marL="200025" indent="0">
              <a:buNone/>
              <a:defRPr/>
            </a:lvl2pPr>
          </a:lstStyle>
          <a:p>
            <a:pPr lvl="0"/>
            <a:r>
              <a:rPr lang="en-US" noProof="0"/>
              <a:t>Click to edit Master text styles</a:t>
            </a:r>
          </a:p>
        </p:txBody>
      </p:sp>
    </p:spTree>
    <p:extLst>
      <p:ext uri="{BB962C8B-B14F-4D97-AF65-F5344CB8AC3E}">
        <p14:creationId xmlns:p14="http://schemas.microsoft.com/office/powerpoint/2010/main" val="1395443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BDA9BE28-009E-4D88-9951-81B453F75A4E}"/>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1AB7A8BA-0531-4A37-BB60-9E1CA4764B40}"/>
              </a:ext>
            </a:extLst>
          </p:cNvPr>
          <p:cNvSpPr/>
          <p:nvPr userDrawn="1"/>
        </p:nvSpPr>
        <p:spPr>
          <a:xfrm>
            <a:off x="1450848" y="653845"/>
            <a:ext cx="2657856" cy="2450592"/>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144000" y="144002"/>
            <a:ext cx="11905200" cy="6060155"/>
          </a:xfrm>
          <a:solidFill>
            <a:schemeClr val="tx1"/>
          </a:solidFill>
        </p:spPr>
        <p:txBody>
          <a:bodyPr lIns="0" tIns="180000" rIns="0" anchor="t"/>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943600" y="2438399"/>
            <a:ext cx="5385600" cy="3044399"/>
          </a:xfrm>
          <a:gradFill>
            <a:gsLst>
              <a:gs pos="83186">
                <a:schemeClr val="tx1"/>
              </a:gs>
              <a:gs pos="0">
                <a:schemeClr val="accent1">
                  <a:alpha val="50000"/>
                </a:schemeClr>
              </a:gs>
              <a:gs pos="46000">
                <a:schemeClr val="accent1">
                  <a:lumMod val="50000"/>
                  <a:alpha val="90000"/>
                </a:schemeClr>
              </a:gs>
            </a:gsLst>
            <a:lin ang="3600000" scaled="0"/>
          </a:gradFill>
        </p:spPr>
        <p:txBody>
          <a:bodyPr lIns="72000" tIns="180000" rIns="180000" bIns="0" anchor="t"/>
          <a:lstStyle>
            <a:lvl1pPr algn="r">
              <a:lnSpc>
                <a:spcPts val="3525"/>
              </a:lnSpc>
              <a:defRPr sz="3375">
                <a:solidFill>
                  <a:schemeClr val="bg1"/>
                </a:solidFill>
              </a:defRPr>
            </a:lvl1pPr>
          </a:lstStyle>
          <a:p>
            <a:r>
              <a:rPr lang="en-US" noProof="0"/>
              <a:t>Click to edit segue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248972" y="4479264"/>
            <a:ext cx="2851629" cy="749534"/>
          </a:xfrm>
          <a:solidFill>
            <a:schemeClr val="tx1">
              <a:alpha val="80000"/>
            </a:schemeClr>
          </a:solidFill>
          <a:ln>
            <a:gradFill>
              <a:gsLst>
                <a:gs pos="0">
                  <a:schemeClr val="tx1">
                    <a:lumMod val="75000"/>
                    <a:lumOff val="25000"/>
                  </a:schemeClr>
                </a:gs>
                <a:gs pos="100000">
                  <a:schemeClr val="accent1"/>
                </a:gs>
              </a:gsLst>
              <a:lin ang="1080000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02681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hoto 1">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FE842FA8-E742-4FD8-BFA1-7B8A13828E76}"/>
              </a:ext>
            </a:extLst>
          </p:cNvPr>
          <p:cNvSpPr/>
          <p:nvPr userDrawn="1"/>
        </p:nvSpPr>
        <p:spPr>
          <a:xfrm>
            <a:off x="8418576" y="4907280"/>
            <a:ext cx="27432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8" name="Oval 7">
            <a:extLst>
              <a:ext uri="{FF2B5EF4-FFF2-40B4-BE49-F238E27FC236}">
                <a16:creationId xmlns:a16="http://schemas.microsoft.com/office/drawing/2014/main" id="{23F5D8CC-DBBC-4E65-A552-C98514F1E2F9}"/>
              </a:ext>
            </a:extLst>
          </p:cNvPr>
          <p:cNvSpPr/>
          <p:nvPr userDrawn="1"/>
        </p:nvSpPr>
        <p:spPr>
          <a:xfrm>
            <a:off x="8266176" y="4754880"/>
            <a:ext cx="27432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6769101" y="144000"/>
            <a:ext cx="5280100" cy="6048000"/>
          </a:xfrm>
          <a:solidFill>
            <a:schemeClr val="tx1"/>
          </a:solidFill>
        </p:spPr>
        <p:txBody>
          <a:bodyPr lIns="0" tIns="180000" rIns="0" anchor="t"/>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93000" y="2438399"/>
            <a:ext cx="3836200" cy="3044399"/>
          </a:xfrm>
          <a:gradFill>
            <a:gsLst>
              <a:gs pos="83186">
                <a:schemeClr val="tx1"/>
              </a:gs>
              <a:gs pos="0">
                <a:schemeClr val="accent1">
                  <a:alpha val="50000"/>
                </a:schemeClr>
              </a:gs>
              <a:gs pos="46000">
                <a:schemeClr val="accent1">
                  <a:lumMod val="50000"/>
                  <a:alpha val="90000"/>
                </a:schemeClr>
              </a:gs>
            </a:gsLst>
            <a:lin ang="3600000" scaled="0"/>
          </a:gradFill>
        </p:spPr>
        <p:txBody>
          <a:bodyPr lIns="432000" tIns="432000" rIns="72000" bIns="1188000" anchor="t"/>
          <a:lstStyle>
            <a:lvl1pPr algn="l">
              <a:lnSpc>
                <a:spcPts val="3525"/>
              </a:lnSpc>
              <a:defRPr sz="3375">
                <a:solidFill>
                  <a:schemeClr val="bg1"/>
                </a:solidFill>
              </a:defRPr>
            </a:lvl1pPr>
          </a:lstStyle>
          <a:p>
            <a:r>
              <a:rPr lang="en-US" noProof="0"/>
              <a:t>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747001" y="4465176"/>
            <a:ext cx="3372329" cy="774934"/>
          </a:xfrm>
          <a:solidFill>
            <a:schemeClr val="tx1">
              <a:alpha val="80000"/>
            </a:schemeClr>
          </a:solidFill>
          <a:ln>
            <a:gradFill>
              <a:gsLst>
                <a:gs pos="0">
                  <a:schemeClr val="tx1">
                    <a:lumMod val="75000"/>
                    <a:lumOff val="25000"/>
                  </a:schemeClr>
                </a:gs>
                <a:gs pos="100000">
                  <a:schemeClr val="accent1"/>
                </a:gs>
              </a:gsLst>
              <a:lin ang="10800000" scaled="0"/>
            </a:gradFill>
          </a:ln>
        </p:spPr>
        <p:txBody>
          <a:bodyPr lIns="180000" tIns="144000" rIns="0"/>
          <a:lstStyle>
            <a:lvl1pPr marL="0" indent="0" algn="l">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12" name="Content Placeholder 2">
            <a:extLst>
              <a:ext uri="{FF2B5EF4-FFF2-40B4-BE49-F238E27FC236}">
                <a16:creationId xmlns:a16="http://schemas.microsoft.com/office/drawing/2014/main" id="{23D3924F-A5EC-4141-A191-1A110C406AF7}"/>
              </a:ext>
            </a:extLst>
          </p:cNvPr>
          <p:cNvSpPr>
            <a:spLocks noGrp="1"/>
          </p:cNvSpPr>
          <p:nvPr>
            <p:ph sz="half" idx="15"/>
          </p:nvPr>
        </p:nvSpPr>
        <p:spPr>
          <a:xfrm>
            <a:off x="432000" y="2438399"/>
            <a:ext cx="5472000" cy="3044400"/>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45708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hoto 2">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34827DBE-7690-48BE-8673-ABB67E101D80}"/>
              </a:ext>
            </a:extLst>
          </p:cNvPr>
          <p:cNvSpPr/>
          <p:nvPr userDrawn="1"/>
        </p:nvSpPr>
        <p:spPr>
          <a:xfrm>
            <a:off x="8266176" y="4754880"/>
            <a:ext cx="27432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144001" y="144002"/>
            <a:ext cx="5280100" cy="6060155"/>
          </a:xfrm>
          <a:solidFill>
            <a:schemeClr val="tx1"/>
          </a:solidFill>
        </p:spPr>
        <p:txBody>
          <a:bodyPr lIns="0" tIns="1440000" rIns="0" anchor="t"/>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12" name="Content Placeholder 2">
            <a:extLst>
              <a:ext uri="{FF2B5EF4-FFF2-40B4-BE49-F238E27FC236}">
                <a16:creationId xmlns:a16="http://schemas.microsoft.com/office/drawing/2014/main" id="{23D3924F-A5EC-4141-A191-1A110C406AF7}"/>
              </a:ext>
            </a:extLst>
          </p:cNvPr>
          <p:cNvSpPr>
            <a:spLocks noGrp="1"/>
          </p:cNvSpPr>
          <p:nvPr>
            <p:ph sz="half" idx="15"/>
          </p:nvPr>
        </p:nvSpPr>
        <p:spPr>
          <a:xfrm>
            <a:off x="6096000" y="3263899"/>
            <a:ext cx="5472000" cy="2442088"/>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F30A9B71-A789-4057-B729-15D78CF34E05}"/>
              </a:ext>
            </a:extLst>
          </p:cNvPr>
          <p:cNvSpPr>
            <a:spLocks noGrp="1"/>
          </p:cNvSpPr>
          <p:nvPr>
            <p:ph type="ctrTitle" hasCustomPrompt="1"/>
          </p:nvPr>
        </p:nvSpPr>
        <p:spPr>
          <a:xfrm>
            <a:off x="355602" y="3263900"/>
            <a:ext cx="4840085"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Slide Title</a:t>
            </a:r>
          </a:p>
        </p:txBody>
      </p:sp>
      <p:sp>
        <p:nvSpPr>
          <p:cNvPr id="11" name="Subtitle 2">
            <a:extLst>
              <a:ext uri="{FF2B5EF4-FFF2-40B4-BE49-F238E27FC236}">
                <a16:creationId xmlns:a16="http://schemas.microsoft.com/office/drawing/2014/main" id="{499E1708-B7A6-4D6F-9968-5398B335FA88}"/>
              </a:ext>
            </a:extLst>
          </p:cNvPr>
          <p:cNvSpPr>
            <a:spLocks noGrp="1"/>
          </p:cNvSpPr>
          <p:nvPr>
            <p:ph type="subTitle" idx="1"/>
          </p:nvPr>
        </p:nvSpPr>
        <p:spPr>
          <a:xfrm>
            <a:off x="355602" y="4889914"/>
            <a:ext cx="4840085"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Tree>
    <p:extLst>
      <p:ext uri="{BB962C8B-B14F-4D97-AF65-F5344CB8AC3E}">
        <p14:creationId xmlns:p14="http://schemas.microsoft.com/office/powerpoint/2010/main" val="277529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EDE35ADD-8A62-4F35-950B-EA0CC678DE64}"/>
              </a:ext>
            </a:extLst>
          </p:cNvPr>
          <p:cNvSpPr/>
          <p:nvPr userDrawn="1"/>
        </p:nvSpPr>
        <p:spPr>
          <a:xfrm>
            <a:off x="8266176" y="4754880"/>
            <a:ext cx="274320" cy="292608"/>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1" y="1008000"/>
            <a:ext cx="11339513"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6387D291-05F0-4DD7-A728-945B6C9F2382}"/>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61A6105F-5309-4A56-AAF2-8D4A0477F00A}"/>
              </a:ext>
            </a:extLst>
          </p:cNvPr>
          <p:cNvSpPr>
            <a:spLocks noGrp="1"/>
          </p:cNvSpPr>
          <p:nvPr>
            <p:ph type="title"/>
          </p:nvPr>
        </p:nvSpPr>
        <p:spPr/>
        <p:txBody>
          <a:bodyPr/>
          <a:lstStyle/>
          <a:p>
            <a:r>
              <a:rPr lang="en-US" noProof="0"/>
              <a:t>Click to edit Master title style</a:t>
            </a:r>
          </a:p>
        </p:txBody>
      </p:sp>
      <p:sp>
        <p:nvSpPr>
          <p:cNvPr id="7" name="Content Placeholder 2">
            <a:extLst>
              <a:ext uri="{FF2B5EF4-FFF2-40B4-BE49-F238E27FC236}">
                <a16:creationId xmlns:a16="http://schemas.microsoft.com/office/drawing/2014/main" id="{67DBAC9A-28A2-405B-8B7E-9BE425F51354}"/>
              </a:ext>
            </a:extLst>
          </p:cNvPr>
          <p:cNvSpPr>
            <a:spLocks noGrp="1"/>
          </p:cNvSpPr>
          <p:nvPr>
            <p:ph idx="34"/>
          </p:nvPr>
        </p:nvSpPr>
        <p:spPr>
          <a:xfrm>
            <a:off x="432001" y="1512002"/>
            <a:ext cx="11339999" cy="437752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9367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1" y="1008000"/>
            <a:ext cx="11339513" cy="360000"/>
          </a:xfrm>
        </p:spPr>
        <p:txBody>
          <a:bodyPr/>
          <a:lstStyle>
            <a:lvl1pPr marL="0" indent="0">
              <a:buNone/>
              <a:defRPr>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1515834"/>
            <a:ext cx="5472000" cy="360000"/>
          </a:xfrm>
        </p:spPr>
        <p:txBody>
          <a:bodyPr anchor="t"/>
          <a:lstStyle>
            <a:lvl1pPr marL="0" indent="0">
              <a:buNone/>
              <a:defRPr sz="1800" b="0">
                <a:solidFill>
                  <a:schemeClr val="bg1">
                    <a:lumMod val="7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023668"/>
            <a:ext cx="5472000" cy="4168332"/>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1516361"/>
            <a:ext cx="5472000" cy="358775"/>
          </a:xfrm>
        </p:spPr>
        <p:txBody>
          <a:bodyPr/>
          <a:lstStyle>
            <a:lvl1pPr marL="0" indent="0">
              <a:buNone/>
              <a:defRPr sz="1800" b="0">
                <a:solidFill>
                  <a:schemeClr val="bg1">
                    <a:lumMod val="75000"/>
                  </a:schemeClr>
                </a:solidFill>
                <a:latin typeface="+mj-lt"/>
              </a:defRPr>
            </a:lvl1pPr>
          </a:lstStyle>
          <a:p>
            <a:pPr lvl="0"/>
            <a:r>
              <a:rPr lang="en-US" noProof="0"/>
              <a:t>Click to 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9" y="2020361"/>
            <a:ext cx="5472113" cy="417089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8E8FD215-79E5-48E4-95DB-2C5E5A1F8E8F}"/>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id="{DF905B34-4C18-4A8D-8167-57B7BF03DE14}"/>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250995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FDA3C530-12F9-48FC-BC5E-D34BDC504BC6}"/>
              </a:ext>
            </a:extLst>
          </p:cNvPr>
          <p:cNvSpPr>
            <a:spLocks noGrp="1"/>
          </p:cNvSpPr>
          <p:nvPr>
            <p:ph type="pic" sz="quarter" idx="16" hasCustomPrompt="1"/>
          </p:nvPr>
        </p:nvSpPr>
        <p:spPr>
          <a:xfrm>
            <a:off x="144000" y="144001"/>
            <a:ext cx="11905200" cy="6047999"/>
          </a:xfrm>
          <a:solidFill>
            <a:schemeClr val="tx1"/>
          </a:solidFill>
        </p:spPr>
        <p:txBody>
          <a:bodyPr lIns="0" rIns="0" anchor="ctr"/>
          <a:lstStyle>
            <a:lvl1pPr marL="0" indent="0" algn="ct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64901" y="4910452"/>
            <a:ext cx="4101900" cy="773546"/>
          </a:xfrm>
          <a:solidFill>
            <a:schemeClr val="bg1">
              <a:lumMod val="95000"/>
            </a:schemeClr>
          </a:solidFill>
        </p:spPr>
        <p:txBody>
          <a:bodyPr lIns="180000" tIns="72000" rIns="180000" anchor="t"/>
          <a:lstStyle>
            <a:lvl1pPr marL="0" indent="0">
              <a:buNone/>
              <a:defRPr>
                <a:solidFill>
                  <a:schemeClr val="tx1"/>
                </a:solidFill>
                <a:latin typeface="+mj-lt"/>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2" name="Slide Number Placeholder 1">
            <a:extLst>
              <a:ext uri="{FF2B5EF4-FFF2-40B4-BE49-F238E27FC236}">
                <a16:creationId xmlns:a16="http://schemas.microsoft.com/office/drawing/2014/main" id="{3EC14527-4DF5-4A98-AE66-C80F3B8E6D2E}"/>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AB05C513-FBE3-4BA7-9084-69899356E59F}"/>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144000" y="144000"/>
            <a:ext cx="11905200" cy="6570000"/>
          </a:xfrm>
          <a:solidFill>
            <a:schemeClr val="tx1"/>
          </a:solidFill>
        </p:spPr>
        <p:txBody>
          <a:bodyPr lIns="1764000" rIns="0" anchor="ctr"/>
          <a:lstStyle>
            <a:lvl1pPr marL="0" indent="0" algn="l">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15413" y="360000"/>
            <a:ext cx="4416588" cy="4716572"/>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Thank You</a:t>
            </a:r>
          </a:p>
        </p:txBody>
      </p:sp>
      <p:sp>
        <p:nvSpPr>
          <p:cNvPr id="3" name="Text Placeholder 5">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7415413" y="5076574"/>
            <a:ext cx="4416587" cy="1421429"/>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468000"/>
          <a:lstStyle>
            <a:lvl1pPr marL="0" indent="0" algn="r">
              <a:buNone/>
              <a:defRPr sz="13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a:t>
            </a:r>
          </a:p>
        </p:txBody>
      </p:sp>
      <p:sp>
        <p:nvSpPr>
          <p:cNvPr id="20" name="Text Placeholder 6">
            <a:extLst>
              <a:ext uri="{FF2B5EF4-FFF2-40B4-BE49-F238E27FC236}">
                <a16:creationId xmlns:a16="http://schemas.microsoft.com/office/drawing/2014/main" id="{CEB7A85F-8707-4B62-B299-F53931B8617A}"/>
              </a:ext>
            </a:extLst>
          </p:cNvPr>
          <p:cNvSpPr>
            <a:spLocks noGrp="1"/>
          </p:cNvSpPr>
          <p:nvPr>
            <p:ph type="body" sz="quarter" idx="16" hasCustomPrompt="1"/>
          </p:nvPr>
        </p:nvSpPr>
        <p:spPr>
          <a:xfrm>
            <a:off x="7948710" y="5540137"/>
            <a:ext cx="3396887" cy="196707"/>
          </a:xfrm>
        </p:spPr>
        <p:txBody>
          <a:bodyPr/>
          <a:lstStyle>
            <a:lvl1pPr marL="0" indent="0" algn="r">
              <a:buNone/>
              <a:defRPr sz="1050">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Phone Number</a:t>
            </a:r>
          </a:p>
        </p:txBody>
      </p:sp>
      <p:sp>
        <p:nvSpPr>
          <p:cNvPr id="21" name="Text Placeholder 7">
            <a:extLst>
              <a:ext uri="{FF2B5EF4-FFF2-40B4-BE49-F238E27FC236}">
                <a16:creationId xmlns:a16="http://schemas.microsoft.com/office/drawing/2014/main" id="{BA4C7E3C-7C17-46E9-928A-D3D505EEAAE5}"/>
              </a:ext>
            </a:extLst>
          </p:cNvPr>
          <p:cNvSpPr>
            <a:spLocks noGrp="1"/>
          </p:cNvSpPr>
          <p:nvPr>
            <p:ph type="body" sz="quarter" idx="17" hasCustomPrompt="1"/>
          </p:nvPr>
        </p:nvSpPr>
        <p:spPr>
          <a:xfrm>
            <a:off x="7948710" y="5809781"/>
            <a:ext cx="3396887" cy="196707"/>
          </a:xfrm>
        </p:spPr>
        <p:txBody>
          <a:bodyPr/>
          <a:lstStyle>
            <a:lvl1pPr marL="0" indent="0" algn="r">
              <a:buNone/>
              <a:defRPr sz="1050">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Email or Social Media Handle</a:t>
            </a:r>
          </a:p>
        </p:txBody>
      </p:sp>
      <p:sp>
        <p:nvSpPr>
          <p:cNvPr id="22" name="Text Placeholder 8">
            <a:extLst>
              <a:ext uri="{FF2B5EF4-FFF2-40B4-BE49-F238E27FC236}">
                <a16:creationId xmlns:a16="http://schemas.microsoft.com/office/drawing/2014/main" id="{6ADD6EB2-7D8E-4991-87A6-02723731EBE1}"/>
              </a:ext>
            </a:extLst>
          </p:cNvPr>
          <p:cNvSpPr>
            <a:spLocks noGrp="1"/>
          </p:cNvSpPr>
          <p:nvPr>
            <p:ph type="body" sz="quarter" idx="18" hasCustomPrompt="1"/>
          </p:nvPr>
        </p:nvSpPr>
        <p:spPr>
          <a:xfrm>
            <a:off x="7948710" y="6079425"/>
            <a:ext cx="3396887" cy="196707"/>
          </a:xfrm>
        </p:spPr>
        <p:txBody>
          <a:bodyPr/>
          <a:lstStyle>
            <a:lvl1pPr marL="0" indent="0" algn="r">
              <a:buNone/>
              <a:defRPr sz="1050">
                <a:solidFill>
                  <a:schemeClr val="bg1">
                    <a:lumMod val="75000"/>
                  </a:schemeClr>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Company Website</a:t>
            </a:r>
          </a:p>
        </p:txBody>
      </p:sp>
      <p:sp>
        <p:nvSpPr>
          <p:cNvPr id="7" name="Rectangle 6">
            <a:extLst>
              <a:ext uri="{FF2B5EF4-FFF2-40B4-BE49-F238E27FC236}">
                <a16:creationId xmlns:a16="http://schemas.microsoft.com/office/drawing/2014/main" id="{DBE77267-9F51-4226-989C-ED57465596ED}"/>
              </a:ext>
            </a:extLst>
          </p:cNvPr>
          <p:cNvSpPr/>
          <p:nvPr userDrawn="1"/>
        </p:nvSpPr>
        <p:spPr>
          <a:xfrm>
            <a:off x="0" y="6714000"/>
            <a:ext cx="12192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8" name="Rectangle 7">
            <a:extLst>
              <a:ext uri="{FF2B5EF4-FFF2-40B4-BE49-F238E27FC236}">
                <a16:creationId xmlns:a16="http://schemas.microsoft.com/office/drawing/2014/main" id="{0A2CC678-341F-44F8-AE2E-A6C84D75C56A}"/>
              </a:ext>
            </a:extLst>
          </p:cNvPr>
          <p:cNvSpPr/>
          <p:nvPr userDrawn="1"/>
        </p:nvSpPr>
        <p:spPr>
          <a:xfrm>
            <a:off x="0" y="0"/>
            <a:ext cx="12192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A87A001A-FE8B-41CE-AC81-69D4A2339087}"/>
              </a:ext>
            </a:extLst>
          </p:cNvPr>
          <p:cNvSpPr/>
          <p:nvPr userDrawn="1"/>
        </p:nvSpPr>
        <p:spPr>
          <a:xfrm>
            <a:off x="0" y="92076"/>
            <a:ext cx="144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Rectangle 11">
            <a:extLst>
              <a:ext uri="{FF2B5EF4-FFF2-40B4-BE49-F238E27FC236}">
                <a16:creationId xmlns:a16="http://schemas.microsoft.com/office/drawing/2014/main" id="{CB1416AC-94BD-4442-B771-E1ACAA70367E}"/>
              </a:ext>
            </a:extLst>
          </p:cNvPr>
          <p:cNvSpPr/>
          <p:nvPr userDrawn="1"/>
        </p:nvSpPr>
        <p:spPr>
          <a:xfrm>
            <a:off x="12048000" y="92076"/>
            <a:ext cx="144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3" name="Freeform: Shape 12">
            <a:extLst>
              <a:ext uri="{FF2B5EF4-FFF2-40B4-BE49-F238E27FC236}">
                <a16:creationId xmlns:a16="http://schemas.microsoft.com/office/drawing/2014/main" id="{BDB31DC4-A207-4A23-8E7A-40D0ECD04FDD}"/>
              </a:ext>
            </a:extLst>
          </p:cNvPr>
          <p:cNvSpPr/>
          <p:nvPr userDrawn="1"/>
        </p:nvSpPr>
        <p:spPr>
          <a:xfrm>
            <a:off x="0" y="0"/>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23" name="Text Placeholder 6">
            <a:extLst>
              <a:ext uri="{FF2B5EF4-FFF2-40B4-BE49-F238E27FC236}">
                <a16:creationId xmlns:a16="http://schemas.microsoft.com/office/drawing/2014/main" id="{94054031-2BEC-4DA9-90C3-616D2D61AB85}"/>
              </a:ext>
            </a:extLst>
          </p:cNvPr>
          <p:cNvSpPr>
            <a:spLocks noGrp="1"/>
          </p:cNvSpPr>
          <p:nvPr>
            <p:ph type="body" sz="quarter" idx="19" hasCustomPrompt="1"/>
          </p:nvPr>
        </p:nvSpPr>
        <p:spPr>
          <a:xfrm>
            <a:off x="7943551" y="5233272"/>
            <a:ext cx="3396887" cy="196707"/>
          </a:xfrm>
        </p:spPr>
        <p:txBody>
          <a:bodyPr/>
          <a:lstStyle>
            <a:lvl1pPr marL="0" indent="0" algn="r">
              <a:buNone/>
              <a:defRPr sz="1350">
                <a:solidFill>
                  <a:schemeClr val="bg1"/>
                </a:solidFill>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Full Name</a:t>
            </a:r>
          </a:p>
        </p:txBody>
      </p:sp>
    </p:spTree>
    <p:extLst>
      <p:ext uri="{BB962C8B-B14F-4D97-AF65-F5344CB8AC3E}">
        <p14:creationId xmlns:p14="http://schemas.microsoft.com/office/powerpoint/2010/main" val="160684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tx1">
            <a:lumMod val="95000"/>
            <a:lumOff val="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726F2C-157B-477E-AD76-8F54126834C2}"/>
              </a:ext>
            </a:extLst>
          </p:cNvPr>
          <p:cNvSpPr/>
          <p:nvPr userDrawn="1"/>
        </p:nvSpPr>
        <p:spPr>
          <a:xfrm>
            <a:off x="0" y="6191250"/>
            <a:ext cx="12192000" cy="66675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40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2"/>
            <a:ext cx="11340000" cy="437752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Rectangle 6">
            <a:extLst>
              <a:ext uri="{FF2B5EF4-FFF2-40B4-BE49-F238E27FC236}">
                <a16:creationId xmlns:a16="http://schemas.microsoft.com/office/drawing/2014/main" id="{474FB90F-5E6B-4508-96BB-939635D11AFF}"/>
              </a:ext>
            </a:extLst>
          </p:cNvPr>
          <p:cNvSpPr/>
          <p:nvPr userDrawn="1"/>
        </p:nvSpPr>
        <p:spPr>
          <a:xfrm>
            <a:off x="0" y="0"/>
            <a:ext cx="12192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9" name="Rectangle 8">
            <a:extLst>
              <a:ext uri="{FF2B5EF4-FFF2-40B4-BE49-F238E27FC236}">
                <a16:creationId xmlns:a16="http://schemas.microsoft.com/office/drawing/2014/main" id="{774A1CB7-B157-440C-BA82-A62890EF3721}"/>
              </a:ext>
            </a:extLst>
          </p:cNvPr>
          <p:cNvSpPr/>
          <p:nvPr userDrawn="1"/>
        </p:nvSpPr>
        <p:spPr>
          <a:xfrm>
            <a:off x="0" y="92076"/>
            <a:ext cx="144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0" name="Rectangle 9">
            <a:extLst>
              <a:ext uri="{FF2B5EF4-FFF2-40B4-BE49-F238E27FC236}">
                <a16:creationId xmlns:a16="http://schemas.microsoft.com/office/drawing/2014/main" id="{EE5B1BAC-5CBE-4B0E-B0AA-1C05EBEE964E}"/>
              </a:ext>
            </a:extLst>
          </p:cNvPr>
          <p:cNvSpPr/>
          <p:nvPr userDrawn="1"/>
        </p:nvSpPr>
        <p:spPr>
          <a:xfrm>
            <a:off x="12048000" y="92076"/>
            <a:ext cx="144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8" name="Freeform: Shape 17">
            <a:extLst>
              <a:ext uri="{FF2B5EF4-FFF2-40B4-BE49-F238E27FC236}">
                <a16:creationId xmlns:a16="http://schemas.microsoft.com/office/drawing/2014/main" id="{168BD16A-5998-4CCA-B0F2-62F67B639AFD}"/>
              </a:ext>
            </a:extLst>
          </p:cNvPr>
          <p:cNvSpPr/>
          <p:nvPr userDrawn="1"/>
        </p:nvSpPr>
        <p:spPr>
          <a:xfrm>
            <a:off x="0" y="0"/>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677426" y="6322401"/>
            <a:ext cx="370575" cy="365125"/>
          </a:xfrm>
          <a:prstGeom prst="rect">
            <a:avLst/>
          </a:prstGeom>
          <a:noFill/>
          <a:ln>
            <a:solidFill>
              <a:schemeClr val="accent1"/>
            </a:solidFill>
          </a:ln>
          <a:effectLst>
            <a:glow rad="63500">
              <a:schemeClr val="accent1">
                <a:satMod val="175000"/>
                <a:alpha val="40000"/>
              </a:schemeClr>
            </a:glow>
          </a:effectLst>
        </p:spPr>
        <p:txBody>
          <a:bodyPr vert="horz" lIns="0" tIns="0" rIns="0" bIns="0" rtlCol="0" anchor="ctr"/>
          <a:lstStyle>
            <a:lvl1pPr algn="ctr">
              <a:defRPr sz="900">
                <a:solidFill>
                  <a:schemeClr val="bg1"/>
                </a:solidFill>
              </a:defRPr>
            </a:lvl1pPr>
          </a:lstStyle>
          <a:p>
            <a:fld id="{19B51A1E-902D-48AF-9020-955120F399B6}" type="slidenum">
              <a:rPr lang="en-US" noProof="0" smtClean="0"/>
              <a:pPr/>
              <a:t>‹#›</a:t>
            </a:fld>
            <a:endParaRPr lang="en-US" noProof="0"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144000" y="6322401"/>
            <a:ext cx="4114800" cy="365125"/>
          </a:xfrm>
          <a:prstGeom prst="rect">
            <a:avLst/>
          </a:prstGeom>
        </p:spPr>
        <p:txBody>
          <a:bodyPr vert="horz" lIns="0" tIns="0" rIns="0" bIns="0" rtlCol="0" anchor="ctr"/>
          <a:lstStyle>
            <a:lvl1pPr algn="l">
              <a:defRPr sz="900">
                <a:solidFill>
                  <a:schemeClr val="bg1"/>
                </a:solidFill>
              </a:defRPr>
            </a:lvl1pPr>
          </a:lstStyle>
          <a:p>
            <a:r>
              <a:rPr lang="en-US" noProof="0" dirty="0"/>
              <a:t>Add a footer</a:t>
            </a:r>
          </a:p>
        </p:txBody>
      </p:sp>
      <p:sp>
        <p:nvSpPr>
          <p:cNvPr id="21" name="TextBox 20">
            <a:extLst>
              <a:ext uri="{FF2B5EF4-FFF2-40B4-BE49-F238E27FC236}">
                <a16:creationId xmlns:a16="http://schemas.microsoft.com/office/drawing/2014/main" id="{B3839907-C37E-4F37-B9BB-92B4A49360E6}"/>
              </a:ext>
            </a:extLst>
          </p:cNvPr>
          <p:cNvSpPr txBox="1"/>
          <p:nvPr userDrawn="1"/>
        </p:nvSpPr>
        <p:spPr>
          <a:xfrm>
            <a:off x="10194026" y="6258975"/>
            <a:ext cx="1577975" cy="314239"/>
          </a:xfrm>
          <a:prstGeom prst="rect">
            <a:avLst/>
          </a:prstGeom>
          <a:noFill/>
        </p:spPr>
        <p:txBody>
          <a:bodyPr wrap="square" lIns="0" tIns="108000" rIns="0" bIns="0" rtlCol="0">
            <a:spAutoFit/>
          </a:bodyPr>
          <a:lstStyle/>
          <a:p>
            <a:pPr algn="ctr">
              <a:lnSpc>
                <a:spcPts val="825"/>
              </a:lnSpc>
            </a:pPr>
            <a:r>
              <a:rPr lang="en-US" sz="1500" b="1" spc="0" baseline="0" noProof="0" dirty="0">
                <a:solidFill>
                  <a:schemeClr val="bg1"/>
                </a:solidFill>
                <a:latin typeface="+mj-lt"/>
                <a:cs typeface="Times New Roman" panose="02020603050405020304" pitchFamily="18" charset="0"/>
              </a:rPr>
              <a:t>Contoso</a:t>
            </a:r>
            <a:br>
              <a:rPr lang="en-US" sz="1500" b="1" spc="0" baseline="0" noProof="0" dirty="0">
                <a:solidFill>
                  <a:schemeClr val="bg1"/>
                </a:solidFill>
                <a:latin typeface="Times New Roman" panose="02020603050405020304" pitchFamily="18" charset="0"/>
                <a:cs typeface="Times New Roman" panose="02020603050405020304" pitchFamily="18" charset="0"/>
              </a:rPr>
            </a:br>
            <a:r>
              <a:rPr lang="en-US" sz="825" b="0" i="1" spc="450" baseline="0" noProof="0" dirty="0">
                <a:solidFill>
                  <a:schemeClr val="bg1"/>
                </a:solidFill>
                <a:latin typeface="Times New Roman" panose="02020603050405020304" pitchFamily="18" charset="0"/>
                <a:cs typeface="Times New Roman" panose="02020603050405020304" pitchFamily="18" charset="0"/>
              </a:rPr>
              <a:t>Suites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5" r:id="rId4"/>
    <p:sldLayoutId id="2147483666" r:id="rId5"/>
    <p:sldLayoutId id="2147483673" r:id="rId6"/>
    <p:sldLayoutId id="2147483659" r:id="rId7"/>
    <p:sldLayoutId id="2147483660" r:id="rId8"/>
    <p:sldLayoutId id="2147483664" r:id="rId9"/>
    <p:sldLayoutId id="2147483650" r:id="rId10"/>
    <p:sldLayoutId id="2147483652" r:id="rId11"/>
    <p:sldLayoutId id="2147483671" r:id="rId12"/>
    <p:sldLayoutId id="2147483656" r:id="rId13"/>
    <p:sldLayoutId id="2147483657" r:id="rId14"/>
    <p:sldLayoutId id="2147483667" r:id="rId15"/>
    <p:sldLayoutId id="2147483668" r:id="rId16"/>
    <p:sldLayoutId id="2147483669" r:id="rId17"/>
    <p:sldLayoutId id="2147483672" r:id="rId18"/>
    <p:sldLayoutId id="2147483654" r:id="rId19"/>
    <p:sldLayoutId id="2147483674" r:id="rId20"/>
    <p:sldLayoutId id="2147483655" r:id="rId21"/>
  </p:sldLayoutIdLst>
  <p:hf hdr="0" ftr="0" dt="0"/>
  <p:txStyles>
    <p:titleStyle>
      <a:lvl1pPr algn="l" defTabSz="685800" rtl="0" eaLnBrk="1" latinLnBrk="0" hangingPunct="1">
        <a:lnSpc>
          <a:spcPct val="90000"/>
        </a:lnSpc>
        <a:spcBef>
          <a:spcPct val="0"/>
        </a:spcBef>
        <a:buNone/>
        <a:defRPr sz="2400" kern="1200">
          <a:solidFill>
            <a:schemeClr val="bg1"/>
          </a:solidFill>
          <a:latin typeface="Rockwell" panose="02060603020205020403" pitchFamily="18" charset="0"/>
          <a:ea typeface="+mj-ea"/>
          <a:cs typeface="+mj-cs"/>
        </a:defRPr>
      </a:lvl1pPr>
    </p:titleStyle>
    <p:bodyStyle>
      <a:lvl1pPr marL="200025" indent="-200025" algn="l" defTabSz="685800" rtl="0" eaLnBrk="1" latinLnBrk="0" hangingPunct="1">
        <a:lnSpc>
          <a:spcPct val="90000"/>
        </a:lnSpc>
        <a:spcBef>
          <a:spcPts val="750"/>
        </a:spcBef>
        <a:buFont typeface="Arial" panose="020B0604020202020204" pitchFamily="34" charset="0"/>
        <a:buChar char="•"/>
        <a:defRPr sz="1350" kern="1200">
          <a:solidFill>
            <a:schemeClr val="bg1"/>
          </a:solidFill>
          <a:latin typeface="+mn-lt"/>
          <a:ea typeface="+mn-ea"/>
          <a:cs typeface="+mn-cs"/>
        </a:defRPr>
      </a:lvl1pPr>
      <a:lvl2pPr marL="407194" indent="-207169" algn="l" defTabSz="685800" rtl="0" eaLnBrk="1" latinLnBrk="0" hangingPunct="1">
        <a:lnSpc>
          <a:spcPct val="90000"/>
        </a:lnSpc>
        <a:spcBef>
          <a:spcPts val="375"/>
        </a:spcBef>
        <a:buFont typeface="Arial" panose="020B0604020202020204" pitchFamily="34" charset="0"/>
        <a:buChar char="•"/>
        <a:defRPr sz="1200" kern="1200">
          <a:solidFill>
            <a:schemeClr val="bg1"/>
          </a:solidFill>
          <a:latin typeface="+mn-lt"/>
          <a:ea typeface="+mn-ea"/>
          <a:cs typeface="+mn-cs"/>
        </a:defRPr>
      </a:lvl2pPr>
      <a:lvl3pPr marL="607219" indent="-200025" algn="l" defTabSz="685800" rtl="0" eaLnBrk="1" latinLnBrk="0" hangingPunct="1">
        <a:lnSpc>
          <a:spcPct val="90000"/>
        </a:lnSpc>
        <a:spcBef>
          <a:spcPts val="375"/>
        </a:spcBef>
        <a:buFont typeface="Arial" panose="020B0604020202020204" pitchFamily="34" charset="0"/>
        <a:buChar char="•"/>
        <a:defRPr sz="1050" kern="1200">
          <a:solidFill>
            <a:schemeClr val="bg1"/>
          </a:solidFill>
          <a:latin typeface="+mn-lt"/>
          <a:ea typeface="+mn-ea"/>
          <a:cs typeface="+mn-cs"/>
        </a:defRPr>
      </a:lvl3pPr>
      <a:lvl4pPr marL="807244" indent="-200025" algn="l" defTabSz="685800" rtl="0" eaLnBrk="1" latinLnBrk="0" hangingPunct="1">
        <a:lnSpc>
          <a:spcPct val="90000"/>
        </a:lnSpc>
        <a:spcBef>
          <a:spcPts val="375"/>
        </a:spcBef>
        <a:buFont typeface="Arial" panose="020B0604020202020204" pitchFamily="34" charset="0"/>
        <a:buChar char="•"/>
        <a:defRPr sz="1050" kern="1200">
          <a:solidFill>
            <a:schemeClr val="bg1"/>
          </a:solidFill>
          <a:latin typeface="+mn-lt"/>
          <a:ea typeface="+mn-ea"/>
          <a:cs typeface="+mn-cs"/>
        </a:defRPr>
      </a:lvl4pPr>
      <a:lvl5pPr marL="1007269" indent="-200025" algn="l" defTabSz="685800" rtl="0" eaLnBrk="1" latinLnBrk="0" hangingPunct="1">
        <a:lnSpc>
          <a:spcPct val="90000"/>
        </a:lnSpc>
        <a:spcBef>
          <a:spcPts val="375"/>
        </a:spcBef>
        <a:buFont typeface="Arial" panose="020B0604020202020204" pitchFamily="34" charset="0"/>
        <a:buChar char="•"/>
        <a:defRPr sz="10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Black wood grain" title="Black wood grain">
            <a:extLst>
              <a:ext uri="{FF2B5EF4-FFF2-40B4-BE49-F238E27FC236}">
                <a16:creationId xmlns:a16="http://schemas.microsoft.com/office/drawing/2014/main" id="{1DFA8E42-E4CC-4EE9-BE99-2FFA2EC79C26}"/>
              </a:ext>
            </a:extLst>
          </p:cNvPr>
          <p:cNvPicPr>
            <a:picLocks noGrp="1" noChangeAspect="1"/>
          </p:cNvPicPr>
          <p:nvPr>
            <p:ph type="pic" sz="quarter" idx="13"/>
          </p:nvPr>
        </p:nvPicPr>
        <p:blipFill>
          <a:blip r:embed="rId3"/>
          <a:stretch>
            <a:fillRect/>
          </a:stretch>
        </p:blipFill>
        <p:spPr>
          <a:xfrm>
            <a:off x="1632000" y="967039"/>
            <a:ext cx="8928900" cy="4923925"/>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360000" y="967036"/>
            <a:ext cx="4416588" cy="2627039"/>
          </a:xfrm>
        </p:spPr>
        <p:txBody>
          <a:bodyPr/>
          <a:lstStyle/>
          <a:p>
            <a:pPr>
              <a:lnSpc>
                <a:spcPct val="100000"/>
              </a:lnSpc>
            </a:pPr>
            <a:r>
              <a:rPr lang="en-US" sz="6000" dirty="0"/>
              <a:t>Ezra Set His Heart…</a:t>
            </a:r>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a:xfrm>
            <a:off x="558120" y="4892040"/>
            <a:ext cx="4416587" cy="998921"/>
          </a:xfrm>
          <a:ln>
            <a:gradFill>
              <a:gsLst>
                <a:gs pos="0">
                  <a:schemeClr val="tx1">
                    <a:lumMod val="75000"/>
                    <a:lumOff val="25000"/>
                  </a:schemeClr>
                </a:gs>
                <a:gs pos="100000">
                  <a:schemeClr val="accent1"/>
                </a:gs>
              </a:gsLst>
              <a:lin ang="0" scaled="0"/>
            </a:gradFill>
          </a:ln>
        </p:spPr>
        <p:txBody>
          <a:bodyPr/>
          <a:lstStyle/>
          <a:p>
            <a:r>
              <a:rPr lang="en-US" sz="5400" b="1" dirty="0">
                <a:solidFill>
                  <a:srgbClr val="FF0000"/>
                </a:solidFill>
              </a:rPr>
              <a:t>Ezra 7:6-10</a:t>
            </a:r>
          </a:p>
        </p:txBody>
      </p:sp>
    </p:spTree>
    <p:extLst>
      <p:ext uri="{BB962C8B-B14F-4D97-AF65-F5344CB8AC3E}">
        <p14:creationId xmlns:p14="http://schemas.microsoft.com/office/powerpoint/2010/main" val="3899961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750720" y="336013"/>
            <a:ext cx="10768056" cy="649093"/>
          </a:xfrm>
        </p:spPr>
        <p:txBody>
          <a:bodyPr/>
          <a:lstStyle/>
          <a:p>
            <a:r>
              <a:rPr lang="en-US" sz="5400" b="1" i="1" dirty="0"/>
              <a:t>“To Practice It…”</a:t>
            </a:r>
            <a:endParaRPr lang="en-US" sz="4400" b="1"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750720" y="1198947"/>
            <a:ext cx="10678250" cy="4837425"/>
          </a:xfrm>
        </p:spPr>
        <p:txBody>
          <a:bodyPr/>
          <a:lstStyle/>
          <a:p>
            <a:pPr marL="0" indent="0">
              <a:lnSpc>
                <a:spcPct val="100000"/>
              </a:lnSpc>
              <a:buNone/>
            </a:pPr>
            <a:r>
              <a:rPr lang="en-US" sz="4000" b="1" dirty="0">
                <a:solidFill>
                  <a:schemeClr val="bg1"/>
                </a:solidFill>
                <a:ea typeface="Times New Roman" panose="02020603050405020304" pitchFamily="18" charset="0"/>
              </a:rPr>
              <a:t>Allowing God to work in us through His word </a:t>
            </a:r>
            <a:r>
              <a:rPr lang="en-US" sz="3600" dirty="0">
                <a:solidFill>
                  <a:schemeClr val="bg1"/>
                </a:solidFill>
                <a:ea typeface="Times New Roman" panose="02020603050405020304" pitchFamily="18" charset="0"/>
              </a:rPr>
              <a:t>(Hebrews 13:20-21; Philippians 2:13)</a:t>
            </a:r>
            <a:r>
              <a:rPr lang="en-US" sz="4000" dirty="0">
                <a:solidFill>
                  <a:schemeClr val="bg1"/>
                </a:solidFill>
                <a:ea typeface="Times New Roman" panose="02020603050405020304" pitchFamily="18" charset="0"/>
              </a:rPr>
              <a:t> making us </a:t>
            </a:r>
            <a:r>
              <a:rPr lang="en-US" sz="4000" b="1" dirty="0">
                <a:solidFill>
                  <a:schemeClr val="bg1"/>
                </a:solidFill>
                <a:ea typeface="Times New Roman" panose="02020603050405020304" pitchFamily="18" charset="0"/>
              </a:rPr>
              <a:t>“useful to the Master”</a:t>
            </a:r>
            <a:r>
              <a:rPr lang="en-US" sz="4000" dirty="0">
                <a:solidFill>
                  <a:schemeClr val="bg1"/>
                </a:solidFill>
                <a:ea typeface="Times New Roman" panose="02020603050405020304" pitchFamily="18" charset="0"/>
              </a:rPr>
              <a:t>. </a:t>
            </a:r>
            <a:r>
              <a:rPr lang="en-US" sz="3600" dirty="0">
                <a:solidFill>
                  <a:schemeClr val="bg1"/>
                </a:solidFill>
                <a:ea typeface="Times New Roman" panose="02020603050405020304" pitchFamily="18" charset="0"/>
              </a:rPr>
              <a:t>(2 Timothy 2:21)</a:t>
            </a:r>
          </a:p>
          <a:p>
            <a:pPr marL="0" indent="0">
              <a:lnSpc>
                <a:spcPct val="100000"/>
              </a:lnSpc>
              <a:buNone/>
            </a:pPr>
            <a:r>
              <a:rPr lang="en-US" sz="4000" b="1" dirty="0">
                <a:solidFill>
                  <a:schemeClr val="bg1"/>
                </a:solidFill>
                <a:ea typeface="Times New Roman" panose="02020603050405020304" pitchFamily="18" charset="0"/>
              </a:rPr>
              <a:t>Understanding what to flee from and what to pursue</a:t>
            </a:r>
            <a:r>
              <a:rPr lang="en-US" sz="4000" dirty="0">
                <a:solidFill>
                  <a:schemeClr val="bg1"/>
                </a:solidFill>
                <a:ea typeface="Times New Roman" panose="02020603050405020304" pitchFamily="18" charset="0"/>
              </a:rPr>
              <a:t>. </a:t>
            </a:r>
            <a:r>
              <a:rPr lang="en-US" sz="3600" dirty="0">
                <a:solidFill>
                  <a:schemeClr val="bg1"/>
                </a:solidFill>
                <a:ea typeface="Times New Roman" panose="02020603050405020304" pitchFamily="18" charset="0"/>
              </a:rPr>
              <a:t>(1 Timothy 6:11; 2 Timothy 2:22)</a:t>
            </a:r>
          </a:p>
          <a:p>
            <a:pPr marL="0" indent="0">
              <a:lnSpc>
                <a:spcPct val="100000"/>
              </a:lnSpc>
              <a:buNone/>
            </a:pPr>
            <a:r>
              <a:rPr lang="en-US" sz="4000" b="1" dirty="0">
                <a:solidFill>
                  <a:schemeClr val="bg1"/>
                </a:solidFill>
                <a:ea typeface="Times New Roman" panose="02020603050405020304" pitchFamily="18" charset="0"/>
              </a:rPr>
              <a:t>What to say, do and think</a:t>
            </a:r>
            <a:r>
              <a:rPr lang="en-US" sz="4000" dirty="0">
                <a:solidFill>
                  <a:schemeClr val="bg1"/>
                </a:solidFill>
                <a:ea typeface="Times New Roman" panose="02020603050405020304" pitchFamily="18" charset="0"/>
              </a:rPr>
              <a:t>. </a:t>
            </a:r>
            <a:r>
              <a:rPr lang="en-US" sz="3600" dirty="0">
                <a:solidFill>
                  <a:schemeClr val="bg1"/>
                </a:solidFill>
                <a:ea typeface="Times New Roman" panose="02020603050405020304" pitchFamily="18" charset="0"/>
              </a:rPr>
              <a:t>(Proverbs 25:11; </a:t>
            </a:r>
            <a:br>
              <a:rPr lang="en-US" sz="3600" dirty="0">
                <a:solidFill>
                  <a:schemeClr val="bg1"/>
                </a:solidFill>
                <a:ea typeface="Times New Roman" panose="02020603050405020304" pitchFamily="18" charset="0"/>
              </a:rPr>
            </a:br>
            <a:r>
              <a:rPr lang="en-US" sz="3600" dirty="0">
                <a:solidFill>
                  <a:schemeClr val="bg1"/>
                </a:solidFill>
                <a:ea typeface="Times New Roman" panose="02020603050405020304" pitchFamily="18" charset="0"/>
              </a:rPr>
              <a:t>Colossians 4:6; Philippians 4:8)</a:t>
            </a: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546616" y="6390105"/>
            <a:ext cx="277931" cy="273844"/>
          </a:xfrm>
        </p:spPr>
        <p:txBody>
          <a:bodyPr/>
          <a:lstStyle/>
          <a:p>
            <a:fld id="{19B51A1E-902D-48AF-9020-955120F399B6}" type="slidenum">
              <a:rPr lang="en-US" smtClean="0"/>
              <a:pPr/>
              <a:t>10</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10560001" y="618925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750720" y="985105"/>
            <a:ext cx="106782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44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29920" y="336013"/>
            <a:ext cx="9723080" cy="649093"/>
          </a:xfrm>
        </p:spPr>
        <p:txBody>
          <a:bodyPr/>
          <a:lstStyle/>
          <a:p>
            <a:r>
              <a:rPr lang="en-US" sz="5400" b="1" i="1" dirty="0"/>
              <a:t>“To Teach It…”</a:t>
            </a:r>
            <a:endParaRPr lang="en-US" sz="4400" b="1"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29919" y="1203158"/>
            <a:ext cx="11449009" cy="4837425"/>
          </a:xfrm>
        </p:spPr>
        <p:txBody>
          <a:bodyPr/>
          <a:lstStyle/>
          <a:p>
            <a:pPr marL="0" indent="0">
              <a:buNone/>
            </a:pPr>
            <a:r>
              <a:rPr lang="en-US" sz="4000" b="1" dirty="0">
                <a:solidFill>
                  <a:schemeClr val="bg1"/>
                </a:solidFill>
                <a:cs typeface="Calibri" panose="020F0502020204030204" pitchFamily="34" charset="0"/>
              </a:rPr>
              <a:t>All are to be teachers… </a:t>
            </a:r>
            <a:r>
              <a:rPr lang="en-US" sz="3600" dirty="0">
                <a:solidFill>
                  <a:schemeClr val="bg1"/>
                </a:solidFill>
                <a:cs typeface="Calibri" panose="020F0502020204030204" pitchFamily="34" charset="0"/>
              </a:rPr>
              <a:t>(Hebrews 5:12; Acts 8:4; Eph.  4:12)</a:t>
            </a:r>
            <a:endParaRPr lang="en-US" sz="4000" dirty="0">
              <a:solidFill>
                <a:schemeClr val="bg1"/>
              </a:solidFill>
              <a:cs typeface="Calibri" panose="020F0502020204030204" pitchFamily="34" charset="0"/>
            </a:endParaRPr>
          </a:p>
          <a:p>
            <a:pPr marL="0" indent="0">
              <a:buNone/>
            </a:pPr>
            <a:r>
              <a:rPr lang="en-US" sz="4000" b="1" dirty="0">
                <a:solidFill>
                  <a:schemeClr val="bg1"/>
                </a:solidFill>
                <a:cs typeface="Calibri" panose="020F0502020204030204" pitchFamily="34" charset="0"/>
              </a:rPr>
              <a:t>Souls cannot be saved without it. </a:t>
            </a:r>
            <a:r>
              <a:rPr lang="en-US" sz="3600" dirty="0">
                <a:solidFill>
                  <a:schemeClr val="bg1"/>
                </a:solidFill>
                <a:cs typeface="Calibri" panose="020F0502020204030204" pitchFamily="34" charset="0"/>
              </a:rPr>
              <a:t>(Romans 10:10-17)</a:t>
            </a:r>
            <a:endParaRPr lang="en-US" sz="4000" dirty="0">
              <a:solidFill>
                <a:schemeClr val="bg1"/>
              </a:solidFill>
              <a:cs typeface="Calibri" panose="020F0502020204030204" pitchFamily="34" charset="0"/>
            </a:endParaRPr>
          </a:p>
          <a:p>
            <a:pPr marL="0" indent="0">
              <a:buNone/>
            </a:pPr>
            <a:r>
              <a:rPr lang="en-US" sz="4000" dirty="0">
                <a:solidFill>
                  <a:schemeClr val="bg1"/>
                </a:solidFill>
                <a:cs typeface="Calibri" panose="020F0502020204030204" pitchFamily="34" charset="0"/>
              </a:rPr>
              <a:t>Sharing the </a:t>
            </a:r>
            <a:r>
              <a:rPr lang="en-US" sz="4000" b="1" i="1" dirty="0">
                <a:solidFill>
                  <a:schemeClr val="bg1"/>
                </a:solidFill>
                <a:cs typeface="Calibri" panose="020F0502020204030204" pitchFamily="34" charset="0"/>
              </a:rPr>
              <a:t>“good news”</a:t>
            </a:r>
            <a:r>
              <a:rPr lang="en-US" sz="4000" dirty="0">
                <a:solidFill>
                  <a:schemeClr val="bg1"/>
                </a:solidFill>
                <a:cs typeface="Calibri" panose="020F0502020204030204" pitchFamily="34" charset="0"/>
              </a:rPr>
              <a:t> </a:t>
            </a:r>
            <a:r>
              <a:rPr lang="en-US" sz="3600" dirty="0">
                <a:solidFill>
                  <a:schemeClr val="bg1"/>
                </a:solidFill>
                <a:cs typeface="Calibri" panose="020F0502020204030204" pitchFamily="34" charset="0"/>
              </a:rPr>
              <a:t>(2 Kings 7:9)</a:t>
            </a:r>
            <a:r>
              <a:rPr lang="en-US" sz="4000" dirty="0">
                <a:solidFill>
                  <a:schemeClr val="bg1"/>
                </a:solidFill>
                <a:cs typeface="Calibri" panose="020F0502020204030204" pitchFamily="34" charset="0"/>
              </a:rPr>
              <a:t> of: </a:t>
            </a:r>
          </a:p>
          <a:p>
            <a:pPr lvl="1"/>
            <a:r>
              <a:rPr lang="en-US" sz="4000" b="1" dirty="0">
                <a:solidFill>
                  <a:schemeClr val="bg1"/>
                </a:solidFill>
                <a:cs typeface="Calibri" panose="020F0502020204030204" pitchFamily="34" charset="0"/>
              </a:rPr>
              <a:t>Salvation </a:t>
            </a:r>
            <a:r>
              <a:rPr lang="en-US" sz="3600" dirty="0">
                <a:solidFill>
                  <a:schemeClr val="bg1"/>
                </a:solidFill>
                <a:cs typeface="Calibri" panose="020F0502020204030204" pitchFamily="34" charset="0"/>
              </a:rPr>
              <a:t>(Romans 1:16; Ephesians 1:13)</a:t>
            </a:r>
          </a:p>
          <a:p>
            <a:pPr lvl="1"/>
            <a:r>
              <a:rPr lang="en-US" sz="4000" b="1" dirty="0">
                <a:solidFill>
                  <a:schemeClr val="bg1"/>
                </a:solidFill>
                <a:cs typeface="Calibri" panose="020F0502020204030204" pitchFamily="34" charset="0"/>
              </a:rPr>
              <a:t>Hope</a:t>
            </a:r>
            <a:r>
              <a:rPr lang="en-US" sz="4000" dirty="0">
                <a:solidFill>
                  <a:schemeClr val="bg1"/>
                </a:solidFill>
                <a:cs typeface="Calibri" panose="020F0502020204030204" pitchFamily="34" charset="0"/>
              </a:rPr>
              <a:t> </a:t>
            </a:r>
            <a:r>
              <a:rPr lang="en-US" sz="3600" dirty="0">
                <a:solidFill>
                  <a:schemeClr val="bg1"/>
                </a:solidFill>
                <a:cs typeface="Calibri" panose="020F0502020204030204" pitchFamily="34" charset="0"/>
              </a:rPr>
              <a:t>(1 Peter 3:15; Colossians 1:5; Hebrews 6:19)</a:t>
            </a:r>
            <a:endParaRPr lang="en-US" sz="4000" dirty="0">
              <a:solidFill>
                <a:schemeClr val="bg1"/>
              </a:solidFill>
              <a:cs typeface="Calibri" panose="020F0502020204030204" pitchFamily="34" charset="0"/>
            </a:endParaRPr>
          </a:p>
          <a:p>
            <a:pPr lvl="1"/>
            <a:r>
              <a:rPr lang="en-US" sz="4000" b="1" dirty="0">
                <a:solidFill>
                  <a:schemeClr val="bg1"/>
                </a:solidFill>
                <a:cs typeface="Calibri" panose="020F0502020204030204" pitchFamily="34" charset="0"/>
              </a:rPr>
              <a:t>Sustaining spiritual nourishment </a:t>
            </a:r>
            <a:r>
              <a:rPr lang="en-US" sz="3600" dirty="0">
                <a:solidFill>
                  <a:schemeClr val="bg1"/>
                </a:solidFill>
                <a:cs typeface="Calibri" panose="020F0502020204030204" pitchFamily="34" charset="0"/>
              </a:rPr>
              <a:t>(1 Timothy 4:6)</a:t>
            </a:r>
          </a:p>
          <a:p>
            <a:pPr marL="0" indent="-7144">
              <a:buNone/>
            </a:pPr>
            <a:r>
              <a:rPr lang="en-US" sz="4000" b="1" dirty="0">
                <a:solidFill>
                  <a:schemeClr val="bg1"/>
                </a:solidFill>
                <a:cs typeface="Calibri" panose="020F0502020204030204" pitchFamily="34" charset="0"/>
              </a:rPr>
              <a:t>Correct those who oppose </a:t>
            </a:r>
            <a:r>
              <a:rPr lang="en-US" sz="3600" dirty="0">
                <a:solidFill>
                  <a:schemeClr val="bg1"/>
                </a:solidFill>
                <a:cs typeface="Calibri" panose="020F0502020204030204" pitchFamily="34" charset="0"/>
              </a:rPr>
              <a:t>(2 Timothy 2:24-26)</a:t>
            </a:r>
            <a:endParaRPr lang="en-US" sz="4000" dirty="0">
              <a:solidFill>
                <a:schemeClr val="bg1"/>
              </a:solidFill>
              <a:cs typeface="Calibri" panose="020F0502020204030204" pitchFamily="34" charset="0"/>
            </a:endParaRP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562080" y="6314143"/>
            <a:ext cx="277931" cy="273844"/>
          </a:xfrm>
        </p:spPr>
        <p:txBody>
          <a:bodyPr/>
          <a:lstStyle/>
          <a:p>
            <a:fld id="{19B51A1E-902D-48AF-9020-955120F399B6}" type="slidenum">
              <a:rPr lang="en-US" smtClean="0"/>
              <a:pPr/>
              <a:t>11</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10603305" y="6250214"/>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629920" y="985106"/>
            <a:ext cx="109321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93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29920" y="336013"/>
            <a:ext cx="9723080" cy="649093"/>
          </a:xfrm>
        </p:spPr>
        <p:txBody>
          <a:bodyPr/>
          <a:lstStyle/>
          <a:p>
            <a:r>
              <a:rPr lang="en-US" sz="5400" b="1" i="1" dirty="0"/>
              <a:t>“To Teach It…”</a:t>
            </a:r>
            <a:endParaRPr lang="en-US" sz="4400" b="1"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29920" y="1203158"/>
            <a:ext cx="11331022" cy="4837425"/>
          </a:xfrm>
        </p:spPr>
        <p:txBody>
          <a:bodyPr/>
          <a:lstStyle/>
          <a:p>
            <a:pPr marL="0" indent="0">
              <a:buNone/>
            </a:pPr>
            <a:r>
              <a:rPr lang="en-US" sz="3600" b="1" dirty="0">
                <a:solidFill>
                  <a:schemeClr val="bg1"/>
                </a:solidFill>
              </a:rPr>
              <a:t>How?</a:t>
            </a:r>
          </a:p>
          <a:p>
            <a:pPr lvl="1"/>
            <a:r>
              <a:rPr lang="en-US" sz="4000" b="1" dirty="0">
                <a:solidFill>
                  <a:schemeClr val="bg1"/>
                </a:solidFill>
              </a:rPr>
              <a:t>In its’ entirety</a:t>
            </a:r>
            <a:r>
              <a:rPr lang="en-US" sz="3600" dirty="0">
                <a:solidFill>
                  <a:schemeClr val="bg1"/>
                </a:solidFill>
              </a:rPr>
              <a:t> (Acts 20:20, 27; Jeremiah 26:2) </a:t>
            </a:r>
            <a:r>
              <a:rPr lang="en-US" sz="4000" dirty="0">
                <a:solidFill>
                  <a:schemeClr val="bg1"/>
                </a:solidFill>
              </a:rPr>
              <a:t>&amp; </a:t>
            </a:r>
            <a:r>
              <a:rPr lang="en-US" sz="4000" b="1" dirty="0">
                <a:solidFill>
                  <a:schemeClr val="bg1"/>
                </a:solidFill>
              </a:rPr>
              <a:t>purity</a:t>
            </a:r>
            <a:r>
              <a:rPr lang="en-US" sz="4000" dirty="0">
                <a:solidFill>
                  <a:schemeClr val="bg1"/>
                </a:solidFill>
              </a:rPr>
              <a:t>. </a:t>
            </a:r>
            <a:r>
              <a:rPr lang="en-US" sz="3600" dirty="0">
                <a:solidFill>
                  <a:schemeClr val="bg1"/>
                </a:solidFill>
              </a:rPr>
              <a:t>(Galatians 1:6-9; Titus 2:7; 1 Peter 2:2)</a:t>
            </a:r>
          </a:p>
          <a:p>
            <a:pPr lvl="1"/>
            <a:r>
              <a:rPr lang="en-US" sz="4000" b="1" dirty="0">
                <a:solidFill>
                  <a:schemeClr val="bg1"/>
                </a:solidFill>
              </a:rPr>
              <a:t>In love and humility </a:t>
            </a:r>
            <a:r>
              <a:rPr lang="en-US" sz="3600" dirty="0">
                <a:solidFill>
                  <a:schemeClr val="bg1"/>
                </a:solidFill>
              </a:rPr>
              <a:t>(Ephesians 4:15; Acts 20:19; 2 Tim. 2:24-25) </a:t>
            </a:r>
            <a:r>
              <a:rPr lang="en-US" sz="4000" dirty="0">
                <a:solidFill>
                  <a:schemeClr val="bg1"/>
                </a:solidFill>
              </a:rPr>
              <a:t>yet </a:t>
            </a:r>
            <a:r>
              <a:rPr lang="en-US" sz="4000" b="1" dirty="0">
                <a:solidFill>
                  <a:schemeClr val="bg1"/>
                </a:solidFill>
              </a:rPr>
              <a:t>authoritatively</a:t>
            </a:r>
            <a:r>
              <a:rPr lang="en-US" sz="4000" dirty="0">
                <a:solidFill>
                  <a:schemeClr val="bg1"/>
                </a:solidFill>
              </a:rPr>
              <a:t> </a:t>
            </a:r>
            <a:r>
              <a:rPr lang="en-US" sz="3600" dirty="0">
                <a:solidFill>
                  <a:schemeClr val="bg1"/>
                </a:solidFill>
              </a:rPr>
              <a:t>(2 Timothy 1:13)</a:t>
            </a:r>
          </a:p>
          <a:p>
            <a:pPr lvl="1"/>
            <a:r>
              <a:rPr lang="en-US" sz="4000" b="1" dirty="0">
                <a:solidFill>
                  <a:schemeClr val="bg1"/>
                </a:solidFill>
              </a:rPr>
              <a:t>Relying on God and not ourselves</a:t>
            </a:r>
            <a:r>
              <a:rPr lang="en-US" sz="3600" b="1" dirty="0">
                <a:solidFill>
                  <a:schemeClr val="bg1"/>
                </a:solidFill>
              </a:rPr>
              <a:t>!</a:t>
            </a:r>
            <a:r>
              <a:rPr lang="en-US" sz="3600" dirty="0">
                <a:solidFill>
                  <a:schemeClr val="bg1"/>
                </a:solidFill>
              </a:rPr>
              <a:t> (2 Corinthians 3:4-6)</a:t>
            </a:r>
          </a:p>
          <a:p>
            <a:pPr marL="0" indent="-7144">
              <a:buNone/>
            </a:pPr>
            <a:r>
              <a:rPr lang="en-US" sz="3600" b="1" dirty="0">
                <a:solidFill>
                  <a:schemeClr val="bg1"/>
                </a:solidFill>
              </a:rPr>
              <a:t>When? </a:t>
            </a:r>
            <a:r>
              <a:rPr lang="en-US" sz="4000" b="1" dirty="0">
                <a:solidFill>
                  <a:schemeClr val="bg1"/>
                </a:solidFill>
              </a:rPr>
              <a:t>“Preach the word; be ready in season and out of season…” </a:t>
            </a:r>
            <a:r>
              <a:rPr lang="en-US" sz="3600" dirty="0">
                <a:solidFill>
                  <a:schemeClr val="bg1"/>
                </a:solidFill>
              </a:rPr>
              <a:t>(2 Timothy 4:2)</a:t>
            </a: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562080" y="6314143"/>
            <a:ext cx="277931" cy="273844"/>
          </a:xfrm>
        </p:spPr>
        <p:txBody>
          <a:bodyPr/>
          <a:lstStyle/>
          <a:p>
            <a:fld id="{19B51A1E-902D-48AF-9020-955120F399B6}" type="slidenum">
              <a:rPr lang="en-US" smtClean="0"/>
              <a:pPr/>
              <a:t>12</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10603305" y="6250214"/>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629920" y="985106"/>
            <a:ext cx="109321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71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1848000" y="336013"/>
            <a:ext cx="8505000" cy="649093"/>
          </a:xfrm>
        </p:spPr>
        <p:txBody>
          <a:bodyPr/>
          <a:lstStyle/>
          <a:p>
            <a:r>
              <a:rPr lang="en-US" sz="6000" b="1" i="1" dirty="0"/>
              <a:t>Ezra Set His Heart to…</a:t>
            </a:r>
            <a:endParaRPr lang="en-US" sz="4800" b="1" i="1" dirty="0"/>
          </a:p>
        </p:txBody>
      </p:sp>
      <p:graphicFrame>
        <p:nvGraphicFramePr>
          <p:cNvPr id="3" name="Content Placeholder 2">
            <a:extLst>
              <a:ext uri="{FF2B5EF4-FFF2-40B4-BE49-F238E27FC236}">
                <a16:creationId xmlns:a16="http://schemas.microsoft.com/office/drawing/2014/main" id="{842D59BB-3E74-47B4-B758-34FDB1B4CEB4}"/>
              </a:ext>
            </a:extLst>
          </p:cNvPr>
          <p:cNvGraphicFramePr>
            <a:graphicFrameLocks noGrp="1"/>
          </p:cNvGraphicFramePr>
          <p:nvPr>
            <p:ph sz="half" idx="2"/>
            <p:extLst>
              <p:ext uri="{D42A27DB-BD31-4B8C-83A1-F6EECF244321}">
                <p14:modId xmlns:p14="http://schemas.microsoft.com/office/powerpoint/2010/main" val="587928242"/>
              </p:ext>
            </p:extLst>
          </p:nvPr>
        </p:nvGraphicFramePr>
        <p:xfrm>
          <a:off x="4015252" y="1036583"/>
          <a:ext cx="4099560" cy="3857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585662" y="6414560"/>
            <a:ext cx="277931" cy="273844"/>
          </a:xfrm>
        </p:spPr>
        <p:txBody>
          <a:bodyPr/>
          <a:lstStyle/>
          <a:p>
            <a:fld id="{19B51A1E-902D-48AF-9020-955120F399B6}" type="slidenum">
              <a:rPr lang="en-US" smtClean="0"/>
              <a:pPr/>
              <a:t>13</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10560001" y="626520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p:nvPr/>
        </p:nvCxnSpPr>
        <p:spPr>
          <a:xfrm>
            <a:off x="1848000" y="985105"/>
            <a:ext cx="843406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21D46CF-B9F4-47E8-B6B8-E43516E6FFEA}"/>
              </a:ext>
            </a:extLst>
          </p:cNvPr>
          <p:cNvSpPr txBox="1"/>
          <p:nvPr/>
        </p:nvSpPr>
        <p:spPr>
          <a:xfrm>
            <a:off x="3365254" y="4945493"/>
            <a:ext cx="5399559" cy="954107"/>
          </a:xfrm>
          <a:prstGeom prst="rect">
            <a:avLst/>
          </a:prstGeom>
          <a:noFill/>
        </p:spPr>
        <p:txBody>
          <a:bodyPr wrap="square" rtlCol="0">
            <a:spAutoFit/>
          </a:bodyPr>
          <a:lstStyle/>
          <a:p>
            <a:r>
              <a:rPr lang="en-US" sz="2800" dirty="0">
                <a:solidFill>
                  <a:schemeClr val="bg1"/>
                </a:solidFill>
              </a:rPr>
              <a:t>When these come together, growth takes place and souls are saved.</a:t>
            </a:r>
          </a:p>
        </p:txBody>
      </p:sp>
    </p:spTree>
    <p:extLst>
      <p:ext uri="{BB962C8B-B14F-4D97-AF65-F5344CB8AC3E}">
        <p14:creationId xmlns:p14="http://schemas.microsoft.com/office/powerpoint/2010/main" val="1952906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40080" y="336013"/>
            <a:ext cx="10911840" cy="649093"/>
          </a:xfrm>
        </p:spPr>
        <p:txBody>
          <a:bodyPr/>
          <a:lstStyle/>
          <a:p>
            <a:r>
              <a:rPr lang="en-US" sz="4800" dirty="0"/>
              <a:t>Who Was Ezra?</a:t>
            </a:r>
            <a:endParaRPr lang="en-US" sz="4000"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40081" y="1264920"/>
            <a:ext cx="10911840" cy="4775663"/>
          </a:xfrm>
        </p:spPr>
        <p:txBody>
          <a:bodyPr/>
          <a:lstStyle/>
          <a:p>
            <a:pPr>
              <a:spcBef>
                <a:spcPts val="600"/>
              </a:spcBef>
            </a:pPr>
            <a:r>
              <a:rPr lang="en-US" sz="3800" b="1" dirty="0">
                <a:solidFill>
                  <a:schemeClr val="bg1">
                    <a:lumMod val="95000"/>
                  </a:schemeClr>
                </a:solidFill>
                <a:ea typeface="Times New Roman" panose="02020603050405020304" pitchFamily="18" charset="0"/>
                <a:cs typeface="Calibri" panose="020F0502020204030204" pitchFamily="34" charset="0"/>
              </a:rPr>
              <a:t>Zerubbabel </a:t>
            </a:r>
            <a:r>
              <a:rPr lang="en-US" sz="3800" dirty="0">
                <a:solidFill>
                  <a:schemeClr val="bg1">
                    <a:lumMod val="95000"/>
                  </a:schemeClr>
                </a:solidFill>
                <a:ea typeface="Times New Roman" panose="02020603050405020304" pitchFamily="18" charset="0"/>
                <a:cs typeface="Calibri" panose="020F0502020204030204" pitchFamily="34" charset="0"/>
              </a:rPr>
              <a:t>and</a:t>
            </a:r>
            <a:r>
              <a:rPr lang="en-US" sz="3800" b="1" dirty="0">
                <a:solidFill>
                  <a:schemeClr val="bg1">
                    <a:lumMod val="95000"/>
                  </a:schemeClr>
                </a:solidFill>
                <a:ea typeface="Times New Roman" panose="02020603050405020304" pitchFamily="18" charset="0"/>
                <a:cs typeface="Calibri" panose="020F0502020204030204" pitchFamily="34" charset="0"/>
              </a:rPr>
              <a:t> </a:t>
            </a:r>
            <a:r>
              <a:rPr lang="en-US" sz="3800" b="1" dirty="0" err="1">
                <a:solidFill>
                  <a:schemeClr val="bg1">
                    <a:lumMod val="95000"/>
                  </a:schemeClr>
                </a:solidFill>
                <a:ea typeface="Times New Roman" panose="02020603050405020304" pitchFamily="18" charset="0"/>
                <a:cs typeface="Calibri" panose="020F0502020204030204" pitchFamily="34" charset="0"/>
              </a:rPr>
              <a:t>Jeshua</a:t>
            </a:r>
            <a:r>
              <a:rPr lang="en-US" sz="3800" b="1" dirty="0">
                <a:solidFill>
                  <a:schemeClr val="bg1">
                    <a:lumMod val="95000"/>
                  </a:schemeClr>
                </a:solidFill>
                <a:ea typeface="Times New Roman" panose="02020603050405020304" pitchFamily="18" charset="0"/>
                <a:cs typeface="Calibri" panose="020F0502020204030204" pitchFamily="34" charset="0"/>
              </a:rPr>
              <a:t> </a:t>
            </a:r>
            <a:r>
              <a:rPr lang="en-US" sz="3800" dirty="0">
                <a:solidFill>
                  <a:schemeClr val="bg1">
                    <a:lumMod val="95000"/>
                  </a:schemeClr>
                </a:solidFill>
                <a:ea typeface="Times New Roman" panose="02020603050405020304" pitchFamily="18" charset="0"/>
                <a:cs typeface="Calibri" panose="020F0502020204030204" pitchFamily="34" charset="0"/>
              </a:rPr>
              <a:t>the High Priest were instrumental in the </a:t>
            </a:r>
            <a:r>
              <a:rPr lang="en-US" sz="3800" b="1" dirty="0">
                <a:solidFill>
                  <a:schemeClr val="bg1">
                    <a:lumMod val="95000"/>
                  </a:schemeClr>
                </a:solidFill>
                <a:ea typeface="Times New Roman" panose="02020603050405020304" pitchFamily="18" charset="0"/>
                <a:cs typeface="Calibri" panose="020F0502020204030204" pitchFamily="34" charset="0"/>
              </a:rPr>
              <a:t>rebuilding of the temple</a:t>
            </a:r>
            <a:r>
              <a:rPr lang="en-US" sz="3800" dirty="0">
                <a:solidFill>
                  <a:schemeClr val="bg1">
                    <a:lumMod val="95000"/>
                  </a:schemeClr>
                </a:solidFill>
                <a:ea typeface="Times New Roman" panose="02020603050405020304" pitchFamily="18" charset="0"/>
                <a:cs typeface="Calibri" panose="020F0502020204030204" pitchFamily="34" charset="0"/>
              </a:rPr>
              <a:t>… </a:t>
            </a:r>
            <a:br>
              <a:rPr lang="en-US" sz="3800" dirty="0">
                <a:solidFill>
                  <a:schemeClr val="bg1">
                    <a:lumMod val="95000"/>
                  </a:schemeClr>
                </a:solidFill>
                <a:ea typeface="Times New Roman" panose="02020603050405020304" pitchFamily="18" charset="0"/>
                <a:cs typeface="Calibri" panose="020F0502020204030204" pitchFamily="34" charset="0"/>
              </a:rPr>
            </a:br>
            <a:r>
              <a:rPr lang="en-US" sz="3800" b="1" dirty="0">
                <a:solidFill>
                  <a:schemeClr val="bg1">
                    <a:lumMod val="95000"/>
                  </a:schemeClr>
                </a:solidFill>
                <a:ea typeface="Times New Roman" panose="02020603050405020304" pitchFamily="18" charset="0"/>
                <a:cs typeface="Calibri" panose="020F0502020204030204" pitchFamily="34" charset="0"/>
              </a:rPr>
              <a:t>physical rebuilding </a:t>
            </a:r>
            <a:r>
              <a:rPr lang="en-US" sz="3800" dirty="0">
                <a:solidFill>
                  <a:schemeClr val="bg1">
                    <a:lumMod val="95000"/>
                  </a:schemeClr>
                </a:solidFill>
                <a:ea typeface="Times New Roman" panose="02020603050405020304" pitchFamily="18" charset="0"/>
                <a:cs typeface="Calibri" panose="020F0502020204030204" pitchFamily="34" charset="0"/>
              </a:rPr>
              <a:t>(536 B.C.)</a:t>
            </a:r>
          </a:p>
          <a:p>
            <a:pPr>
              <a:spcBef>
                <a:spcPts val="600"/>
              </a:spcBef>
            </a:pPr>
            <a:r>
              <a:rPr lang="en-US" sz="3800" b="1" dirty="0">
                <a:solidFill>
                  <a:schemeClr val="bg1">
                    <a:lumMod val="95000"/>
                  </a:schemeClr>
                </a:solidFill>
                <a:ea typeface="Times New Roman" panose="02020603050405020304" pitchFamily="18" charset="0"/>
                <a:cs typeface="Calibri" panose="020F0502020204030204" pitchFamily="34" charset="0"/>
              </a:rPr>
              <a:t>Ezra, who came 16 years later </a:t>
            </a:r>
            <a:r>
              <a:rPr lang="en-US" sz="3800" dirty="0">
                <a:solidFill>
                  <a:schemeClr val="bg1">
                    <a:lumMod val="95000"/>
                  </a:schemeClr>
                </a:solidFill>
                <a:ea typeface="Times New Roman" panose="02020603050405020304" pitchFamily="18" charset="0"/>
                <a:cs typeface="Calibri" panose="020F0502020204030204" pitchFamily="34" charset="0"/>
              </a:rPr>
              <a:t>(520 B.C.), focused on reinstating </a:t>
            </a:r>
            <a:r>
              <a:rPr lang="en-US" sz="3800" b="1" dirty="0">
                <a:solidFill>
                  <a:schemeClr val="bg1">
                    <a:lumMod val="95000"/>
                  </a:schemeClr>
                </a:solidFill>
                <a:ea typeface="Times New Roman" panose="02020603050405020304" pitchFamily="18" charset="0"/>
                <a:cs typeface="Calibri" panose="020F0502020204030204" pitchFamily="34" charset="0"/>
              </a:rPr>
              <a:t>the priesthood &amp; temple worship</a:t>
            </a:r>
            <a:r>
              <a:rPr lang="en-US" sz="3800" dirty="0">
                <a:solidFill>
                  <a:schemeClr val="bg1">
                    <a:lumMod val="95000"/>
                  </a:schemeClr>
                </a:solidFill>
                <a:ea typeface="Times New Roman" panose="02020603050405020304" pitchFamily="18" charset="0"/>
                <a:cs typeface="Calibri" panose="020F0502020204030204" pitchFamily="34" charset="0"/>
              </a:rPr>
              <a:t>… </a:t>
            </a:r>
            <a:br>
              <a:rPr lang="en-US" sz="3800" dirty="0">
                <a:solidFill>
                  <a:schemeClr val="bg1">
                    <a:lumMod val="95000"/>
                  </a:schemeClr>
                </a:solidFill>
                <a:ea typeface="Times New Roman" panose="02020603050405020304" pitchFamily="18" charset="0"/>
                <a:cs typeface="Calibri" panose="020F0502020204030204" pitchFamily="34" charset="0"/>
              </a:rPr>
            </a:br>
            <a:r>
              <a:rPr lang="en-US" sz="3800" b="1" dirty="0">
                <a:solidFill>
                  <a:schemeClr val="bg1">
                    <a:lumMod val="95000"/>
                  </a:schemeClr>
                </a:solidFill>
                <a:ea typeface="Times New Roman" panose="02020603050405020304" pitchFamily="18" charset="0"/>
                <a:cs typeface="Calibri" panose="020F0502020204030204" pitchFamily="34" charset="0"/>
              </a:rPr>
              <a:t>spiritual rebuilding </a:t>
            </a:r>
          </a:p>
          <a:p>
            <a:r>
              <a:rPr lang="en-US" sz="3800" b="1" dirty="0">
                <a:solidFill>
                  <a:schemeClr val="bg1">
                    <a:lumMod val="95000"/>
                  </a:schemeClr>
                </a:solidFill>
                <a:cs typeface="Calibri" panose="020F0502020204030204" pitchFamily="34" charset="0"/>
              </a:rPr>
              <a:t>A priest of the lineage of Aaron </a:t>
            </a:r>
            <a:r>
              <a:rPr lang="en-US" sz="3800" dirty="0">
                <a:solidFill>
                  <a:schemeClr val="bg1">
                    <a:lumMod val="95000"/>
                  </a:schemeClr>
                </a:solidFill>
                <a:cs typeface="Calibri" panose="020F0502020204030204" pitchFamily="34" charset="0"/>
              </a:rPr>
              <a:t>(Ezra 7:1-5)</a:t>
            </a: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551920" y="6286189"/>
            <a:ext cx="277931" cy="273844"/>
          </a:xfrm>
        </p:spPr>
        <p:txBody>
          <a:bodyPr/>
          <a:lstStyle/>
          <a:p>
            <a:fld id="{19B51A1E-902D-48AF-9020-955120F399B6}" type="slidenum">
              <a:rPr lang="en-US" smtClean="0"/>
              <a:pPr/>
              <a:t>2</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9323294" y="625021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sp>
        <p:nvSpPr>
          <p:cNvPr id="3" name="Rectangle 2">
            <a:extLst>
              <a:ext uri="{FF2B5EF4-FFF2-40B4-BE49-F238E27FC236}">
                <a16:creationId xmlns:a16="http://schemas.microsoft.com/office/drawing/2014/main" id="{41A70D82-5DD9-8059-0C26-78DA39D49002}"/>
              </a:ext>
            </a:extLst>
          </p:cNvPr>
          <p:cNvSpPr/>
          <p:nvPr/>
        </p:nvSpPr>
        <p:spPr>
          <a:xfrm>
            <a:off x="10530840" y="6250215"/>
            <a:ext cx="1021080" cy="401701"/>
          </a:xfrm>
          <a:prstGeom prst="rect">
            <a:avLst/>
          </a:prstGeom>
          <a:solidFill>
            <a:schemeClr val="tx1">
              <a:lumMod val="75000"/>
              <a:lumOff val="25000"/>
            </a:schemeClr>
          </a:solidFill>
        </p:spPr>
        <p:txBody>
          <a:bodyPr vert="horz" lIns="72000" tIns="180000" rIns="180000" bIns="0" rtlCol="0" anchor="t">
            <a:noAutofit/>
          </a:bodyPr>
          <a:lstStyle/>
          <a:p>
            <a:pPr algn="r">
              <a:lnSpc>
                <a:spcPts val="4700"/>
              </a:lnSpc>
              <a:spcBef>
                <a:spcPct val="0"/>
              </a:spcBef>
            </a:pPr>
            <a:endParaRPr lang="en-US" sz="450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318883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594359" y="336013"/>
            <a:ext cx="11412761" cy="649093"/>
          </a:xfrm>
        </p:spPr>
        <p:txBody>
          <a:bodyPr/>
          <a:lstStyle/>
          <a:p>
            <a:r>
              <a:rPr lang="en-US" sz="4800" dirty="0"/>
              <a:t>Ezra - a priest who took his job seriously</a:t>
            </a:r>
            <a:endParaRPr lang="en-US" sz="4000"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594360" y="1177637"/>
            <a:ext cx="11412760" cy="5072578"/>
          </a:xfrm>
        </p:spPr>
        <p:txBody>
          <a:bodyPr/>
          <a:lstStyle/>
          <a:p>
            <a:pPr marL="0" indent="0">
              <a:spcBef>
                <a:spcPts val="600"/>
              </a:spcBef>
              <a:buNone/>
            </a:pPr>
            <a:r>
              <a:rPr lang="en-US" sz="4000" dirty="0">
                <a:solidFill>
                  <a:schemeClr val="bg1">
                    <a:lumMod val="95000"/>
                  </a:schemeClr>
                </a:solidFill>
                <a:ea typeface="Times New Roman" panose="02020603050405020304" pitchFamily="18" charset="0"/>
              </a:rPr>
              <a:t>Ezra 7:6, </a:t>
            </a:r>
            <a:r>
              <a:rPr lang="en-US" sz="4000" i="1" dirty="0">
                <a:solidFill>
                  <a:schemeClr val="bg1">
                    <a:lumMod val="95000"/>
                  </a:schemeClr>
                </a:solidFill>
                <a:ea typeface="Times New Roman" panose="02020603050405020304" pitchFamily="18" charset="0"/>
              </a:rPr>
              <a:t>“he was a scribe </a:t>
            </a:r>
            <a:r>
              <a:rPr lang="en-US" sz="4000" b="1" i="1" dirty="0">
                <a:solidFill>
                  <a:schemeClr val="bg1">
                    <a:lumMod val="95000"/>
                  </a:schemeClr>
                </a:solidFill>
                <a:ea typeface="Times New Roman" panose="02020603050405020304" pitchFamily="18" charset="0"/>
              </a:rPr>
              <a:t>skilled in the law of Moses</a:t>
            </a:r>
            <a:r>
              <a:rPr lang="en-US" sz="4000" i="1" dirty="0">
                <a:solidFill>
                  <a:schemeClr val="bg1">
                    <a:lumMod val="95000"/>
                  </a:schemeClr>
                </a:solidFill>
                <a:ea typeface="Times New Roman" panose="02020603050405020304" pitchFamily="18" charset="0"/>
              </a:rPr>
              <a:t>...”</a:t>
            </a:r>
            <a:endParaRPr lang="en-US" sz="4000" dirty="0">
              <a:solidFill>
                <a:schemeClr val="bg1">
                  <a:lumMod val="95000"/>
                </a:schemeClr>
              </a:solidFill>
              <a:ea typeface="Times New Roman" panose="02020603050405020304" pitchFamily="18" charset="0"/>
            </a:endParaRPr>
          </a:p>
          <a:p>
            <a:pPr marL="457200" indent="-457200">
              <a:spcBef>
                <a:spcPts val="600"/>
              </a:spcBef>
            </a:pPr>
            <a:r>
              <a:rPr lang="en-US" sz="4000" b="1" dirty="0">
                <a:solidFill>
                  <a:schemeClr val="bg1">
                    <a:lumMod val="95000"/>
                  </a:schemeClr>
                </a:solidFill>
                <a:ea typeface="Times New Roman" panose="02020603050405020304" pitchFamily="18" charset="0"/>
              </a:rPr>
              <a:t>“Skill” doesn’t come easily! </a:t>
            </a:r>
            <a:r>
              <a:rPr lang="en-US" sz="3600" dirty="0">
                <a:solidFill>
                  <a:schemeClr val="bg1">
                    <a:lumMod val="95000"/>
                  </a:schemeClr>
                </a:solidFill>
                <a:ea typeface="Times New Roman" panose="02020603050405020304" pitchFamily="18" charset="0"/>
              </a:rPr>
              <a:t>(2 Timothy 2:15; Mark 7:9)</a:t>
            </a:r>
          </a:p>
          <a:p>
            <a:pPr marL="457200" indent="-457200">
              <a:spcBef>
                <a:spcPts val="600"/>
              </a:spcBef>
            </a:pPr>
            <a:r>
              <a:rPr lang="en-US" sz="4000" dirty="0">
                <a:solidFill>
                  <a:schemeClr val="bg1">
                    <a:lumMod val="95000"/>
                  </a:schemeClr>
                </a:solidFill>
                <a:ea typeface="Times New Roman" panose="02020603050405020304" pitchFamily="18" charset="0"/>
              </a:rPr>
              <a:t>He helped listeners </a:t>
            </a:r>
            <a:r>
              <a:rPr lang="en-US" sz="4000" b="1" dirty="0">
                <a:solidFill>
                  <a:schemeClr val="bg1">
                    <a:lumMod val="95000"/>
                  </a:schemeClr>
                </a:solidFill>
                <a:ea typeface="Times New Roman" panose="02020603050405020304" pitchFamily="18" charset="0"/>
              </a:rPr>
              <a:t>understand &amp; make application</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(Nehemiah 8:5-6, 8-12; 9:1-3; 10:29)</a:t>
            </a:r>
          </a:p>
          <a:p>
            <a:pPr marL="457200" indent="-457200">
              <a:spcBef>
                <a:spcPts val="600"/>
              </a:spcBef>
            </a:pPr>
            <a:r>
              <a:rPr lang="en-US" sz="4000" b="1" dirty="0">
                <a:solidFill>
                  <a:schemeClr val="bg1">
                    <a:lumMod val="95000"/>
                  </a:schemeClr>
                </a:solidFill>
                <a:ea typeface="Times New Roman" panose="02020603050405020304" pitchFamily="18" charset="0"/>
              </a:rPr>
              <a:t>He understood the job</a:t>
            </a:r>
            <a:r>
              <a:rPr lang="en-US" sz="4000" dirty="0">
                <a:solidFill>
                  <a:schemeClr val="bg1">
                    <a:lumMod val="95000"/>
                  </a:schemeClr>
                </a:solidFill>
                <a:ea typeface="Times New Roman" panose="02020603050405020304" pitchFamily="18" charset="0"/>
              </a:rPr>
              <a:t>: (Malachi 2:1-7; Ezra 7:14, 25)</a:t>
            </a:r>
          </a:p>
          <a:p>
            <a:pPr marL="457200" indent="-457200">
              <a:spcBef>
                <a:spcPts val="600"/>
              </a:spcBef>
            </a:pPr>
            <a:r>
              <a:rPr lang="en-US" sz="4000" b="1" dirty="0">
                <a:solidFill>
                  <a:schemeClr val="bg1">
                    <a:lumMod val="95000"/>
                  </a:schemeClr>
                </a:solidFill>
              </a:rPr>
              <a:t>Trembled at the sinfulness of others and did not neglect it</a:t>
            </a:r>
            <a:r>
              <a:rPr lang="en-US" sz="4000" dirty="0">
                <a:solidFill>
                  <a:schemeClr val="bg1">
                    <a:lumMod val="95000"/>
                  </a:schemeClr>
                </a:solidFill>
              </a:rPr>
              <a:t>. (Ezra 9 &amp; 10)</a:t>
            </a:r>
          </a:p>
          <a:p>
            <a:pPr marL="457200" indent="-457200">
              <a:spcBef>
                <a:spcPts val="600"/>
              </a:spcBef>
            </a:pPr>
            <a:r>
              <a:rPr lang="en-US" sz="4000" b="1" dirty="0">
                <a:solidFill>
                  <a:schemeClr val="bg1">
                    <a:lumMod val="95000"/>
                  </a:schemeClr>
                </a:solidFill>
              </a:rPr>
              <a:t>Chose service over convenience</a:t>
            </a:r>
            <a:r>
              <a:rPr lang="en-US" sz="4000" dirty="0">
                <a:solidFill>
                  <a:schemeClr val="bg1">
                    <a:lumMod val="95000"/>
                  </a:schemeClr>
                </a:solidFill>
              </a:rPr>
              <a:t>. </a:t>
            </a:r>
            <a:r>
              <a:rPr lang="en-US" sz="3600" dirty="0">
                <a:solidFill>
                  <a:schemeClr val="bg1">
                    <a:lumMod val="95000"/>
                  </a:schemeClr>
                </a:solidFill>
              </a:rPr>
              <a:t>(Hebrews 11:24-26)</a:t>
            </a: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582400" y="6250215"/>
            <a:ext cx="277931" cy="273844"/>
          </a:xfrm>
        </p:spPr>
        <p:txBody>
          <a:bodyPr/>
          <a:lstStyle/>
          <a:p>
            <a:fld id="{19B51A1E-902D-48AF-9020-955120F399B6}" type="slidenum">
              <a:rPr lang="en-US" smtClean="0"/>
              <a:pPr/>
              <a:t>3</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9323294" y="625021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sp>
        <p:nvSpPr>
          <p:cNvPr id="3" name="Rectangle 2">
            <a:extLst>
              <a:ext uri="{FF2B5EF4-FFF2-40B4-BE49-F238E27FC236}">
                <a16:creationId xmlns:a16="http://schemas.microsoft.com/office/drawing/2014/main" id="{49D4E156-B267-D595-A685-33BC065A0F54}"/>
              </a:ext>
            </a:extLst>
          </p:cNvPr>
          <p:cNvSpPr/>
          <p:nvPr/>
        </p:nvSpPr>
        <p:spPr>
          <a:xfrm>
            <a:off x="10530840" y="6250215"/>
            <a:ext cx="1021080" cy="401701"/>
          </a:xfrm>
          <a:prstGeom prst="rect">
            <a:avLst/>
          </a:prstGeom>
          <a:solidFill>
            <a:schemeClr val="tx1">
              <a:lumMod val="75000"/>
              <a:lumOff val="25000"/>
            </a:schemeClr>
          </a:solidFill>
        </p:spPr>
        <p:txBody>
          <a:bodyPr vert="horz" lIns="72000" tIns="180000" rIns="180000" bIns="0" rtlCol="0" anchor="t">
            <a:noAutofit/>
          </a:bodyPr>
          <a:lstStyle/>
          <a:p>
            <a:pPr algn="r">
              <a:lnSpc>
                <a:spcPts val="4700"/>
              </a:lnSpc>
              <a:spcBef>
                <a:spcPct val="0"/>
              </a:spcBef>
            </a:pPr>
            <a:endParaRPr lang="en-US" sz="450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311944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91271" y="168325"/>
            <a:ext cx="9657229" cy="649093"/>
          </a:xfrm>
        </p:spPr>
        <p:txBody>
          <a:bodyPr/>
          <a:lstStyle/>
          <a:p>
            <a:r>
              <a:rPr lang="en-US" sz="5400" dirty="0"/>
              <a:t>Ezra </a:t>
            </a:r>
            <a:r>
              <a:rPr lang="en-US" sz="5400" i="1" dirty="0"/>
              <a:t>“Set His Heart…”</a:t>
            </a:r>
            <a:endParaRPr lang="en-US" sz="4400"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24840" y="1203158"/>
            <a:ext cx="10728960" cy="4837425"/>
          </a:xfrm>
        </p:spPr>
        <p:txBody>
          <a:bodyPr/>
          <a:lstStyle/>
          <a:p>
            <a:pPr marL="0" indent="0">
              <a:buNone/>
            </a:pPr>
            <a:r>
              <a:rPr lang="en-US" sz="4400" b="1" i="1" dirty="0">
                <a:solidFill>
                  <a:schemeClr val="bg1">
                    <a:lumMod val="95000"/>
                  </a:schemeClr>
                </a:solidFill>
                <a:ea typeface="Times New Roman" panose="02020603050405020304" pitchFamily="18" charset="0"/>
              </a:rPr>
              <a:t>“Set” </a:t>
            </a:r>
            <a:r>
              <a:rPr lang="en-US" sz="4400" dirty="0">
                <a:solidFill>
                  <a:schemeClr val="bg1">
                    <a:lumMod val="95000"/>
                  </a:schemeClr>
                </a:solidFill>
                <a:ea typeface="Times New Roman" panose="02020603050405020304" pitchFamily="18" charset="0"/>
              </a:rPr>
              <a:t>: to establish or </a:t>
            </a:r>
            <a:r>
              <a:rPr lang="en-US" sz="4400" b="1" dirty="0">
                <a:solidFill>
                  <a:srgbClr val="FFFF00"/>
                </a:solidFill>
                <a:ea typeface="Times New Roman" panose="02020603050405020304" pitchFamily="18" charset="0"/>
              </a:rPr>
              <a:t>prepare</a:t>
            </a:r>
            <a:r>
              <a:rPr lang="en-US" sz="4400" dirty="0">
                <a:solidFill>
                  <a:schemeClr val="bg1">
                    <a:lumMod val="95000"/>
                  </a:schemeClr>
                </a:solidFill>
                <a:ea typeface="Times New Roman" panose="02020603050405020304" pitchFamily="18" charset="0"/>
              </a:rPr>
              <a:t>. </a:t>
            </a:r>
          </a:p>
          <a:p>
            <a:pPr marL="0" indent="0">
              <a:buNone/>
            </a:pPr>
            <a:r>
              <a:rPr lang="en-US" sz="4400" dirty="0">
                <a:solidFill>
                  <a:schemeClr val="bg1">
                    <a:lumMod val="95000"/>
                  </a:schemeClr>
                </a:solidFill>
                <a:ea typeface="Times New Roman" panose="02020603050405020304" pitchFamily="18" charset="0"/>
              </a:rPr>
              <a:t>To </a:t>
            </a:r>
            <a:r>
              <a:rPr lang="en-US" sz="4400" b="1" dirty="0">
                <a:solidFill>
                  <a:srgbClr val="FFFF00"/>
                </a:solidFill>
                <a:ea typeface="Times New Roman" panose="02020603050405020304" pitchFamily="18" charset="0"/>
              </a:rPr>
              <a:t>make ready </a:t>
            </a:r>
            <a:r>
              <a:rPr lang="en-US" sz="4400" dirty="0">
                <a:solidFill>
                  <a:schemeClr val="bg1">
                    <a:lumMod val="95000"/>
                  </a:schemeClr>
                </a:solidFill>
                <a:ea typeface="Times New Roman" panose="02020603050405020304" pitchFamily="18" charset="0"/>
              </a:rPr>
              <a:t>and certain. </a:t>
            </a:r>
          </a:p>
          <a:p>
            <a:pPr marL="0" indent="0">
              <a:buNone/>
            </a:pPr>
            <a:r>
              <a:rPr lang="en-US" sz="4400" dirty="0">
                <a:solidFill>
                  <a:schemeClr val="bg1">
                    <a:lumMod val="95000"/>
                  </a:schemeClr>
                </a:solidFill>
                <a:ea typeface="Times New Roman" panose="02020603050405020304" pitchFamily="18" charset="0"/>
              </a:rPr>
              <a:t>“…Connotes being </a:t>
            </a:r>
            <a:r>
              <a:rPr lang="en-US" sz="4400" b="1" dirty="0">
                <a:solidFill>
                  <a:srgbClr val="FFFF00"/>
                </a:solidFill>
                <a:ea typeface="Times New Roman" panose="02020603050405020304" pitchFamily="18" charset="0"/>
              </a:rPr>
              <a:t>firmly</a:t>
            </a:r>
            <a:r>
              <a:rPr lang="en-US" sz="4400" b="1" dirty="0">
                <a:solidFill>
                  <a:schemeClr val="bg1">
                    <a:lumMod val="95000"/>
                  </a:schemeClr>
                </a:solidFill>
                <a:ea typeface="Times New Roman" panose="02020603050405020304" pitchFamily="18" charset="0"/>
              </a:rPr>
              <a:t> established</a:t>
            </a:r>
            <a:r>
              <a:rPr lang="en-US" sz="4400" dirty="0">
                <a:solidFill>
                  <a:schemeClr val="bg1">
                    <a:lumMod val="95000"/>
                  </a:schemeClr>
                </a:solidFill>
                <a:ea typeface="Times New Roman" panose="02020603050405020304" pitchFamily="18" charset="0"/>
              </a:rPr>
              <a:t>, being </a:t>
            </a:r>
            <a:r>
              <a:rPr lang="en-US" sz="4400" b="1" dirty="0">
                <a:solidFill>
                  <a:schemeClr val="bg1">
                    <a:lumMod val="95000"/>
                  </a:schemeClr>
                </a:solidFill>
                <a:ea typeface="Times New Roman" panose="02020603050405020304" pitchFamily="18" charset="0"/>
              </a:rPr>
              <a:t>firmly anchored</a:t>
            </a:r>
            <a:r>
              <a:rPr lang="en-US" sz="4400" dirty="0">
                <a:solidFill>
                  <a:schemeClr val="bg1">
                    <a:lumMod val="95000"/>
                  </a:schemeClr>
                </a:solidFill>
                <a:ea typeface="Times New Roman" panose="02020603050405020304" pitchFamily="18" charset="0"/>
              </a:rPr>
              <a:t> and </a:t>
            </a:r>
            <a:r>
              <a:rPr lang="en-US" sz="4400" b="1" dirty="0">
                <a:solidFill>
                  <a:schemeClr val="bg1">
                    <a:lumMod val="95000"/>
                  </a:schemeClr>
                </a:solidFill>
                <a:ea typeface="Times New Roman" panose="02020603050405020304" pitchFamily="18" charset="0"/>
              </a:rPr>
              <a:t>being firm</a:t>
            </a:r>
            <a:r>
              <a:rPr lang="en-US" sz="4400" dirty="0">
                <a:solidFill>
                  <a:schemeClr val="bg1">
                    <a:lumMod val="95000"/>
                  </a:schemeClr>
                </a:solidFill>
                <a:ea typeface="Times New Roman" panose="02020603050405020304" pitchFamily="18" charset="0"/>
              </a:rPr>
              <a:t>…so as to be </a:t>
            </a:r>
            <a:r>
              <a:rPr lang="en-US" sz="4400" b="1" dirty="0">
                <a:solidFill>
                  <a:schemeClr val="bg1">
                    <a:lumMod val="95000"/>
                  </a:schemeClr>
                </a:solidFill>
                <a:ea typeface="Times New Roman" panose="02020603050405020304" pitchFamily="18" charset="0"/>
              </a:rPr>
              <a:t>unchanging and unchangeable</a:t>
            </a:r>
            <a:r>
              <a:rPr lang="en-US" sz="4400" dirty="0">
                <a:solidFill>
                  <a:schemeClr val="bg1">
                    <a:lumMod val="95000"/>
                  </a:schemeClr>
                </a:solidFill>
                <a:ea typeface="Times New Roman" panose="02020603050405020304" pitchFamily="18" charset="0"/>
              </a:rPr>
              <a:t>.” </a:t>
            </a:r>
            <a:r>
              <a:rPr lang="en-US" sz="3200" dirty="0">
                <a:solidFill>
                  <a:schemeClr val="bg1">
                    <a:lumMod val="95000"/>
                  </a:schemeClr>
                </a:solidFill>
                <a:ea typeface="Times New Roman" panose="02020603050405020304" pitchFamily="18" charset="0"/>
              </a:rPr>
              <a:t>(Vine)</a:t>
            </a:r>
            <a:endParaRPr lang="en-US" sz="4000" dirty="0">
              <a:solidFill>
                <a:schemeClr val="bg1">
                  <a:lumMod val="95000"/>
                </a:schemeClr>
              </a:solidFill>
              <a:ea typeface="Times New Roman" panose="02020603050405020304" pitchFamily="18" charset="0"/>
            </a:endParaRP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684150" y="6314143"/>
            <a:ext cx="277931" cy="273844"/>
          </a:xfrm>
        </p:spPr>
        <p:txBody>
          <a:bodyPr/>
          <a:lstStyle/>
          <a:p>
            <a:fld id="{19B51A1E-902D-48AF-9020-955120F399B6}" type="slidenum">
              <a:rPr lang="en-US" smtClean="0"/>
              <a:pPr/>
              <a:t>4</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9323294" y="625021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624840" y="985105"/>
            <a:ext cx="1072896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F426C170-5DE5-3C75-32E7-D339D529E8F2}"/>
              </a:ext>
            </a:extLst>
          </p:cNvPr>
          <p:cNvSpPr/>
          <p:nvPr/>
        </p:nvSpPr>
        <p:spPr>
          <a:xfrm>
            <a:off x="10530840" y="6250215"/>
            <a:ext cx="1021080" cy="401701"/>
          </a:xfrm>
          <a:prstGeom prst="rect">
            <a:avLst/>
          </a:prstGeom>
          <a:solidFill>
            <a:schemeClr val="tx1">
              <a:lumMod val="75000"/>
              <a:lumOff val="25000"/>
            </a:schemeClr>
          </a:solidFill>
        </p:spPr>
        <p:txBody>
          <a:bodyPr vert="horz" lIns="72000" tIns="180000" rIns="180000" bIns="0" rtlCol="0" anchor="t">
            <a:noAutofit/>
          </a:bodyPr>
          <a:lstStyle/>
          <a:p>
            <a:pPr algn="r">
              <a:lnSpc>
                <a:spcPts val="4700"/>
              </a:lnSpc>
              <a:spcBef>
                <a:spcPct val="0"/>
              </a:spcBef>
            </a:pPr>
            <a:endParaRPr lang="en-US" sz="450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293186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91271" y="168325"/>
            <a:ext cx="9657229" cy="649093"/>
          </a:xfrm>
        </p:spPr>
        <p:txBody>
          <a:bodyPr/>
          <a:lstStyle/>
          <a:p>
            <a:r>
              <a:rPr lang="en-US" sz="5400" dirty="0"/>
              <a:t>Ezra </a:t>
            </a:r>
            <a:r>
              <a:rPr lang="en-US" sz="5400" i="1" dirty="0"/>
              <a:t>“Set His Heart…”</a:t>
            </a:r>
            <a:endParaRPr lang="en-US" sz="4400"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24839" y="1203158"/>
            <a:ext cx="11337241" cy="4837425"/>
          </a:xfrm>
        </p:spPr>
        <p:txBody>
          <a:bodyPr/>
          <a:lstStyle/>
          <a:p>
            <a:pPr marL="0" indent="0">
              <a:buNone/>
            </a:pPr>
            <a:r>
              <a:rPr lang="en-US" sz="4000" dirty="0">
                <a:solidFill>
                  <a:schemeClr val="bg1">
                    <a:lumMod val="95000"/>
                  </a:schemeClr>
                </a:solidFill>
                <a:ea typeface="Times New Roman" panose="02020603050405020304" pitchFamily="18" charset="0"/>
              </a:rPr>
              <a:t>3 </a:t>
            </a:r>
            <a:r>
              <a:rPr lang="en-US" sz="4000" b="1" dirty="0">
                <a:solidFill>
                  <a:schemeClr val="bg1">
                    <a:lumMod val="95000"/>
                  </a:schemeClr>
                </a:solidFill>
                <a:ea typeface="Times New Roman" panose="02020603050405020304" pitchFamily="18" charset="0"/>
              </a:rPr>
              <a:t>key concepts</a:t>
            </a:r>
            <a:r>
              <a:rPr lang="en-US" sz="4000" dirty="0">
                <a:solidFill>
                  <a:schemeClr val="bg1">
                    <a:lumMod val="95000"/>
                  </a:schemeClr>
                </a:solidFill>
                <a:ea typeface="Times New Roman" panose="02020603050405020304" pitchFamily="18" charset="0"/>
              </a:rPr>
              <a:t>: </a:t>
            </a:r>
            <a:r>
              <a:rPr lang="en-US" sz="4000" b="1" dirty="0">
                <a:solidFill>
                  <a:srgbClr val="FFFF00"/>
                </a:solidFill>
                <a:ea typeface="Times New Roman" panose="02020603050405020304" pitchFamily="18" charset="0"/>
              </a:rPr>
              <a:t>preparation</a:t>
            </a:r>
            <a:r>
              <a:rPr lang="en-US" sz="4000" dirty="0">
                <a:solidFill>
                  <a:srgbClr val="FFFF00"/>
                </a:solidFill>
                <a:ea typeface="Times New Roman" panose="02020603050405020304" pitchFamily="18" charset="0"/>
              </a:rPr>
              <a:t>, </a:t>
            </a:r>
            <a:r>
              <a:rPr lang="en-US" sz="4000" b="1" dirty="0">
                <a:solidFill>
                  <a:srgbClr val="FFFF00"/>
                </a:solidFill>
                <a:ea typeface="Times New Roman" panose="02020603050405020304" pitchFamily="18" charset="0"/>
              </a:rPr>
              <a:t>firmness</a:t>
            </a:r>
            <a:r>
              <a:rPr lang="en-US" sz="4000" dirty="0">
                <a:solidFill>
                  <a:srgbClr val="FFFF00"/>
                </a:solidFill>
                <a:ea typeface="Times New Roman" panose="02020603050405020304" pitchFamily="18" charset="0"/>
              </a:rPr>
              <a:t> and </a:t>
            </a:r>
            <a:r>
              <a:rPr lang="en-US" sz="4000" b="1" dirty="0">
                <a:solidFill>
                  <a:srgbClr val="FFFF00"/>
                </a:solidFill>
                <a:ea typeface="Times New Roman" panose="02020603050405020304" pitchFamily="18" charset="0"/>
              </a:rPr>
              <a:t>focus</a:t>
            </a:r>
            <a:r>
              <a:rPr lang="en-US" sz="4000" dirty="0">
                <a:solidFill>
                  <a:schemeClr val="bg1">
                    <a:lumMod val="95000"/>
                  </a:schemeClr>
                </a:solidFill>
                <a:ea typeface="Times New Roman" panose="02020603050405020304" pitchFamily="18" charset="0"/>
              </a:rPr>
              <a:t>. </a:t>
            </a:r>
          </a:p>
          <a:p>
            <a:pPr marL="0" indent="0">
              <a:buNone/>
            </a:pPr>
            <a:r>
              <a:rPr lang="en-US" sz="4000" b="1" dirty="0">
                <a:solidFill>
                  <a:schemeClr val="bg1">
                    <a:lumMod val="95000"/>
                  </a:schemeClr>
                </a:solidFill>
                <a:ea typeface="Times New Roman" panose="02020603050405020304" pitchFamily="18" charset="0"/>
              </a:rPr>
              <a:t>Evidence of a heart that is </a:t>
            </a:r>
            <a:r>
              <a:rPr lang="en-US" sz="4000" b="1" i="1" dirty="0">
                <a:solidFill>
                  <a:schemeClr val="bg1">
                    <a:lumMod val="95000"/>
                  </a:schemeClr>
                </a:solidFill>
                <a:ea typeface="Times New Roman" panose="02020603050405020304" pitchFamily="18" charset="0"/>
              </a:rPr>
              <a:t>“set”:</a:t>
            </a:r>
            <a:r>
              <a:rPr lang="en-US" sz="4000" b="1" dirty="0">
                <a:solidFill>
                  <a:schemeClr val="bg1">
                    <a:lumMod val="95000"/>
                  </a:schemeClr>
                </a:solidFill>
                <a:ea typeface="Times New Roman" panose="02020603050405020304" pitchFamily="18" charset="0"/>
              </a:rPr>
              <a:t> </a:t>
            </a:r>
          </a:p>
          <a:p>
            <a:pPr marL="685800" indent="-488950"/>
            <a:r>
              <a:rPr lang="en-US" sz="4000" b="1" dirty="0">
                <a:solidFill>
                  <a:schemeClr val="bg1">
                    <a:lumMod val="95000"/>
                  </a:schemeClr>
                </a:solidFill>
                <a:ea typeface="Times New Roman" panose="02020603050405020304" pitchFamily="18" charset="0"/>
              </a:rPr>
              <a:t>Spiritual growth &amp; maturity</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(Ephesians 4:13-14)</a:t>
            </a:r>
          </a:p>
          <a:p>
            <a:pPr marL="685800" indent="-488950"/>
            <a:r>
              <a:rPr lang="en-US" sz="4000" b="1" dirty="0">
                <a:solidFill>
                  <a:schemeClr val="bg1">
                    <a:lumMod val="95000"/>
                  </a:schemeClr>
                </a:solidFill>
                <a:ea typeface="Times New Roman" panose="02020603050405020304" pitchFamily="18" charset="0"/>
              </a:rPr>
              <a:t>Stability &amp; consistency</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(2 Chron. 27:6; Colossians 2:5-7)</a:t>
            </a:r>
            <a:endParaRPr lang="en-US" sz="4000" dirty="0">
              <a:solidFill>
                <a:schemeClr val="bg1">
                  <a:lumMod val="95000"/>
                </a:schemeClr>
              </a:solidFill>
              <a:ea typeface="Times New Roman" panose="02020603050405020304" pitchFamily="18" charset="0"/>
            </a:endParaRPr>
          </a:p>
          <a:p>
            <a:pPr marL="685800" indent="-488950"/>
            <a:r>
              <a:rPr lang="en-US" sz="4000" b="1" dirty="0">
                <a:solidFill>
                  <a:schemeClr val="bg1">
                    <a:lumMod val="95000"/>
                  </a:schemeClr>
                </a:solidFill>
                <a:ea typeface="Times New Roman" panose="02020603050405020304" pitchFamily="18" charset="0"/>
              </a:rPr>
              <a:t>Ready to defend</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(1 Peter 3:15; 2 Timothy 2:15)</a:t>
            </a:r>
          </a:p>
          <a:p>
            <a:pPr marL="685800" indent="-488950"/>
            <a:r>
              <a:rPr lang="en-US" sz="4000" b="1" dirty="0">
                <a:solidFill>
                  <a:schemeClr val="bg1">
                    <a:lumMod val="95000"/>
                  </a:schemeClr>
                </a:solidFill>
                <a:ea typeface="Times New Roman" panose="02020603050405020304" pitchFamily="18" charset="0"/>
              </a:rPr>
              <a:t>Knows the way of escape</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(1 Corinthians 10:12-13)</a:t>
            </a:r>
          </a:p>
          <a:p>
            <a:pPr marL="685800" indent="-488950"/>
            <a:r>
              <a:rPr lang="en-US" sz="4000" b="1" dirty="0">
                <a:solidFill>
                  <a:schemeClr val="bg1">
                    <a:lumMod val="95000"/>
                  </a:schemeClr>
                </a:solidFill>
                <a:ea typeface="Times New Roman" panose="02020603050405020304" pitchFamily="18" charset="0"/>
              </a:rPr>
              <a:t>Undistracted</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(2 Timothy 2:4; 1 Corinthians 7:35)</a:t>
            </a:r>
            <a:endParaRPr lang="en-US" sz="4000" dirty="0">
              <a:solidFill>
                <a:schemeClr val="bg1">
                  <a:lumMod val="95000"/>
                </a:schemeClr>
              </a:solidFill>
              <a:ea typeface="Times New Roman" panose="02020603050405020304" pitchFamily="18" charset="0"/>
            </a:endParaRP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684150" y="6314143"/>
            <a:ext cx="277931" cy="273844"/>
          </a:xfrm>
        </p:spPr>
        <p:txBody>
          <a:bodyPr/>
          <a:lstStyle/>
          <a:p>
            <a:fld id="{19B51A1E-902D-48AF-9020-955120F399B6}" type="slidenum">
              <a:rPr lang="en-US" smtClean="0"/>
              <a:pPr/>
              <a:t>5</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9323294" y="625021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624840" y="985105"/>
            <a:ext cx="1072896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F426C170-5DE5-3C75-32E7-D339D529E8F2}"/>
              </a:ext>
            </a:extLst>
          </p:cNvPr>
          <p:cNvSpPr/>
          <p:nvPr/>
        </p:nvSpPr>
        <p:spPr>
          <a:xfrm>
            <a:off x="10530840" y="6250215"/>
            <a:ext cx="1021080" cy="401701"/>
          </a:xfrm>
          <a:prstGeom prst="rect">
            <a:avLst/>
          </a:prstGeom>
          <a:solidFill>
            <a:schemeClr val="tx1">
              <a:lumMod val="75000"/>
              <a:lumOff val="25000"/>
            </a:schemeClr>
          </a:solidFill>
        </p:spPr>
        <p:txBody>
          <a:bodyPr vert="horz" lIns="72000" tIns="180000" rIns="180000" bIns="0" rtlCol="0" anchor="t">
            <a:noAutofit/>
          </a:bodyPr>
          <a:lstStyle/>
          <a:p>
            <a:pPr algn="r">
              <a:lnSpc>
                <a:spcPts val="4700"/>
              </a:lnSpc>
              <a:spcBef>
                <a:spcPct val="0"/>
              </a:spcBef>
            </a:pPr>
            <a:endParaRPr lang="en-US" sz="450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424633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91271" y="168325"/>
            <a:ext cx="9657229" cy="649093"/>
          </a:xfrm>
        </p:spPr>
        <p:txBody>
          <a:bodyPr/>
          <a:lstStyle/>
          <a:p>
            <a:r>
              <a:rPr lang="en-US" sz="5400" dirty="0"/>
              <a:t>Ezra </a:t>
            </a:r>
            <a:r>
              <a:rPr lang="en-US" sz="5400" i="1" dirty="0"/>
              <a:t>“Set His Heart…”</a:t>
            </a:r>
            <a:endParaRPr lang="en-US" sz="4400"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24839" y="1203158"/>
            <a:ext cx="11337241" cy="4837425"/>
          </a:xfrm>
        </p:spPr>
        <p:txBody>
          <a:bodyPr/>
          <a:lstStyle/>
          <a:p>
            <a:pPr marL="0" indent="0">
              <a:buNone/>
            </a:pPr>
            <a:r>
              <a:rPr lang="en-US" sz="4400" b="1" dirty="0">
                <a:solidFill>
                  <a:schemeClr val="bg1">
                    <a:lumMod val="95000"/>
                  </a:schemeClr>
                </a:solidFill>
                <a:ea typeface="Times New Roman" panose="02020603050405020304" pitchFamily="18" charset="0"/>
              </a:rPr>
              <a:t>Evidence of a heart that’s not </a:t>
            </a:r>
            <a:r>
              <a:rPr lang="en-US" sz="4400" b="1" i="1" dirty="0">
                <a:solidFill>
                  <a:schemeClr val="bg1">
                    <a:lumMod val="95000"/>
                  </a:schemeClr>
                </a:solidFill>
                <a:ea typeface="Times New Roman" panose="02020603050405020304" pitchFamily="18" charset="0"/>
              </a:rPr>
              <a:t>“set”</a:t>
            </a:r>
            <a:r>
              <a:rPr lang="en-US" sz="4400" b="1" dirty="0">
                <a:solidFill>
                  <a:schemeClr val="bg1">
                    <a:lumMod val="95000"/>
                  </a:schemeClr>
                </a:solidFill>
                <a:ea typeface="Times New Roman" panose="02020603050405020304" pitchFamily="18" charset="0"/>
              </a:rPr>
              <a:t>: </a:t>
            </a:r>
          </a:p>
          <a:p>
            <a:pPr marL="685800" indent="-477838"/>
            <a:r>
              <a:rPr lang="en-US" sz="4000" b="1" dirty="0">
                <a:solidFill>
                  <a:schemeClr val="bg1">
                    <a:lumMod val="95000"/>
                  </a:schemeClr>
                </a:solidFill>
                <a:ea typeface="Times New Roman" panose="02020603050405020304" pitchFamily="18" charset="0"/>
              </a:rPr>
              <a:t>Anxiety &amp; worry </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(Matthew 6:25, 33-34)</a:t>
            </a:r>
          </a:p>
          <a:p>
            <a:pPr marL="685800" indent="-477838"/>
            <a:r>
              <a:rPr lang="en-US" sz="4000" b="1" dirty="0">
                <a:solidFill>
                  <a:schemeClr val="bg1">
                    <a:lumMod val="95000"/>
                  </a:schemeClr>
                </a:solidFill>
                <a:ea typeface="Times New Roman" panose="02020603050405020304" pitchFamily="18" charset="0"/>
              </a:rPr>
              <a:t>“Crowded”. </a:t>
            </a:r>
            <a:r>
              <a:rPr lang="en-US" sz="3600" dirty="0">
                <a:solidFill>
                  <a:schemeClr val="bg1">
                    <a:lumMod val="95000"/>
                  </a:schemeClr>
                </a:solidFill>
                <a:ea typeface="Times New Roman" panose="02020603050405020304" pitchFamily="18" charset="0"/>
              </a:rPr>
              <a:t>(Mark 4:19)</a:t>
            </a:r>
          </a:p>
          <a:p>
            <a:pPr marL="685800" indent="-477838"/>
            <a:r>
              <a:rPr lang="en-US" sz="4000" b="1" dirty="0">
                <a:solidFill>
                  <a:schemeClr val="bg1">
                    <a:lumMod val="95000"/>
                  </a:schemeClr>
                </a:solidFill>
                <a:ea typeface="Times New Roman" panose="02020603050405020304" pitchFamily="18" charset="0"/>
              </a:rPr>
              <a:t>Not paying attention</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(Matthew 22:5; Nehemiah 9:34)</a:t>
            </a:r>
          </a:p>
          <a:p>
            <a:pPr marL="685800" indent="-477838"/>
            <a:r>
              <a:rPr lang="en-US" sz="4000" b="1" dirty="0">
                <a:solidFill>
                  <a:schemeClr val="bg1">
                    <a:lumMod val="95000"/>
                  </a:schemeClr>
                </a:solidFill>
                <a:ea typeface="Times New Roman" panose="02020603050405020304" pitchFamily="18" charset="0"/>
              </a:rPr>
              <a:t>Inconsistency</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(Daniel 6:20; Philippians 2:12)</a:t>
            </a:r>
          </a:p>
          <a:p>
            <a:pPr marL="685800" indent="-477838"/>
            <a:r>
              <a:rPr lang="en-US" sz="4000" b="1" dirty="0">
                <a:solidFill>
                  <a:schemeClr val="bg1">
                    <a:lumMod val="95000"/>
                  </a:schemeClr>
                </a:solidFill>
                <a:ea typeface="Times New Roman" panose="02020603050405020304" pitchFamily="18" charset="0"/>
              </a:rPr>
              <a:t>Unprepared</a:t>
            </a:r>
            <a:r>
              <a:rPr lang="en-US" sz="4000" dirty="0">
                <a:solidFill>
                  <a:schemeClr val="bg1">
                    <a:lumMod val="95000"/>
                  </a:schemeClr>
                </a:solidFill>
                <a:ea typeface="Times New Roman" panose="02020603050405020304" pitchFamily="18" charset="0"/>
              </a:rPr>
              <a:t>. </a:t>
            </a:r>
            <a:r>
              <a:rPr lang="en-US" sz="3600" dirty="0">
                <a:solidFill>
                  <a:schemeClr val="bg1">
                    <a:lumMod val="95000"/>
                  </a:schemeClr>
                </a:solidFill>
                <a:ea typeface="Times New Roman" panose="02020603050405020304" pitchFamily="18" charset="0"/>
              </a:rPr>
              <a:t>(2 Chronicles 12:14; cf., vs. 1)</a:t>
            </a:r>
            <a:endParaRPr lang="en-US" sz="4000" dirty="0">
              <a:solidFill>
                <a:schemeClr val="bg1">
                  <a:lumMod val="95000"/>
                </a:schemeClr>
              </a:solidFill>
              <a:ea typeface="Times New Roman" panose="02020603050405020304" pitchFamily="18" charset="0"/>
            </a:endParaRP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684150" y="6314143"/>
            <a:ext cx="277931" cy="273844"/>
          </a:xfrm>
        </p:spPr>
        <p:txBody>
          <a:bodyPr/>
          <a:lstStyle/>
          <a:p>
            <a:fld id="{19B51A1E-902D-48AF-9020-955120F399B6}" type="slidenum">
              <a:rPr lang="en-US" smtClean="0"/>
              <a:pPr/>
              <a:t>6</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9323294" y="625021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624840" y="985105"/>
            <a:ext cx="1072896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F426C170-5DE5-3C75-32E7-D339D529E8F2}"/>
              </a:ext>
            </a:extLst>
          </p:cNvPr>
          <p:cNvSpPr/>
          <p:nvPr/>
        </p:nvSpPr>
        <p:spPr>
          <a:xfrm>
            <a:off x="10530840" y="6250215"/>
            <a:ext cx="1021080" cy="401701"/>
          </a:xfrm>
          <a:prstGeom prst="rect">
            <a:avLst/>
          </a:prstGeom>
          <a:solidFill>
            <a:schemeClr val="tx1">
              <a:lumMod val="75000"/>
              <a:lumOff val="25000"/>
            </a:schemeClr>
          </a:solidFill>
        </p:spPr>
        <p:txBody>
          <a:bodyPr vert="horz" lIns="72000" tIns="180000" rIns="180000" bIns="0" rtlCol="0" anchor="t">
            <a:noAutofit/>
          </a:bodyPr>
          <a:lstStyle/>
          <a:p>
            <a:pPr algn="r">
              <a:lnSpc>
                <a:spcPts val="4700"/>
              </a:lnSpc>
              <a:spcBef>
                <a:spcPct val="0"/>
              </a:spcBef>
            </a:pPr>
            <a:endParaRPr lang="en-US" sz="450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134305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91271" y="168325"/>
            <a:ext cx="9657229" cy="649093"/>
          </a:xfrm>
        </p:spPr>
        <p:txBody>
          <a:bodyPr/>
          <a:lstStyle/>
          <a:p>
            <a:r>
              <a:rPr lang="en-US" sz="5400" dirty="0"/>
              <a:t>Ezra </a:t>
            </a:r>
            <a:r>
              <a:rPr lang="en-US" sz="5400" i="1" dirty="0"/>
              <a:t>“Set His Heart…”</a:t>
            </a:r>
            <a:endParaRPr lang="en-US" sz="4400"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24839" y="1203158"/>
            <a:ext cx="11567161" cy="4837425"/>
          </a:xfrm>
        </p:spPr>
        <p:txBody>
          <a:bodyPr/>
          <a:lstStyle/>
          <a:p>
            <a:pPr marL="0" indent="0">
              <a:buNone/>
            </a:pPr>
            <a:r>
              <a:rPr lang="en-US" sz="4000" dirty="0">
                <a:solidFill>
                  <a:schemeClr val="bg1">
                    <a:lumMod val="95000"/>
                  </a:schemeClr>
                </a:solidFill>
                <a:latin typeface="Times New Roman" panose="02020603050405020304" pitchFamily="18" charset="0"/>
                <a:ea typeface="Times New Roman" panose="02020603050405020304" pitchFamily="18" charset="0"/>
              </a:rPr>
              <a:t>Example of </a:t>
            </a:r>
          </a:p>
          <a:p>
            <a:r>
              <a:rPr lang="en-US" sz="4000" b="1" dirty="0">
                <a:solidFill>
                  <a:srgbClr val="FFFF00"/>
                </a:solidFill>
                <a:latin typeface="Times New Roman" panose="02020603050405020304" pitchFamily="18" charset="0"/>
                <a:ea typeface="Times New Roman" panose="02020603050405020304" pitchFamily="18" charset="0"/>
              </a:rPr>
              <a:t>Joseph: </a:t>
            </a:r>
            <a:r>
              <a:rPr lang="en-US" sz="4000" dirty="0">
                <a:solidFill>
                  <a:schemeClr val="bg1"/>
                </a:solidFill>
                <a:latin typeface="Times New Roman" panose="02020603050405020304" pitchFamily="18" charset="0"/>
                <a:ea typeface="Times New Roman" panose="02020603050405020304" pitchFamily="18" charset="0"/>
              </a:rPr>
              <a:t>(Genesis 39:9; 42:18; 50:19-20)</a:t>
            </a:r>
          </a:p>
          <a:p>
            <a:r>
              <a:rPr lang="en-US" sz="4000" b="1" dirty="0">
                <a:solidFill>
                  <a:srgbClr val="FFFF00"/>
                </a:solidFill>
                <a:latin typeface="Times New Roman" panose="02020603050405020304" pitchFamily="18" charset="0"/>
                <a:ea typeface="Times New Roman" panose="02020603050405020304" pitchFamily="18" charset="0"/>
              </a:rPr>
              <a:t>David</a:t>
            </a:r>
            <a:r>
              <a:rPr lang="en-US" sz="4000" dirty="0">
                <a:solidFill>
                  <a:schemeClr val="bg1">
                    <a:lumMod val="95000"/>
                  </a:schemeClr>
                </a:solidFill>
                <a:latin typeface="Times New Roman" panose="02020603050405020304" pitchFamily="18" charset="0"/>
                <a:ea typeface="Times New Roman" panose="02020603050405020304" pitchFamily="18" charset="0"/>
              </a:rPr>
              <a:t>: (Psalms 57:7; 112:6-7; 1 Chronicles 22:18-19)</a:t>
            </a:r>
          </a:p>
          <a:p>
            <a:r>
              <a:rPr lang="en-US" sz="4000" b="1" dirty="0">
                <a:solidFill>
                  <a:srgbClr val="FFFF00"/>
                </a:solidFill>
                <a:latin typeface="Times New Roman" panose="02020603050405020304" pitchFamily="18" charset="0"/>
                <a:ea typeface="Times New Roman" panose="02020603050405020304" pitchFamily="18" charset="0"/>
              </a:rPr>
              <a:t>Daniel</a:t>
            </a:r>
            <a:r>
              <a:rPr lang="en-US" sz="4000" dirty="0">
                <a:solidFill>
                  <a:schemeClr val="bg1">
                    <a:lumMod val="95000"/>
                  </a:schemeClr>
                </a:solidFill>
                <a:latin typeface="Times New Roman" panose="02020603050405020304" pitchFamily="18" charset="0"/>
                <a:ea typeface="Times New Roman" panose="02020603050405020304" pitchFamily="18" charset="0"/>
              </a:rPr>
              <a:t>: (Daniel 1:8; 6:20; cf., Acts 11:23)</a:t>
            </a:r>
          </a:p>
          <a:p>
            <a:r>
              <a:rPr lang="en-US" sz="4000" b="1" dirty="0">
                <a:solidFill>
                  <a:srgbClr val="FFFF00"/>
                </a:solidFill>
                <a:latin typeface="Times New Roman" panose="02020603050405020304" pitchFamily="18" charset="0"/>
                <a:ea typeface="Times New Roman" panose="02020603050405020304" pitchFamily="18" charset="0"/>
              </a:rPr>
              <a:t>Paul</a:t>
            </a:r>
            <a:r>
              <a:rPr lang="en-US" sz="4000" dirty="0">
                <a:solidFill>
                  <a:schemeClr val="bg1">
                    <a:lumMod val="95000"/>
                  </a:schemeClr>
                </a:solidFill>
                <a:latin typeface="Times New Roman" panose="02020603050405020304" pitchFamily="18" charset="0"/>
                <a:ea typeface="Times New Roman" panose="02020603050405020304" pitchFamily="18" charset="0"/>
              </a:rPr>
              <a:t>: (Philippians 3:12-14)</a:t>
            </a:r>
          </a:p>
          <a:p>
            <a:r>
              <a:rPr lang="en-US" sz="4000" b="1" dirty="0">
                <a:solidFill>
                  <a:srgbClr val="FFFF00"/>
                </a:solidFill>
                <a:latin typeface="Times New Roman" panose="02020603050405020304" pitchFamily="18" charset="0"/>
                <a:ea typeface="Times New Roman" panose="02020603050405020304" pitchFamily="18" charset="0"/>
              </a:rPr>
              <a:t>Jesus</a:t>
            </a:r>
            <a:r>
              <a:rPr lang="en-US" sz="4000" dirty="0">
                <a:solidFill>
                  <a:schemeClr val="bg1">
                    <a:lumMod val="95000"/>
                  </a:schemeClr>
                </a:solidFill>
                <a:latin typeface="Times New Roman" panose="02020603050405020304" pitchFamily="18" charset="0"/>
                <a:ea typeface="Times New Roman" panose="02020603050405020304" pitchFamily="18" charset="0"/>
              </a:rPr>
              <a:t>: (Isaiah 50:7; Luke 9:51)</a:t>
            </a: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684150" y="6314143"/>
            <a:ext cx="277931" cy="273844"/>
          </a:xfrm>
        </p:spPr>
        <p:txBody>
          <a:bodyPr/>
          <a:lstStyle/>
          <a:p>
            <a:fld id="{19B51A1E-902D-48AF-9020-955120F399B6}" type="slidenum">
              <a:rPr lang="en-US" smtClean="0"/>
              <a:pPr/>
              <a:t>7</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9323294" y="625021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624840" y="985105"/>
            <a:ext cx="1072896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F426C170-5DE5-3C75-32E7-D339D529E8F2}"/>
              </a:ext>
            </a:extLst>
          </p:cNvPr>
          <p:cNvSpPr/>
          <p:nvPr/>
        </p:nvSpPr>
        <p:spPr>
          <a:xfrm>
            <a:off x="10530840" y="6250215"/>
            <a:ext cx="1021080" cy="401701"/>
          </a:xfrm>
          <a:prstGeom prst="rect">
            <a:avLst/>
          </a:prstGeom>
          <a:solidFill>
            <a:schemeClr val="tx1">
              <a:lumMod val="75000"/>
              <a:lumOff val="25000"/>
            </a:schemeClr>
          </a:solidFill>
        </p:spPr>
        <p:txBody>
          <a:bodyPr vert="horz" lIns="72000" tIns="180000" rIns="180000" bIns="0" rtlCol="0" anchor="t">
            <a:noAutofit/>
          </a:bodyPr>
          <a:lstStyle/>
          <a:p>
            <a:pPr algn="r">
              <a:lnSpc>
                <a:spcPts val="4700"/>
              </a:lnSpc>
              <a:spcBef>
                <a:spcPct val="0"/>
              </a:spcBef>
            </a:pPr>
            <a:endParaRPr lang="en-US" sz="450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248442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624840" y="336013"/>
            <a:ext cx="11003280" cy="649093"/>
          </a:xfrm>
        </p:spPr>
        <p:txBody>
          <a:bodyPr/>
          <a:lstStyle/>
          <a:p>
            <a:r>
              <a:rPr lang="en-US" sz="5400" b="1" i="1" dirty="0"/>
              <a:t>“To Study The Law of the Lord”</a:t>
            </a:r>
            <a:endParaRPr lang="en-US" sz="4400" b="1"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624840" y="1203157"/>
            <a:ext cx="11003280" cy="5047056"/>
          </a:xfrm>
        </p:spPr>
        <p:txBody>
          <a:bodyPr/>
          <a:lstStyle/>
          <a:p>
            <a:pPr marL="0" indent="0">
              <a:lnSpc>
                <a:spcPct val="100000"/>
              </a:lnSpc>
              <a:buNone/>
            </a:pPr>
            <a:r>
              <a:rPr lang="en-US" sz="4000" b="1" dirty="0">
                <a:solidFill>
                  <a:schemeClr val="bg1"/>
                </a:solidFill>
                <a:cs typeface="Calibri" panose="020F0502020204030204" pitchFamily="34" charset="0"/>
              </a:rPr>
              <a:t>Because of what the Bible is </a:t>
            </a:r>
            <a:r>
              <a:rPr lang="en-US" sz="3600" dirty="0">
                <a:solidFill>
                  <a:schemeClr val="bg1"/>
                </a:solidFill>
                <a:cs typeface="Calibri" panose="020F0502020204030204" pitchFamily="34" charset="0"/>
              </a:rPr>
              <a:t>(1 Thessalonians 2:13) and </a:t>
            </a:r>
            <a:r>
              <a:rPr lang="en-US" sz="4000" b="1" dirty="0">
                <a:solidFill>
                  <a:schemeClr val="bg1"/>
                </a:solidFill>
                <a:cs typeface="Calibri" panose="020F0502020204030204" pitchFamily="34" charset="0"/>
              </a:rPr>
              <a:t>what it does </a:t>
            </a:r>
            <a:r>
              <a:rPr lang="en-US" sz="3600" dirty="0">
                <a:solidFill>
                  <a:schemeClr val="bg1"/>
                </a:solidFill>
                <a:cs typeface="Calibri" panose="020F0502020204030204" pitchFamily="34" charset="0"/>
              </a:rPr>
              <a:t>(Isaiah 55:10-11; cf., 2 Timothy 3:16-17)</a:t>
            </a:r>
          </a:p>
          <a:p>
            <a:pPr marL="0" indent="0">
              <a:lnSpc>
                <a:spcPct val="100000"/>
              </a:lnSpc>
              <a:buNone/>
            </a:pPr>
            <a:r>
              <a:rPr lang="en-US" sz="4000" b="1" dirty="0">
                <a:solidFill>
                  <a:schemeClr val="bg1"/>
                </a:solidFill>
                <a:cs typeface="Calibri" panose="020F0502020204030204" pitchFamily="34" charset="0"/>
              </a:rPr>
              <a:t>God revealed what we need to know </a:t>
            </a:r>
            <a:r>
              <a:rPr lang="en-US" sz="3600" dirty="0">
                <a:solidFill>
                  <a:schemeClr val="bg1"/>
                </a:solidFill>
                <a:cs typeface="Calibri" panose="020F0502020204030204" pitchFamily="34" charset="0"/>
              </a:rPr>
              <a:t>(Deut. 29:29; </a:t>
            </a:r>
            <a:br>
              <a:rPr lang="en-US" sz="3600" dirty="0">
                <a:solidFill>
                  <a:schemeClr val="bg1"/>
                </a:solidFill>
                <a:cs typeface="Calibri" panose="020F0502020204030204" pitchFamily="34" charset="0"/>
              </a:rPr>
            </a:br>
            <a:r>
              <a:rPr lang="en-US" sz="3600" dirty="0">
                <a:solidFill>
                  <a:schemeClr val="bg1"/>
                </a:solidFill>
                <a:cs typeface="Calibri" panose="020F0502020204030204" pitchFamily="34" charset="0"/>
              </a:rPr>
              <a:t>cf., 1 Cor. 2:10-13), </a:t>
            </a:r>
            <a:r>
              <a:rPr lang="en-US" sz="4000" b="1" dirty="0">
                <a:solidFill>
                  <a:schemeClr val="bg1"/>
                </a:solidFill>
                <a:cs typeface="Calibri" panose="020F0502020204030204" pitchFamily="34" charset="0"/>
              </a:rPr>
              <a:t>and can understand </a:t>
            </a:r>
            <a:r>
              <a:rPr lang="en-US" sz="3600" dirty="0">
                <a:solidFill>
                  <a:schemeClr val="bg1"/>
                </a:solidFill>
                <a:cs typeface="Calibri" panose="020F0502020204030204" pitchFamily="34" charset="0"/>
              </a:rPr>
              <a:t>(Ephesians 3:3-5; and </a:t>
            </a:r>
            <a:r>
              <a:rPr lang="en-US" sz="4000" b="1" dirty="0">
                <a:solidFill>
                  <a:schemeClr val="bg1"/>
                </a:solidFill>
                <a:cs typeface="Calibri" panose="020F0502020204030204" pitchFamily="34" charset="0"/>
              </a:rPr>
              <a:t>which endures through all times</a:t>
            </a:r>
            <a:r>
              <a:rPr lang="en-US" sz="3600" dirty="0">
                <a:solidFill>
                  <a:schemeClr val="bg1"/>
                </a:solidFill>
                <a:cs typeface="Calibri" panose="020F0502020204030204" pitchFamily="34" charset="0"/>
              </a:rPr>
              <a:t>. (Jude 3)</a:t>
            </a:r>
          </a:p>
          <a:p>
            <a:pPr marL="0" indent="0">
              <a:lnSpc>
                <a:spcPct val="100000"/>
              </a:lnSpc>
              <a:buNone/>
            </a:pPr>
            <a:r>
              <a:rPr lang="en-US" sz="4000" dirty="0">
                <a:solidFill>
                  <a:schemeClr val="bg1"/>
                </a:solidFill>
                <a:cs typeface="Calibri" panose="020F0502020204030204" pitchFamily="34" charset="0"/>
              </a:rPr>
              <a:t>“</a:t>
            </a:r>
            <a:r>
              <a:rPr lang="en-US" sz="4000" b="1" dirty="0">
                <a:solidFill>
                  <a:schemeClr val="bg1"/>
                </a:solidFill>
                <a:cs typeface="Calibri" panose="020F0502020204030204" pitchFamily="34" charset="0"/>
              </a:rPr>
              <a:t>Have to” </a:t>
            </a:r>
            <a:r>
              <a:rPr lang="en-US" sz="4000" u="sng" dirty="0">
                <a:solidFill>
                  <a:schemeClr val="bg1"/>
                </a:solidFill>
                <a:cs typeface="Calibri" panose="020F0502020204030204" pitchFamily="34" charset="0"/>
              </a:rPr>
              <a:t>OR</a:t>
            </a:r>
            <a:r>
              <a:rPr lang="en-US" sz="4000" dirty="0">
                <a:solidFill>
                  <a:schemeClr val="bg1"/>
                </a:solidFill>
                <a:cs typeface="Calibri" panose="020F0502020204030204" pitchFamily="34" charset="0"/>
              </a:rPr>
              <a:t> “</a:t>
            </a:r>
            <a:r>
              <a:rPr lang="en-US" sz="4000" b="1" dirty="0">
                <a:solidFill>
                  <a:schemeClr val="bg1"/>
                </a:solidFill>
                <a:cs typeface="Calibri" panose="020F0502020204030204" pitchFamily="34" charset="0"/>
              </a:rPr>
              <a:t>love to”</a:t>
            </a:r>
            <a:r>
              <a:rPr lang="en-US" sz="4000" dirty="0">
                <a:solidFill>
                  <a:schemeClr val="bg1"/>
                </a:solidFill>
                <a:cs typeface="Calibri" panose="020F0502020204030204" pitchFamily="34" charset="0"/>
              </a:rPr>
              <a:t>?</a:t>
            </a:r>
            <a:r>
              <a:rPr lang="en-US" sz="3600" dirty="0">
                <a:solidFill>
                  <a:schemeClr val="bg1"/>
                </a:solidFill>
                <a:cs typeface="Calibri" panose="020F0502020204030204" pitchFamily="34" charset="0"/>
              </a:rPr>
              <a:t> (Psalms 119:47; Malachi 1:13)</a:t>
            </a:r>
            <a:r>
              <a:rPr lang="en-US" sz="3600" b="1" dirty="0">
                <a:solidFill>
                  <a:schemeClr val="bg1"/>
                </a:solidFill>
                <a:cs typeface="Calibri" panose="020F0502020204030204" pitchFamily="34" charset="0"/>
              </a:rPr>
              <a:t> </a:t>
            </a:r>
          </a:p>
          <a:p>
            <a:pPr marL="0" indent="0">
              <a:lnSpc>
                <a:spcPct val="100000"/>
              </a:lnSpc>
              <a:buNone/>
            </a:pPr>
            <a:r>
              <a:rPr lang="en-US" sz="4000" b="1" dirty="0">
                <a:solidFill>
                  <a:schemeClr val="bg1"/>
                </a:solidFill>
                <a:cs typeface="Calibri" panose="020F0502020204030204" pitchFamily="34" charset="0"/>
              </a:rPr>
              <a:t>How often? </a:t>
            </a:r>
            <a:r>
              <a:rPr lang="en-US" sz="3600" dirty="0">
                <a:solidFill>
                  <a:schemeClr val="bg1"/>
                </a:solidFill>
                <a:cs typeface="Calibri" panose="020F0502020204030204" pitchFamily="34" charset="0"/>
              </a:rPr>
              <a:t>(Acts 17:11; 1 Timothy 4:6)</a:t>
            </a: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628120" y="6350157"/>
            <a:ext cx="277931" cy="273844"/>
          </a:xfrm>
        </p:spPr>
        <p:txBody>
          <a:bodyPr/>
          <a:lstStyle/>
          <a:p>
            <a:fld id="{19B51A1E-902D-48AF-9020-955120F399B6}" type="slidenum">
              <a:rPr lang="en-US" smtClean="0"/>
              <a:pPr/>
              <a:t>8</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9323294" y="625021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624840" y="985106"/>
            <a:ext cx="1100328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68FBF01-868C-919B-4092-3EC0755A2D1A}"/>
              </a:ext>
            </a:extLst>
          </p:cNvPr>
          <p:cNvSpPr/>
          <p:nvPr/>
        </p:nvSpPr>
        <p:spPr>
          <a:xfrm>
            <a:off x="10530840" y="6250215"/>
            <a:ext cx="1021080" cy="401701"/>
          </a:xfrm>
          <a:prstGeom prst="rect">
            <a:avLst/>
          </a:prstGeom>
          <a:solidFill>
            <a:schemeClr val="tx1">
              <a:lumMod val="75000"/>
              <a:lumOff val="25000"/>
            </a:schemeClr>
          </a:solidFill>
        </p:spPr>
        <p:txBody>
          <a:bodyPr vert="horz" lIns="72000" tIns="180000" rIns="180000" bIns="0" rtlCol="0" anchor="t">
            <a:noAutofit/>
          </a:bodyPr>
          <a:lstStyle/>
          <a:p>
            <a:pPr algn="r">
              <a:lnSpc>
                <a:spcPts val="4700"/>
              </a:lnSpc>
              <a:spcBef>
                <a:spcPct val="0"/>
              </a:spcBef>
            </a:pPr>
            <a:endParaRPr lang="en-US" sz="4500">
              <a:solidFill>
                <a:schemeClr val="bg1"/>
              </a:solidFill>
              <a:latin typeface="Rockwell" panose="02060603020205020403" pitchFamily="18" charset="0"/>
              <a:ea typeface="+mj-ea"/>
              <a:cs typeface="+mj-cs"/>
            </a:endParaRPr>
          </a:p>
        </p:txBody>
      </p:sp>
    </p:spTree>
    <p:extLst>
      <p:ext uri="{BB962C8B-B14F-4D97-AF65-F5344CB8AC3E}">
        <p14:creationId xmlns:p14="http://schemas.microsoft.com/office/powerpoint/2010/main" val="215053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4E83-A4F0-49C5-BB01-F5773509A2B3}"/>
              </a:ext>
            </a:extLst>
          </p:cNvPr>
          <p:cNvSpPr>
            <a:spLocks noGrp="1"/>
          </p:cNvSpPr>
          <p:nvPr>
            <p:ph type="title"/>
          </p:nvPr>
        </p:nvSpPr>
        <p:spPr>
          <a:xfrm>
            <a:off x="750720" y="336013"/>
            <a:ext cx="10768056" cy="649093"/>
          </a:xfrm>
        </p:spPr>
        <p:txBody>
          <a:bodyPr/>
          <a:lstStyle/>
          <a:p>
            <a:r>
              <a:rPr lang="en-US" sz="5400" b="1" i="1" dirty="0"/>
              <a:t>“To Practice It…”</a:t>
            </a:r>
            <a:endParaRPr lang="en-US" sz="4400" b="1" i="1" dirty="0"/>
          </a:p>
        </p:txBody>
      </p:sp>
      <p:sp>
        <p:nvSpPr>
          <p:cNvPr id="5" name="Content Placeholder 4">
            <a:extLst>
              <a:ext uri="{FF2B5EF4-FFF2-40B4-BE49-F238E27FC236}">
                <a16:creationId xmlns:a16="http://schemas.microsoft.com/office/drawing/2014/main" id="{CEEB3BAE-C0B2-447C-B8BE-96C6BD84D658}"/>
              </a:ext>
            </a:extLst>
          </p:cNvPr>
          <p:cNvSpPr>
            <a:spLocks noGrp="1"/>
          </p:cNvSpPr>
          <p:nvPr>
            <p:ph sz="half" idx="2"/>
          </p:nvPr>
        </p:nvSpPr>
        <p:spPr>
          <a:xfrm>
            <a:off x="750719" y="1198947"/>
            <a:ext cx="11073827" cy="4837425"/>
          </a:xfrm>
        </p:spPr>
        <p:txBody>
          <a:bodyPr/>
          <a:lstStyle/>
          <a:p>
            <a:pPr marL="0" indent="0">
              <a:lnSpc>
                <a:spcPct val="100000"/>
              </a:lnSpc>
              <a:buNone/>
            </a:pPr>
            <a:r>
              <a:rPr lang="en-US" sz="4000" b="1" dirty="0">
                <a:solidFill>
                  <a:schemeClr val="bg1"/>
                </a:solidFill>
                <a:ea typeface="Times New Roman" panose="02020603050405020304" pitchFamily="18" charset="0"/>
              </a:rPr>
              <a:t>A mindset </a:t>
            </a:r>
            <a:r>
              <a:rPr lang="en-US" sz="4000" dirty="0">
                <a:solidFill>
                  <a:schemeClr val="bg1"/>
                </a:solidFill>
                <a:ea typeface="Times New Roman" panose="02020603050405020304" pitchFamily="18" charset="0"/>
              </a:rPr>
              <a:t>of seeking God’s word for </a:t>
            </a:r>
            <a:r>
              <a:rPr lang="en-US" sz="4000" b="1" dirty="0">
                <a:solidFill>
                  <a:schemeClr val="bg1"/>
                </a:solidFill>
                <a:ea typeface="Times New Roman" panose="02020603050405020304" pitchFamily="18" charset="0"/>
              </a:rPr>
              <a:t>what I need to do (or refrain from) doing… </a:t>
            </a:r>
            <a:r>
              <a:rPr lang="en-US" sz="4000" dirty="0">
                <a:solidFill>
                  <a:schemeClr val="bg1"/>
                </a:solidFill>
                <a:ea typeface="Times New Roman" panose="02020603050405020304" pitchFamily="18" charset="0"/>
              </a:rPr>
              <a:t>not just academic</a:t>
            </a:r>
            <a:r>
              <a:rPr lang="en-US" sz="4000" b="1" dirty="0">
                <a:solidFill>
                  <a:schemeClr val="bg1"/>
                </a:solidFill>
                <a:ea typeface="Times New Roman" panose="02020603050405020304" pitchFamily="18" charset="0"/>
              </a:rPr>
              <a:t>. </a:t>
            </a:r>
            <a:br>
              <a:rPr lang="en-US" sz="4000" b="1" dirty="0">
                <a:solidFill>
                  <a:schemeClr val="bg1"/>
                </a:solidFill>
                <a:ea typeface="Times New Roman" panose="02020603050405020304" pitchFamily="18" charset="0"/>
              </a:rPr>
            </a:br>
            <a:r>
              <a:rPr lang="en-US" sz="3600" dirty="0">
                <a:solidFill>
                  <a:schemeClr val="bg1"/>
                </a:solidFill>
                <a:ea typeface="Times New Roman" panose="02020603050405020304" pitchFamily="18" charset="0"/>
              </a:rPr>
              <a:t>(i.e., 2 Timothy 4:9-18)</a:t>
            </a:r>
          </a:p>
          <a:p>
            <a:pPr marL="0" indent="0">
              <a:lnSpc>
                <a:spcPct val="100000"/>
              </a:lnSpc>
              <a:buNone/>
            </a:pPr>
            <a:r>
              <a:rPr lang="en-US" sz="4000" b="1" dirty="0">
                <a:solidFill>
                  <a:schemeClr val="bg1"/>
                </a:solidFill>
                <a:ea typeface="Times New Roman" panose="02020603050405020304" pitchFamily="18" charset="0"/>
              </a:rPr>
              <a:t>Acting upon what we’ve studied. </a:t>
            </a:r>
            <a:r>
              <a:rPr lang="en-US" sz="3600" dirty="0">
                <a:solidFill>
                  <a:schemeClr val="bg1"/>
                </a:solidFill>
                <a:ea typeface="Times New Roman" panose="02020603050405020304" pitchFamily="18" charset="0"/>
              </a:rPr>
              <a:t>(Matthew 7:24-27; James 1:22-25)</a:t>
            </a:r>
          </a:p>
          <a:p>
            <a:pPr marL="0" indent="0">
              <a:lnSpc>
                <a:spcPct val="100000"/>
              </a:lnSpc>
              <a:buNone/>
            </a:pPr>
            <a:r>
              <a:rPr lang="en-US" sz="4000" b="1" dirty="0">
                <a:solidFill>
                  <a:schemeClr val="bg1"/>
                </a:solidFill>
                <a:ea typeface="Times New Roman" panose="02020603050405020304" pitchFamily="18" charset="0"/>
              </a:rPr>
              <a:t>It’s how faith grows. </a:t>
            </a:r>
            <a:r>
              <a:rPr lang="en-US" sz="3600" dirty="0">
                <a:solidFill>
                  <a:schemeClr val="bg1"/>
                </a:solidFill>
                <a:ea typeface="Times New Roman" panose="02020603050405020304" pitchFamily="18" charset="0"/>
              </a:rPr>
              <a:t>(Luke 17:5-10)</a:t>
            </a:r>
          </a:p>
        </p:txBody>
      </p:sp>
      <p:sp>
        <p:nvSpPr>
          <p:cNvPr id="8" name="Slide Number Placeholder 7">
            <a:extLst>
              <a:ext uri="{FF2B5EF4-FFF2-40B4-BE49-F238E27FC236}">
                <a16:creationId xmlns:a16="http://schemas.microsoft.com/office/drawing/2014/main" id="{E6AC9832-FB01-464A-9824-61887B77997E}"/>
              </a:ext>
            </a:extLst>
          </p:cNvPr>
          <p:cNvSpPr>
            <a:spLocks noGrp="1"/>
          </p:cNvSpPr>
          <p:nvPr>
            <p:ph type="sldNum" sz="quarter" idx="33"/>
          </p:nvPr>
        </p:nvSpPr>
        <p:spPr bwMode="grayWhite">
          <a:xfrm>
            <a:off x="11546616" y="6390105"/>
            <a:ext cx="277931" cy="273844"/>
          </a:xfrm>
        </p:spPr>
        <p:txBody>
          <a:bodyPr/>
          <a:lstStyle/>
          <a:p>
            <a:fld id="{19B51A1E-902D-48AF-9020-955120F399B6}" type="slidenum">
              <a:rPr lang="en-US" smtClean="0"/>
              <a:pPr/>
              <a:t>9</a:t>
            </a:fld>
            <a:endParaRPr lang="en-US" dirty="0"/>
          </a:p>
        </p:txBody>
      </p:sp>
      <p:sp>
        <p:nvSpPr>
          <p:cNvPr id="18" name="Rectangle 17">
            <a:extLst>
              <a:ext uri="{FF2B5EF4-FFF2-40B4-BE49-F238E27FC236}">
                <a16:creationId xmlns:a16="http://schemas.microsoft.com/office/drawing/2014/main" id="{50D639D5-2133-4548-8488-1C3D7151A1A9}"/>
              </a:ext>
            </a:extLst>
          </p:cNvPr>
          <p:cNvSpPr/>
          <p:nvPr/>
        </p:nvSpPr>
        <p:spPr>
          <a:xfrm>
            <a:off x="10560001" y="6189255"/>
            <a:ext cx="958775" cy="401701"/>
          </a:xfrm>
          <a:prstGeom prst="rect">
            <a:avLst/>
          </a:prstGeom>
          <a:solidFill>
            <a:schemeClr val="tx1">
              <a:lumMod val="75000"/>
              <a:lumOff val="25000"/>
            </a:schemeClr>
          </a:solidFill>
        </p:spPr>
        <p:txBody>
          <a:bodyPr vert="horz" lIns="54000" tIns="135000" rIns="135000" bIns="0" rtlCol="0" anchor="t">
            <a:noAutofit/>
          </a:bodyPr>
          <a:lstStyle/>
          <a:p>
            <a:pPr algn="r">
              <a:lnSpc>
                <a:spcPts val="3525"/>
              </a:lnSpc>
              <a:spcBef>
                <a:spcPct val="0"/>
              </a:spcBef>
            </a:pPr>
            <a:endParaRPr lang="en-US" sz="3375">
              <a:solidFill>
                <a:schemeClr val="bg1"/>
              </a:solidFill>
              <a:latin typeface="Rockwell" panose="02060603020205020403" pitchFamily="18" charset="0"/>
              <a:ea typeface="+mj-ea"/>
              <a:cs typeface="+mj-cs"/>
            </a:endParaRPr>
          </a:p>
        </p:txBody>
      </p:sp>
      <p:cxnSp>
        <p:nvCxnSpPr>
          <p:cNvPr id="4" name="Straight Connector 3">
            <a:extLst>
              <a:ext uri="{FF2B5EF4-FFF2-40B4-BE49-F238E27FC236}">
                <a16:creationId xmlns:a16="http://schemas.microsoft.com/office/drawing/2014/main" id="{A700C178-67F7-462D-A114-B4E81D8307DF}"/>
              </a:ext>
            </a:extLst>
          </p:cNvPr>
          <p:cNvCxnSpPr>
            <a:cxnSpLocks/>
          </p:cNvCxnSpPr>
          <p:nvPr/>
        </p:nvCxnSpPr>
        <p:spPr>
          <a:xfrm>
            <a:off x="750720" y="985105"/>
            <a:ext cx="106782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06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31">
      <a:dk1>
        <a:sysClr val="windowText" lastClr="000000"/>
      </a:dk1>
      <a:lt1>
        <a:srgbClr val="FFFFFF"/>
      </a:lt1>
      <a:dk2>
        <a:srgbClr val="3F3F3F"/>
      </a:dk2>
      <a:lt2>
        <a:srgbClr val="F2F2F2"/>
      </a:lt2>
      <a:accent1>
        <a:srgbClr val="056AFF"/>
      </a:accent1>
      <a:accent2>
        <a:srgbClr val="FF391E"/>
      </a:accent2>
      <a:accent3>
        <a:srgbClr val="A1CC18"/>
      </a:accent3>
      <a:accent4>
        <a:srgbClr val="FFC000"/>
      </a:accent4>
      <a:accent5>
        <a:srgbClr val="1554B2"/>
      </a:accent5>
      <a:accent6>
        <a:srgbClr val="8BB20C"/>
      </a:accent6>
      <a:hlink>
        <a:srgbClr val="056AFF"/>
      </a:hlink>
      <a:folHlink>
        <a:srgbClr val="056AFF"/>
      </a:folHlink>
    </a:clrScheme>
    <a:fontScheme name="Custom 150">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83186">
              <a:schemeClr val="tx1"/>
            </a:gs>
            <a:gs pos="0">
              <a:schemeClr val="accent1">
                <a:alpha val="50000"/>
              </a:schemeClr>
            </a:gs>
            <a:gs pos="46000">
              <a:schemeClr val="accent1">
                <a:lumMod val="50000"/>
                <a:alpha val="90000"/>
              </a:schemeClr>
            </a:gs>
          </a:gsLst>
          <a:lin ang="3600000" scaled="0"/>
        </a:gradFill>
      </a:spPr>
      <a:bodyPr vert="horz" lIns="72000" tIns="180000" rIns="180000" bIns="0" rtlCol="0" anchor="t">
        <a:noAutofit/>
      </a:bodyPr>
      <a:lstStyle>
        <a:defPPr algn="r">
          <a:lnSpc>
            <a:spcPts val="4700"/>
          </a:lnSpc>
          <a:spcBef>
            <a:spcPct val="0"/>
          </a:spcBef>
          <a:defRPr sz="4500">
            <a:solidFill>
              <a:schemeClr val="bg1"/>
            </a:solidFill>
            <a:latin typeface="Rockwell" panose="02060603020205020403" pitchFamily="18" charset="0"/>
            <a:ea typeface="+mj-ea"/>
            <a:cs typeface="+mj-cs"/>
          </a:defRPr>
        </a:defPPr>
      </a:lstStyle>
    </a:spDef>
  </a:objectDefaults>
  <a:extraClrSchemeLst/>
  <a:extLst>
    <a:ext uri="{05A4C25C-085E-4340-85A3-A5531E510DB2}">
      <thm15:themeFamily xmlns:thm15="http://schemas.microsoft.com/office/thememl/2012/main" name="TF00564740_Dark wood presentation_CLR_v3" id="{49638A16-5E55-4B30-AEB1-0A03F30AF386}" vid="{D58A18CD-A37E-4397-8A63-7F191E6C54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4B36EA-CF11-40D0-93CA-F9002F3EA350}">
  <ds:schemaRefs>
    <ds:schemaRef ds:uri="http://schemas.microsoft.com/sharepoint/v3/contenttype/forms"/>
  </ds:schemaRefs>
</ds:datastoreItem>
</file>

<file path=customXml/itemProps2.xml><?xml version="1.0" encoding="utf-8"?>
<ds:datastoreItem xmlns:ds="http://schemas.openxmlformats.org/officeDocument/2006/customXml" ds:itemID="{0535D37E-7F4E-4FAA-AEBF-D3016C5066C4}">
  <ds:schemaRefs>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A54D3619-0FAE-444B-BDB2-2354531561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Dark wood presentation</Template>
  <TotalTime>18457</TotalTime>
  <Words>3221</Words>
  <Application>Microsoft Office PowerPoint</Application>
  <PresentationFormat>Widescreen</PresentationFormat>
  <Paragraphs>265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Rockwell</vt:lpstr>
      <vt:lpstr>Times New Roman</vt:lpstr>
      <vt:lpstr>Office Theme</vt:lpstr>
      <vt:lpstr>Ezra Set His Heart…</vt:lpstr>
      <vt:lpstr>Who Was Ezra?</vt:lpstr>
      <vt:lpstr>Ezra - a priest who took his job seriously</vt:lpstr>
      <vt:lpstr>Ezra “Set His Heart…”</vt:lpstr>
      <vt:lpstr>Ezra “Set His Heart…”</vt:lpstr>
      <vt:lpstr>Ezra “Set His Heart…”</vt:lpstr>
      <vt:lpstr>Ezra “Set His Heart…”</vt:lpstr>
      <vt:lpstr>“To Study The Law of the Lord”</vt:lpstr>
      <vt:lpstr>“To Practice It…”</vt:lpstr>
      <vt:lpstr>“To Practice It…”</vt:lpstr>
      <vt:lpstr>“To Teach It…”</vt:lpstr>
      <vt:lpstr>“To Teach It…”</vt:lpstr>
      <vt:lpstr>Ezra Set His Heart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Made Ezra Special</dc:title>
  <dc:creator>Chris Simmons</dc:creator>
  <cp:lastModifiedBy>Chris Simmons</cp:lastModifiedBy>
  <cp:revision>46</cp:revision>
  <cp:lastPrinted>2020-09-25T03:10:53Z</cp:lastPrinted>
  <dcterms:created xsi:type="dcterms:W3CDTF">2020-09-14T20:30:40Z</dcterms:created>
  <dcterms:modified xsi:type="dcterms:W3CDTF">2023-12-17T12:26:12Z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