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375" r:id="rId2"/>
    <p:sldId id="381" r:id="rId3"/>
    <p:sldId id="389" r:id="rId4"/>
    <p:sldId id="390" r:id="rId5"/>
    <p:sldId id="391" r:id="rId6"/>
    <p:sldId id="392" r:id="rId7"/>
    <p:sldId id="39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262626"/>
    <a:srgbClr val="B18A2C"/>
    <a:srgbClr val="616A78"/>
    <a:srgbClr val="D87C1B"/>
    <a:srgbClr val="1D7CB8"/>
    <a:srgbClr val="1D7CB9"/>
    <a:srgbClr val="626A78"/>
    <a:srgbClr val="B18B2C"/>
    <a:srgbClr val="DA7C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1" autoAdjust="0"/>
    <p:restoredTop sz="86397" autoAdjust="0"/>
  </p:normalViewPr>
  <p:slideViewPr>
    <p:cSldViewPr snapToGrid="0">
      <p:cViewPr varScale="1">
        <p:scale>
          <a:sx n="59" d="100"/>
          <a:sy n="59" d="100"/>
        </p:scale>
        <p:origin x="300"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80" d="100"/>
        <a:sy n="80" d="100"/>
      </p:scale>
      <p:origin x="0" y="0"/>
    </p:cViewPr>
  </p:sorterViewPr>
  <p:notesViewPr>
    <p:cSldViewPr snapToGrid="0">
      <p:cViewPr>
        <p:scale>
          <a:sx n="70" d="100"/>
          <a:sy n="70" d="100"/>
        </p:scale>
        <p:origin x="2460"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223EFC-526B-4EF2-8A0A-F01C60CA2A67}" type="datetimeFigureOut">
              <a:rPr lang="en-US" smtClean="0"/>
              <a:t>2/27/2024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F72F06-F6ED-43C1-A86D-15B5F2AFDECD}" type="slidenum">
              <a:rPr lang="en-US" smtClean="0"/>
              <a:t>‹#›</a:t>
            </a:fld>
            <a:endParaRPr lang="en-US" dirty="0"/>
          </a:p>
        </p:txBody>
      </p:sp>
    </p:spTree>
    <p:extLst>
      <p:ext uri="{BB962C8B-B14F-4D97-AF65-F5344CB8AC3E}">
        <p14:creationId xmlns:p14="http://schemas.microsoft.com/office/powerpoint/2010/main" val="1231483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History </a:t>
            </a:r>
          </a:p>
        </p:txBody>
      </p:sp>
      <p:sp>
        <p:nvSpPr>
          <p:cNvPr id="4" name="Slide Number Placeholder 3"/>
          <p:cNvSpPr>
            <a:spLocks noGrp="1"/>
          </p:cNvSpPr>
          <p:nvPr>
            <p:ph type="sldNum" sz="quarter" idx="5"/>
          </p:nvPr>
        </p:nvSpPr>
        <p:spPr/>
        <p:txBody>
          <a:bodyPr/>
          <a:lstStyle/>
          <a:p>
            <a:fld id="{DAF72F06-F6ED-43C1-A86D-15B5F2AFDECD}" type="slidenum">
              <a:rPr lang="en-US" smtClean="0"/>
              <a:t>1</a:t>
            </a:fld>
            <a:endParaRPr lang="en-US" dirty="0"/>
          </a:p>
        </p:txBody>
      </p:sp>
    </p:spTree>
    <p:extLst>
      <p:ext uri="{BB962C8B-B14F-4D97-AF65-F5344CB8AC3E}">
        <p14:creationId xmlns:p14="http://schemas.microsoft.com/office/powerpoint/2010/main" val="2282967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88757" y="4400550"/>
            <a:ext cx="6439589" cy="3965528"/>
          </a:xfrm>
        </p:spPr>
        <p:txBody>
          <a:bodyPr/>
          <a:lstStyle/>
          <a:p>
            <a:r>
              <a:rPr lang="en-US" sz="1300" b="1" dirty="0"/>
              <a:t>John 6:38-40</a:t>
            </a:r>
          </a:p>
          <a:p>
            <a:r>
              <a:rPr lang="en-US" sz="1300" b="1" dirty="0"/>
              <a:t>"For I have come down from heaven, not to do My own will, but the will of Him who sent Me.  </a:t>
            </a:r>
            <a:r>
              <a:rPr lang="en-US" sz="1300" dirty="0"/>
              <a:t>39 "This is the will of Him who sent Me, that of all that He has given Me I lose nothing, but raise it up on the last day.  40 "</a:t>
            </a:r>
            <a:r>
              <a:rPr lang="en-US" sz="1300" b="1" dirty="0"/>
              <a:t>For this is the will of My Father, that everyone who beholds the Son and believes in Him will have eternal life</a:t>
            </a:r>
            <a:r>
              <a:rPr lang="en-US" sz="1300" dirty="0"/>
              <a:t>, and I Myself will raise him up on the last day." </a:t>
            </a:r>
          </a:p>
          <a:p>
            <a:endParaRPr lang="en-US" sz="1300" dirty="0"/>
          </a:p>
          <a:p>
            <a:r>
              <a:rPr lang="en-US" sz="1300" b="1" dirty="0"/>
              <a:t>John 9:4-5 </a:t>
            </a:r>
            <a:r>
              <a:rPr lang="en-US" sz="1300" dirty="0"/>
              <a:t>- </a:t>
            </a:r>
            <a:r>
              <a:rPr lang="en-US" sz="1300" b="1" dirty="0"/>
              <a:t>We must work the works of Him who sent Me as long as it is day</a:t>
            </a:r>
            <a:r>
              <a:rPr lang="en-US" sz="1300" dirty="0"/>
              <a:t>; night is coming when no one can work.  5 "While I am in the world, I am the Light of the world."</a:t>
            </a:r>
          </a:p>
          <a:p>
            <a:endParaRPr lang="en-US" sz="1300" dirty="0"/>
          </a:p>
          <a:p>
            <a:r>
              <a:rPr lang="en-US" sz="1300" dirty="0"/>
              <a:t>John 17:1-5</a:t>
            </a:r>
          </a:p>
          <a:p>
            <a:r>
              <a:rPr lang="en-US" sz="1300" dirty="0"/>
              <a:t>4 "</a:t>
            </a:r>
            <a:r>
              <a:rPr lang="en-US" sz="1300" b="1" dirty="0"/>
              <a:t>I glorified You on the earth, having accomplished the work which You have given Me to do.</a:t>
            </a:r>
            <a:r>
              <a:rPr lang="en-US" sz="1300" dirty="0"/>
              <a:t>  5 "Now, Father, glorify Me together with Yourself, with the glory which I had with You before the world was. </a:t>
            </a:r>
          </a:p>
          <a:p>
            <a:endParaRPr lang="en-US" sz="1300" dirty="0"/>
          </a:p>
          <a:p>
            <a:r>
              <a:rPr lang="en-US" sz="1300" dirty="0"/>
              <a:t>Heb 10:4-10</a:t>
            </a:r>
          </a:p>
          <a:p>
            <a:r>
              <a:rPr lang="en-US" sz="1300" dirty="0"/>
              <a:t>5 Therefore, when He comes into the world, He says, "SACRIFICE AND OFFERING YOU HAVE NOT DESIRED, BUT A BODY YOU HAVE PREPARED FOR ME; 6 IN WHOLE BURNT OFFERINGS AND sacrifices FOR SIN YOU HAVE TAKEN NO PLEASURE. 7 "</a:t>
            </a:r>
            <a:r>
              <a:rPr lang="en-US" sz="1300" b="1" dirty="0"/>
              <a:t>THEN I SAID, 'BEHOLD, I HAVE COME (IN THE SCROLL OF THE BOOK IT IS WRITTEN OF ME) TO DO YOUR WILL, O GOD</a:t>
            </a:r>
            <a:r>
              <a:rPr lang="en-US" sz="1300" dirty="0"/>
              <a:t>.'" . </a:t>
            </a:r>
          </a:p>
          <a:p>
            <a:endParaRPr lang="en-US" sz="1300" dirty="0"/>
          </a:p>
          <a:p>
            <a:r>
              <a:rPr lang="en-US" sz="1300" dirty="0"/>
              <a:t>Matt 5:17-19</a:t>
            </a:r>
          </a:p>
          <a:p>
            <a:r>
              <a:rPr lang="en-US" sz="1300" dirty="0"/>
              <a:t>"</a:t>
            </a:r>
            <a:r>
              <a:rPr lang="en-US" sz="1300" b="1" dirty="0"/>
              <a:t>Do not think that I came to abolish the Law or the Prophets; I did not come to abolish but to fulfill.  </a:t>
            </a:r>
            <a:r>
              <a:rPr lang="en-US" sz="1300" dirty="0"/>
              <a:t>18 "For truly I say to you, until heaven and earth pass away, not the smallest letter or stroke shall pass from the Law until all is accomplished. </a:t>
            </a:r>
          </a:p>
          <a:p>
            <a:endParaRPr lang="en-US" sz="1300" dirty="0"/>
          </a:p>
          <a:p>
            <a:r>
              <a:rPr lang="en-US" sz="1300" dirty="0"/>
              <a:t>Luke 24:44-48</a:t>
            </a:r>
          </a:p>
          <a:p>
            <a:r>
              <a:rPr lang="en-US" sz="1300" dirty="0"/>
              <a:t>Now He said to them, "</a:t>
            </a:r>
            <a:r>
              <a:rPr lang="en-US" sz="1300" b="1" dirty="0"/>
              <a:t>These are My words which I spoke to you while I was still with you, that all things which are written about Me in the Law of Moses and the Prophets and the Psalms must be fulfilled</a:t>
            </a:r>
            <a:r>
              <a:rPr lang="en-US" sz="1300" dirty="0"/>
              <a:t>."  45 Then He opened their minds to understand the Scriptures, 46 and He said to them, "Thus it is written, that the Christ would suffer and rise again from the dead the third day,  47 and that repentance for forgiveness of sins would be proclaimed in His name to all the nations, beginning from Jerusalem.  48 "You are witnesses of these things.</a:t>
            </a:r>
          </a:p>
          <a:p>
            <a:endParaRPr lang="en-US" sz="1300" dirty="0"/>
          </a:p>
          <a:p>
            <a:r>
              <a:rPr lang="en-US" sz="1300" dirty="0"/>
              <a:t>John 1:18</a:t>
            </a:r>
          </a:p>
          <a:p>
            <a:r>
              <a:rPr lang="en-US" sz="1300" dirty="0"/>
              <a:t> No one has ever seen God; the only God, who is at the Father's side, </a:t>
            </a:r>
            <a:r>
              <a:rPr lang="en-US" sz="1300" b="1" dirty="0"/>
              <a:t>He has made him known</a:t>
            </a:r>
            <a:r>
              <a:rPr lang="en-US" sz="1300" dirty="0"/>
              <a:t>. ESV</a:t>
            </a:r>
          </a:p>
          <a:p>
            <a:endParaRPr lang="en-US" sz="1300" dirty="0"/>
          </a:p>
          <a:p>
            <a:r>
              <a:rPr lang="en-US" sz="1300" dirty="0"/>
              <a:t>John 14:9-11</a:t>
            </a:r>
          </a:p>
          <a:p>
            <a:r>
              <a:rPr lang="en-US" sz="1300" dirty="0"/>
              <a:t> Jesus said to him, "Have I been so long with you, and yet you have not come to know Me, Philip? He who has seen Me has seen the Father; how can you say, 'Show us the Father'?  10 "Do you not believe that I am in the Father, and the Father is in Me? The words that I say to you I do not speak on My own initiative, but the Father abiding in Me does His works.  11 "Believe Me that I am in the Father and the Father is in Me; otherwise believe because of the works themselves.</a:t>
            </a:r>
          </a:p>
          <a:p>
            <a:endParaRPr lang="en-US" sz="1300" dirty="0"/>
          </a:p>
          <a:p>
            <a:r>
              <a:rPr lang="en-US" sz="1300" dirty="0"/>
              <a:t>1 John 5:20</a:t>
            </a:r>
          </a:p>
          <a:p>
            <a:r>
              <a:rPr lang="en-US" sz="1300" dirty="0"/>
              <a:t>And we know that the Son of God has come, and has given us understanding so that we may know Him who is true; and we are in Him who is true, in His Son Jesus Christ. This is the true God and eternal life. </a:t>
            </a:r>
          </a:p>
          <a:p>
            <a:endParaRPr lang="en-US" sz="1300" dirty="0"/>
          </a:p>
          <a:p>
            <a:endParaRPr lang="en-US" sz="1300" dirty="0"/>
          </a:p>
          <a:p>
            <a:endParaRPr lang="en-US" sz="1300" dirty="0"/>
          </a:p>
          <a:p>
            <a:endParaRPr lang="en-US" sz="1300" dirty="0"/>
          </a:p>
        </p:txBody>
      </p:sp>
    </p:spTree>
    <p:extLst>
      <p:ext uri="{BB962C8B-B14F-4D97-AF65-F5344CB8AC3E}">
        <p14:creationId xmlns:p14="http://schemas.microsoft.com/office/powerpoint/2010/main" val="13917185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28600" y="4400550"/>
            <a:ext cx="6448926" cy="3600450"/>
          </a:xfrm>
        </p:spPr>
        <p:txBody>
          <a:bodyPr/>
          <a:lstStyle/>
          <a:p>
            <a:r>
              <a:rPr lang="en-US" sz="1300" dirty="0"/>
              <a:t>1 John 3:5-9</a:t>
            </a:r>
          </a:p>
          <a:p>
            <a:r>
              <a:rPr lang="en-US" sz="1300" dirty="0"/>
              <a:t>You know that He appeared in order to take away sins; and in Him there is no sin. 6 No one who abides in Him sins; no one who sins has seen Him or knows Him. 7 Little children, make sure no one deceives you; the one who practices righteousness is righteous, just as He is righteous; 8 the one who practices sin is of the devil; for the devil has sinned from the beginning. </a:t>
            </a:r>
            <a:r>
              <a:rPr lang="en-US" sz="1300" b="1" dirty="0"/>
              <a:t>The Son of God appeared for this purpose, to destroy the works of the devil. </a:t>
            </a:r>
          </a:p>
          <a:p>
            <a:endParaRPr lang="en-US" sz="1300" b="1" dirty="0"/>
          </a:p>
          <a:p>
            <a:r>
              <a:rPr lang="en-US" sz="1300" dirty="0"/>
              <a:t>John 12:31-33</a:t>
            </a:r>
          </a:p>
          <a:p>
            <a:r>
              <a:rPr lang="en-US" sz="1300" dirty="0"/>
              <a:t>Now judgment is upon this world; </a:t>
            </a:r>
            <a:r>
              <a:rPr lang="en-US" sz="1300" b="1" dirty="0"/>
              <a:t>now the ruler of this world will be cast ou</a:t>
            </a:r>
            <a:r>
              <a:rPr lang="en-US" sz="1300" dirty="0"/>
              <a:t>t.  32 "And I, if I am lifted up from the earth, will draw all men to Myself." </a:t>
            </a:r>
          </a:p>
          <a:p>
            <a:endParaRPr lang="en-US" sz="1300" dirty="0"/>
          </a:p>
          <a:p>
            <a:r>
              <a:rPr lang="en-US" sz="1300" dirty="0"/>
              <a:t>Heb 2:14-16</a:t>
            </a:r>
          </a:p>
          <a:p>
            <a:r>
              <a:rPr lang="en-US" sz="1300" dirty="0"/>
              <a:t> Therefore, since the children share in flesh and blood, He Himself likewise also partook of the same, </a:t>
            </a:r>
            <a:r>
              <a:rPr lang="en-US" sz="1300" b="1" dirty="0"/>
              <a:t>that through death He might render powerless him who had the power of death, that is, the devil, 15 and might free those who through fear of death were subject to slavery all their lives. </a:t>
            </a:r>
          </a:p>
          <a:p>
            <a:endParaRPr lang="en-US" sz="1300" dirty="0"/>
          </a:p>
          <a:p>
            <a:endParaRPr lang="en-US" sz="1300" dirty="0"/>
          </a:p>
          <a:p>
            <a:endParaRPr lang="en-US" sz="1300" dirty="0"/>
          </a:p>
        </p:txBody>
      </p:sp>
      <p:sp>
        <p:nvSpPr>
          <p:cNvPr id="4" name="Slide Number Placeholder 3"/>
          <p:cNvSpPr>
            <a:spLocks noGrp="1"/>
          </p:cNvSpPr>
          <p:nvPr>
            <p:ph type="sldNum" sz="quarter" idx="5"/>
          </p:nvPr>
        </p:nvSpPr>
        <p:spPr/>
        <p:txBody>
          <a:bodyPr/>
          <a:lstStyle/>
          <a:p>
            <a:fld id="{DAF72F06-F6ED-43C1-A86D-15B5F2AFDECD}" type="slidenum">
              <a:rPr lang="en-US" smtClean="0"/>
              <a:t>3</a:t>
            </a:fld>
            <a:endParaRPr lang="en-US" dirty="0"/>
          </a:p>
        </p:txBody>
      </p:sp>
    </p:spTree>
    <p:extLst>
      <p:ext uri="{BB962C8B-B14F-4D97-AF65-F5344CB8AC3E}">
        <p14:creationId xmlns:p14="http://schemas.microsoft.com/office/powerpoint/2010/main" val="18420883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82880" y="4400550"/>
            <a:ext cx="6528816" cy="3600450"/>
          </a:xfrm>
        </p:spPr>
        <p:txBody>
          <a:bodyPr/>
          <a:lstStyle/>
          <a:p>
            <a:r>
              <a:rPr lang="en-US" sz="1300" b="0" dirty="0"/>
              <a:t>John 13:13-15</a:t>
            </a:r>
          </a:p>
          <a:p>
            <a:r>
              <a:rPr lang="en-US" sz="1300" b="0" dirty="0"/>
              <a:t>You call Me Teacher and Lord; and you are right, for so I am.  14 "If I then, the Lord and the Teacher, washed your feet, you also ought to wash one another's feet.  15 "For I </a:t>
            </a:r>
            <a:r>
              <a:rPr lang="en-US" sz="1300" b="1" dirty="0"/>
              <a:t>gave you an example that you also should do as I did to you</a:t>
            </a:r>
            <a:r>
              <a:rPr lang="en-US" sz="1300" b="0" dirty="0"/>
              <a:t>.</a:t>
            </a:r>
          </a:p>
          <a:p>
            <a:endParaRPr lang="en-US" sz="1300" b="0" dirty="0"/>
          </a:p>
          <a:p>
            <a:r>
              <a:rPr lang="en-US" sz="1300" b="0" dirty="0"/>
              <a:t>John 21:21-22</a:t>
            </a:r>
          </a:p>
          <a:p>
            <a:r>
              <a:rPr lang="en-US" sz="1300" b="0" dirty="0"/>
              <a:t>So Peter seeing him said to Jesus, "</a:t>
            </a:r>
            <a:r>
              <a:rPr lang="en-US" sz="1300" b="1" dirty="0"/>
              <a:t>Lord, and what about this man</a:t>
            </a:r>
            <a:r>
              <a:rPr lang="en-US" sz="1300" b="0" dirty="0"/>
              <a:t>?" 22 Jesus said to him, "If I want him to remain until I come, what is that to you? </a:t>
            </a:r>
            <a:r>
              <a:rPr lang="en-US" sz="1300" b="1" dirty="0"/>
              <a:t>You follow Me!“</a:t>
            </a:r>
          </a:p>
          <a:p>
            <a:endParaRPr lang="en-US" sz="1300" b="1" dirty="0"/>
          </a:p>
          <a:p>
            <a:r>
              <a:rPr lang="en-US" sz="1300" b="0" dirty="0"/>
              <a:t>Matt 16:24</a:t>
            </a:r>
          </a:p>
          <a:p>
            <a:r>
              <a:rPr lang="en-US" sz="1300" b="0" dirty="0"/>
              <a:t>Then Jesus said to His disciples, "</a:t>
            </a:r>
            <a:r>
              <a:rPr lang="en-US" sz="1300" b="1" dirty="0"/>
              <a:t>If anyone wishes to come after Me</a:t>
            </a:r>
            <a:r>
              <a:rPr lang="en-US" sz="1300" b="0" dirty="0"/>
              <a:t>, he must deny himself, and </a:t>
            </a:r>
            <a:r>
              <a:rPr lang="en-US" sz="1300" b="1" dirty="0"/>
              <a:t>take up his cross and follow Me</a:t>
            </a:r>
            <a:r>
              <a:rPr lang="en-US" sz="1300" b="0" dirty="0"/>
              <a:t>.</a:t>
            </a:r>
          </a:p>
          <a:p>
            <a:endParaRPr lang="en-US" sz="1300" b="0" dirty="0"/>
          </a:p>
          <a:p>
            <a:r>
              <a:rPr lang="en-US" sz="1300" b="0" dirty="0"/>
              <a:t>Matt 19:21</a:t>
            </a:r>
          </a:p>
          <a:p>
            <a:r>
              <a:rPr lang="en-US" sz="1300" b="0" dirty="0"/>
              <a:t>Jesus said to him, "If </a:t>
            </a:r>
            <a:r>
              <a:rPr lang="en-US" sz="1300" b="1" dirty="0"/>
              <a:t>you wish to be complete</a:t>
            </a:r>
            <a:r>
              <a:rPr lang="en-US" sz="1300" b="0" dirty="0"/>
              <a:t>, </a:t>
            </a:r>
            <a:r>
              <a:rPr lang="en-US" sz="1300" b="1" dirty="0"/>
              <a:t>go</a:t>
            </a:r>
            <a:r>
              <a:rPr lang="en-US" sz="1300" b="0" dirty="0"/>
              <a:t> and </a:t>
            </a:r>
            <a:r>
              <a:rPr lang="en-US" sz="1300" b="1" dirty="0"/>
              <a:t>sell</a:t>
            </a:r>
            <a:r>
              <a:rPr lang="en-US" sz="1300" b="0" dirty="0"/>
              <a:t> your possessions and </a:t>
            </a:r>
            <a:r>
              <a:rPr lang="en-US" sz="1300" b="1" dirty="0"/>
              <a:t>give</a:t>
            </a:r>
            <a:r>
              <a:rPr lang="en-US" sz="1300" b="0" dirty="0"/>
              <a:t> to the poor, and you will have treasure in heaven; and come, </a:t>
            </a:r>
            <a:r>
              <a:rPr lang="en-US" sz="1300" b="1" dirty="0"/>
              <a:t>follow</a:t>
            </a:r>
            <a:r>
              <a:rPr lang="en-US" sz="1300" b="0" dirty="0"/>
              <a:t> Me."</a:t>
            </a:r>
          </a:p>
          <a:p>
            <a:endParaRPr lang="en-US" sz="1300" b="0" dirty="0"/>
          </a:p>
          <a:p>
            <a:r>
              <a:rPr lang="en-US" sz="1300" b="1" dirty="0"/>
              <a:t>Luke 9:57-62</a:t>
            </a:r>
          </a:p>
          <a:p>
            <a:r>
              <a:rPr lang="en-US" sz="1300" b="0" dirty="0"/>
              <a:t>As they were going along the road, someone said to Him</a:t>
            </a:r>
            <a:r>
              <a:rPr lang="en-US" sz="1300" b="1" dirty="0"/>
              <a:t>, "I will follow You wherever You go." </a:t>
            </a:r>
            <a:r>
              <a:rPr lang="en-US" sz="1300" b="0" dirty="0"/>
              <a:t>58 And Jesus said to him, "The foxes have holes and the birds of the air have nests, but the Son of Man has nowhere to lay His head."  59 And He said to another, "Follow Me." But he said, "</a:t>
            </a:r>
            <a:r>
              <a:rPr lang="en-US" sz="1300" b="1" dirty="0"/>
              <a:t>Lord, permit me first</a:t>
            </a:r>
            <a:r>
              <a:rPr lang="en-US" sz="1300" b="0" dirty="0"/>
              <a:t> to go and bury my father." 60 But He said to him, "Allow the dead to bury their own dead; but as for you, go and proclaim everywhere the kingdom of God."  61 Another also said, "I will follow You, Lord; but first permit me to say good-bye to those at home." 62 </a:t>
            </a:r>
            <a:r>
              <a:rPr lang="en-US" sz="1300" b="1" dirty="0"/>
              <a:t>But Jesus said to him, "No one, after putting his hand to the plow and looking back, is fit for the kingdom of God</a:t>
            </a:r>
            <a:r>
              <a:rPr lang="en-US" sz="1300" b="0" dirty="0"/>
              <a:t>."</a:t>
            </a:r>
          </a:p>
          <a:p>
            <a:endParaRPr lang="en-US" sz="1300" b="1" dirty="0"/>
          </a:p>
          <a:p>
            <a:r>
              <a:rPr lang="en-US" sz="1300" b="1" dirty="0"/>
              <a:t>1 Peter 2:21-24</a:t>
            </a:r>
          </a:p>
          <a:p>
            <a:r>
              <a:rPr lang="en-US" sz="1300" b="0" dirty="0"/>
              <a:t> </a:t>
            </a:r>
            <a:r>
              <a:rPr lang="en-US" sz="1300" b="1" dirty="0"/>
              <a:t>For you have been called for this purpose, since Christ also suffered for you, leaving you an example for you to follow in His steps</a:t>
            </a:r>
            <a:r>
              <a:rPr lang="en-US" sz="1300" b="0" dirty="0"/>
              <a:t>, 22 WHO COMMITTED NO SIN, NOR WAS ANY DECEIT FOUND IN HIS MOUTH; 23 and while being reviled, He did not revile in return; while suffering, He uttered no threats, but kept entrusting Himself to Him who judges righteously; 24 and He Himself bore our sins in His body on the cross</a:t>
            </a:r>
            <a:r>
              <a:rPr lang="en-US" sz="1300" b="1" dirty="0"/>
              <a:t>, so that we might die to sin and live to righteousness</a:t>
            </a:r>
            <a:r>
              <a:rPr lang="en-US" sz="1300" b="0" dirty="0"/>
              <a:t>; for by His wounds you were healed.</a:t>
            </a:r>
          </a:p>
          <a:p>
            <a:endParaRPr lang="en-US" sz="1300" b="0" dirty="0"/>
          </a:p>
          <a:p>
            <a:r>
              <a:rPr lang="en-US" sz="1300" b="1" dirty="0"/>
              <a:t>1 John 2:3-6</a:t>
            </a:r>
          </a:p>
          <a:p>
            <a:r>
              <a:rPr lang="en-US" sz="1300" b="0" dirty="0"/>
              <a:t>By this we know that </a:t>
            </a:r>
            <a:r>
              <a:rPr lang="en-US" sz="1300" b="1" dirty="0"/>
              <a:t>we have come to know Him, if we keep His commandments</a:t>
            </a:r>
            <a:r>
              <a:rPr lang="en-US" sz="1300" b="0" dirty="0"/>
              <a:t>. 4 The one who says, "I have come to know Him," and does not keep His commandments, is a liar, and the truth is not in him; 5 but </a:t>
            </a:r>
            <a:r>
              <a:rPr lang="en-US" sz="1300" b="1" dirty="0"/>
              <a:t>whoever keeps His word</a:t>
            </a:r>
            <a:r>
              <a:rPr lang="en-US" sz="1300" b="0" dirty="0"/>
              <a:t>, in him the love of God has truly been perfected. By this we know that we are in Him: 6 the one who says he abides in Him </a:t>
            </a:r>
            <a:r>
              <a:rPr lang="en-US" sz="1300" b="1" dirty="0"/>
              <a:t>ought himself to walk in the same manner as He walked</a:t>
            </a:r>
            <a:r>
              <a:rPr lang="en-US" sz="1300" b="0" dirty="0"/>
              <a:t>. </a:t>
            </a:r>
          </a:p>
          <a:p>
            <a:endParaRPr lang="en-US" sz="1300" b="1" dirty="0"/>
          </a:p>
          <a:p>
            <a:r>
              <a:rPr lang="en-US" sz="1300" b="1" dirty="0"/>
              <a:t>Walk/live by faith as He did</a:t>
            </a:r>
            <a:r>
              <a:rPr lang="en-US" sz="1300" dirty="0"/>
              <a:t>! (Hebrews 2:17, “Therefore, He had to be made like His brethren in all things… He is able to come to the aid of those who are tempted.” Hebrews 4:15, Jesus “can sympathize with our weaknesses” having been “tempted in all things … yet without sin.” Though we may not have in the past, we can follow in His steps.</a:t>
            </a:r>
          </a:p>
          <a:p>
            <a:endParaRPr lang="en-US" sz="1300" dirty="0"/>
          </a:p>
          <a:p>
            <a:r>
              <a:rPr lang="en-US" sz="1300" dirty="0"/>
              <a:t>1 Peter 4:19, we need to “entrust our souls to a faithful Creator” as Jesus “kept entrusting Himself to Him” who judges righteously. (1 Peter 2:23)</a:t>
            </a:r>
          </a:p>
          <a:p>
            <a:endParaRPr lang="en-US" sz="1300" dirty="0"/>
          </a:p>
          <a:p>
            <a:r>
              <a:rPr lang="en-US" sz="1300" dirty="0"/>
              <a:t>We need His example! </a:t>
            </a:r>
          </a:p>
          <a:p>
            <a:endParaRPr lang="en-US" sz="1300" dirty="0"/>
          </a:p>
          <a:p>
            <a:r>
              <a:rPr lang="en-US" sz="1300" dirty="0"/>
              <a:t>What if we don’t follow Him or His words? We wont be where He is… John 17:24</a:t>
            </a:r>
          </a:p>
        </p:txBody>
      </p:sp>
      <p:sp>
        <p:nvSpPr>
          <p:cNvPr id="4" name="Slide Number Placeholder 3"/>
          <p:cNvSpPr>
            <a:spLocks noGrp="1"/>
          </p:cNvSpPr>
          <p:nvPr>
            <p:ph type="sldNum" sz="quarter" idx="5"/>
          </p:nvPr>
        </p:nvSpPr>
        <p:spPr/>
        <p:txBody>
          <a:bodyPr/>
          <a:lstStyle/>
          <a:p>
            <a:fld id="{DAF72F06-F6ED-43C1-A86D-15B5F2AFDECD}" type="slidenum">
              <a:rPr lang="en-US" smtClean="0"/>
              <a:t>4</a:t>
            </a:fld>
            <a:endParaRPr lang="en-US" dirty="0"/>
          </a:p>
        </p:txBody>
      </p:sp>
    </p:spTree>
    <p:extLst>
      <p:ext uri="{BB962C8B-B14F-4D97-AF65-F5344CB8AC3E}">
        <p14:creationId xmlns:p14="http://schemas.microsoft.com/office/powerpoint/2010/main" val="12839070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6025896" cy="3600450"/>
          </a:xfrm>
        </p:spPr>
        <p:txBody>
          <a:bodyPr/>
          <a:lstStyle/>
          <a:p>
            <a:r>
              <a:rPr lang="en-US" sz="1300" dirty="0"/>
              <a:t>If we follow in His steps, we live for our Father and for others. In Philippians 2:3-5, Jesus considered us more important than Himself and that’s why He came… Are we more important than Jesus?</a:t>
            </a:r>
          </a:p>
          <a:p>
            <a:endParaRPr lang="en-US" sz="1300" dirty="0"/>
          </a:p>
          <a:p>
            <a:r>
              <a:rPr lang="en-US" sz="1300" dirty="0"/>
              <a:t>2 Cor 5:13-15</a:t>
            </a:r>
          </a:p>
          <a:p>
            <a:r>
              <a:rPr lang="en-US" sz="1300" dirty="0"/>
              <a:t>For if we are beside ourselves, it is for God; if we are of sound mind, it is for you. 14 For the love of Christ controls us, having concluded this, that one died for all, therefore all died; 15 and He died for all, so that they who live might no longer live for themselves, but for Him who died and rose again on their behalf. </a:t>
            </a:r>
          </a:p>
          <a:p>
            <a:endParaRPr lang="en-US" sz="1300" dirty="0"/>
          </a:p>
          <a:p>
            <a:r>
              <a:rPr lang="en-US" sz="1300" dirty="0"/>
              <a:t>1 Peter 4:1-2</a:t>
            </a:r>
          </a:p>
          <a:p>
            <a:r>
              <a:rPr lang="en-US" sz="1300" dirty="0"/>
              <a:t> Therefore, </a:t>
            </a:r>
            <a:r>
              <a:rPr lang="en-US" sz="1300" b="1" dirty="0"/>
              <a:t>since Christ has suffered in the flesh</a:t>
            </a:r>
            <a:r>
              <a:rPr lang="en-US" sz="1300" dirty="0"/>
              <a:t>, </a:t>
            </a:r>
            <a:r>
              <a:rPr lang="en-US" sz="1300" b="1" dirty="0"/>
              <a:t>arm yourselves also with the same purpose</a:t>
            </a:r>
            <a:r>
              <a:rPr lang="en-US" sz="1300" dirty="0"/>
              <a:t>, because he who has suffered in the flesh </a:t>
            </a:r>
            <a:r>
              <a:rPr lang="en-US" sz="1300" b="1" dirty="0"/>
              <a:t>has ceased from sin</a:t>
            </a:r>
            <a:r>
              <a:rPr lang="en-US" sz="1300" dirty="0"/>
              <a:t>, 2 so as to live the rest of the time in the flesh no longer for the lusts of men, but for the will of God.</a:t>
            </a:r>
          </a:p>
          <a:p>
            <a:endParaRPr lang="en-US" sz="1300" dirty="0"/>
          </a:p>
          <a:p>
            <a:r>
              <a:rPr lang="en-US" sz="1300" dirty="0"/>
              <a:t>2 Tim 2:15</a:t>
            </a:r>
          </a:p>
          <a:p>
            <a:r>
              <a:rPr lang="en-US" sz="1300" dirty="0"/>
              <a:t>Be diligent to </a:t>
            </a:r>
            <a:r>
              <a:rPr lang="en-US" sz="1300" b="1" dirty="0"/>
              <a:t>present yourself approved to God as a workman </a:t>
            </a:r>
            <a:r>
              <a:rPr lang="en-US" sz="1300" dirty="0"/>
              <a:t>who does not need to be ashamed, accurately handling the word of truth.</a:t>
            </a:r>
          </a:p>
          <a:p>
            <a:endParaRPr lang="en-US" sz="1300" dirty="0"/>
          </a:p>
          <a:p>
            <a:r>
              <a:rPr lang="en-US" sz="1300" dirty="0"/>
              <a:t>2 Tim 2:21-25</a:t>
            </a:r>
          </a:p>
          <a:p>
            <a:r>
              <a:rPr lang="en-US" sz="1300" dirty="0"/>
              <a:t> Therefore, if anyone </a:t>
            </a:r>
            <a:r>
              <a:rPr lang="en-US" sz="1300" b="1" dirty="0"/>
              <a:t>cleanses himself from these things</a:t>
            </a:r>
            <a:r>
              <a:rPr lang="en-US" sz="1300" dirty="0"/>
              <a:t>, he will be a </a:t>
            </a:r>
            <a:r>
              <a:rPr lang="en-US" sz="1300" b="1" dirty="0"/>
              <a:t>vessel for honor</a:t>
            </a:r>
            <a:r>
              <a:rPr lang="en-US" sz="1300" dirty="0"/>
              <a:t>, </a:t>
            </a:r>
            <a:r>
              <a:rPr lang="en-US" sz="1300" b="1" dirty="0"/>
              <a:t>sanctified, useful to the Master</a:t>
            </a:r>
            <a:r>
              <a:rPr lang="en-US" sz="1300" dirty="0"/>
              <a:t>, prepared for </a:t>
            </a:r>
            <a:r>
              <a:rPr lang="en-US" sz="1300" b="1" dirty="0"/>
              <a:t>every good work</a:t>
            </a:r>
            <a:r>
              <a:rPr lang="en-US" sz="1300" dirty="0"/>
              <a:t>. 22 Now </a:t>
            </a:r>
            <a:r>
              <a:rPr lang="en-US" sz="1300" b="1" dirty="0"/>
              <a:t>flee</a:t>
            </a:r>
            <a:r>
              <a:rPr lang="en-US" sz="1300" dirty="0"/>
              <a:t> from youthful lusts and </a:t>
            </a:r>
            <a:r>
              <a:rPr lang="en-US" sz="1300" b="1" dirty="0"/>
              <a:t>pursue</a:t>
            </a:r>
            <a:r>
              <a:rPr lang="en-US" sz="1300" dirty="0"/>
              <a:t> </a:t>
            </a:r>
            <a:r>
              <a:rPr lang="en-US" sz="1300" u="sng" dirty="0"/>
              <a:t>righteousness, faith, love and peace,</a:t>
            </a:r>
            <a:r>
              <a:rPr lang="en-US" sz="1300" dirty="0"/>
              <a:t> with those who call on the Lord from a pure heart. 23 But refuse foolish and ignorant speculations, knowing that they produce quarrels. 24 </a:t>
            </a:r>
            <a:r>
              <a:rPr lang="en-US" sz="1300" b="1" dirty="0"/>
              <a:t>The Lord's bond-servant </a:t>
            </a:r>
            <a:r>
              <a:rPr lang="en-US" sz="1300" dirty="0"/>
              <a:t>must not be quarrelsome, but be kind to all, able to teach, patient when wronged, 25 with gentleness </a:t>
            </a:r>
            <a:r>
              <a:rPr lang="en-US" sz="1300" b="1" dirty="0"/>
              <a:t>correcting those who are in opposition</a:t>
            </a:r>
          </a:p>
          <a:p>
            <a:endParaRPr lang="en-US" sz="1300" dirty="0"/>
          </a:p>
          <a:p>
            <a:r>
              <a:rPr lang="en-US" sz="1300" dirty="0"/>
              <a:t>Rom 14:7-9</a:t>
            </a:r>
          </a:p>
          <a:p>
            <a:r>
              <a:rPr lang="en-US" sz="1300" dirty="0"/>
              <a:t>For not one of us lives for himself, and not one dies for himself; 8 </a:t>
            </a:r>
            <a:r>
              <a:rPr lang="en-US" sz="1300" b="1" dirty="0"/>
              <a:t>for if we live, we live for the Lord, or if we die, we die for the Lord; therefore whether we live or die, we are the Lord's</a:t>
            </a:r>
            <a:r>
              <a:rPr lang="en-US" sz="1300" dirty="0"/>
              <a:t>. 9 For to this end Christ died and lived again, that He might be Lord both of the dead and of the living. (1 Cor. 6:19; Jesus came to redeem us and purchase us - “we have been bought with a price” and “we are not our own”. </a:t>
            </a:r>
          </a:p>
          <a:p>
            <a:endParaRPr lang="en-US" sz="1300" dirty="0"/>
          </a:p>
        </p:txBody>
      </p:sp>
      <p:sp>
        <p:nvSpPr>
          <p:cNvPr id="4" name="Slide Number Placeholder 3"/>
          <p:cNvSpPr>
            <a:spLocks noGrp="1"/>
          </p:cNvSpPr>
          <p:nvPr>
            <p:ph type="sldNum" sz="quarter" idx="5"/>
          </p:nvPr>
        </p:nvSpPr>
        <p:spPr/>
        <p:txBody>
          <a:bodyPr/>
          <a:lstStyle/>
          <a:p>
            <a:fld id="{DAF72F06-F6ED-43C1-A86D-15B5F2AFDECD}" type="slidenum">
              <a:rPr lang="en-US" smtClean="0"/>
              <a:t>5</a:t>
            </a:fld>
            <a:endParaRPr lang="en-US" dirty="0"/>
          </a:p>
        </p:txBody>
      </p:sp>
    </p:spTree>
    <p:extLst>
      <p:ext uri="{BB962C8B-B14F-4D97-AF65-F5344CB8AC3E}">
        <p14:creationId xmlns:p14="http://schemas.microsoft.com/office/powerpoint/2010/main" val="26998951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82880" y="4400549"/>
            <a:ext cx="6528816" cy="4284663"/>
          </a:xfrm>
        </p:spPr>
        <p:txBody>
          <a:bodyPr/>
          <a:lstStyle/>
          <a:p>
            <a:r>
              <a:rPr lang="en-US" sz="1300" dirty="0"/>
              <a:t>Verse 5 from “When My Love To Christ Grows Weak” - </a:t>
            </a:r>
          </a:p>
          <a:p>
            <a:pPr lvl="1"/>
            <a:r>
              <a:rPr lang="en-US" sz="1400" b="0" i="0" dirty="0">
                <a:solidFill>
                  <a:srgbClr val="0A3F64"/>
                </a:solidFill>
                <a:effectLst/>
                <a:latin typeface="Verdana" panose="020B0604030504040204" pitchFamily="34" charset="0"/>
              </a:rPr>
              <a:t>Then to life I turn again, Learning all the worth of </a:t>
            </a:r>
            <a:r>
              <a:rPr lang="en-US" sz="1400" b="0" i="0" dirty="0" err="1">
                <a:solidFill>
                  <a:srgbClr val="0A3F64"/>
                </a:solidFill>
                <a:effectLst/>
                <a:latin typeface="Verdana" panose="020B0604030504040204" pitchFamily="34" charset="0"/>
              </a:rPr>
              <a:t>pain,</a:t>
            </a:r>
            <a:r>
              <a:rPr lang="en-US" sz="1400" b="1" i="0" dirty="0" err="1">
                <a:solidFill>
                  <a:srgbClr val="0A3F64"/>
                </a:solidFill>
                <a:effectLst/>
                <a:latin typeface="Verdana" panose="020B0604030504040204" pitchFamily="34" charset="0"/>
              </a:rPr>
              <a:t>Learning</a:t>
            </a:r>
            <a:r>
              <a:rPr lang="en-US" sz="1400" b="1" i="0" dirty="0">
                <a:solidFill>
                  <a:srgbClr val="0A3F64"/>
                </a:solidFill>
                <a:effectLst/>
                <a:latin typeface="Verdana" panose="020B0604030504040204" pitchFamily="34" charset="0"/>
              </a:rPr>
              <a:t> all the might that lies; In a full self-sacrifice</a:t>
            </a:r>
            <a:r>
              <a:rPr lang="en-US" sz="1400" b="0" i="0" dirty="0">
                <a:solidFill>
                  <a:srgbClr val="0A3F64"/>
                </a:solidFill>
                <a:effectLst/>
                <a:latin typeface="Verdana" panose="020B0604030504040204" pitchFamily="34" charset="0"/>
              </a:rPr>
              <a:t>.</a:t>
            </a:r>
          </a:p>
          <a:p>
            <a:pPr lvl="1"/>
            <a:endParaRPr lang="en-US" sz="2000" b="0" i="0" dirty="0">
              <a:solidFill>
                <a:srgbClr val="0A3F64"/>
              </a:solidFill>
              <a:effectLst/>
              <a:latin typeface="Verdana" panose="020B0604030504040204" pitchFamily="34" charset="0"/>
            </a:endParaRPr>
          </a:p>
          <a:p>
            <a:pPr lvl="0"/>
            <a:r>
              <a:rPr lang="en-US" sz="1300" b="0" i="0" dirty="0">
                <a:solidFill>
                  <a:srgbClr val="0A3F64"/>
                </a:solidFill>
                <a:effectLst/>
                <a:latin typeface="Verdana" panose="020B0604030504040204" pitchFamily="34" charset="0"/>
              </a:rPr>
              <a:t>Rom 12:1-2</a:t>
            </a:r>
          </a:p>
          <a:p>
            <a:pPr lvl="0"/>
            <a:r>
              <a:rPr lang="en-US" sz="1300" b="0" i="0" dirty="0">
                <a:solidFill>
                  <a:srgbClr val="0A3F64"/>
                </a:solidFill>
                <a:effectLst/>
                <a:latin typeface="Verdana" panose="020B0604030504040204" pitchFamily="34" charset="0"/>
              </a:rPr>
              <a:t>Therefore I urge you, brethren, by the mercies of God, </a:t>
            </a:r>
            <a:r>
              <a:rPr lang="en-US" sz="1300" b="1" i="0" dirty="0">
                <a:solidFill>
                  <a:srgbClr val="0A3F64"/>
                </a:solidFill>
                <a:effectLst/>
                <a:latin typeface="Verdana" panose="020B0604030504040204" pitchFamily="34" charset="0"/>
              </a:rPr>
              <a:t>to present your bodies a living and holy sacrifice</a:t>
            </a:r>
            <a:r>
              <a:rPr lang="en-US" sz="1300" b="0" i="0" dirty="0">
                <a:solidFill>
                  <a:srgbClr val="0A3F64"/>
                </a:solidFill>
                <a:effectLst/>
                <a:latin typeface="Verdana" panose="020B0604030504040204" pitchFamily="34" charset="0"/>
              </a:rPr>
              <a:t>, acceptable to God, which is your spiritual (rational or reasonable) service of worship. 2 And do not be conformed to this world, but be transformed by the renewing of your mind, so that you may prove what the will of God is, that which is good and acceptable and perfect. (consider the text following that speaks of our relationship to the body first and foremost)</a:t>
            </a:r>
          </a:p>
          <a:p>
            <a:pPr lvl="0"/>
            <a:endParaRPr lang="en-US" sz="2000" b="0" i="0" dirty="0">
              <a:solidFill>
                <a:srgbClr val="0A3F64"/>
              </a:solidFill>
              <a:effectLst/>
              <a:latin typeface="Verdana" panose="020B0604030504040204" pitchFamily="34" charset="0"/>
            </a:endParaRPr>
          </a:p>
          <a:p>
            <a:pPr lvl="1"/>
            <a:r>
              <a:rPr lang="en-US" sz="1400" b="0" i="0" dirty="0">
                <a:solidFill>
                  <a:srgbClr val="000000"/>
                </a:solidFill>
                <a:effectLst/>
                <a:latin typeface="Programme"/>
              </a:rPr>
              <a:t>Take my life, and let it be Consecrated, Lord, to thee Take my moments and my days Let them flow in ceaseless praise</a:t>
            </a:r>
            <a:br>
              <a:rPr lang="en-US" sz="1400" dirty="0"/>
            </a:br>
            <a:r>
              <a:rPr lang="en-US" sz="1400" b="0" i="0" dirty="0">
                <a:solidFill>
                  <a:srgbClr val="000000"/>
                </a:solidFill>
                <a:effectLst/>
                <a:latin typeface="Programme"/>
              </a:rPr>
              <a:t>Take my will and make it thine It shall be no longer mine Take my heart, it is thine own It shall be thy royal throne</a:t>
            </a:r>
            <a:br>
              <a:rPr lang="en-US" sz="1400" dirty="0"/>
            </a:br>
            <a:r>
              <a:rPr lang="en-US" sz="1400" b="0" i="0" dirty="0">
                <a:solidFill>
                  <a:srgbClr val="000000"/>
                </a:solidFill>
                <a:effectLst/>
                <a:latin typeface="Programme"/>
              </a:rPr>
              <a:t>Take my love; my Lord, I pour At thy feet its </a:t>
            </a:r>
            <a:r>
              <a:rPr lang="en-US" sz="1400" b="0" i="0" dirty="0" err="1">
                <a:solidFill>
                  <a:srgbClr val="000000"/>
                </a:solidFill>
                <a:effectLst/>
                <a:latin typeface="Programme"/>
              </a:rPr>
              <a:t>trеasure</a:t>
            </a:r>
            <a:r>
              <a:rPr lang="en-US" sz="1400" b="0" i="0" dirty="0">
                <a:solidFill>
                  <a:srgbClr val="000000"/>
                </a:solidFill>
                <a:effectLst/>
                <a:latin typeface="Programme"/>
              </a:rPr>
              <a:t>-store Take my self, and I will be Ever, only, all for thee</a:t>
            </a:r>
            <a:br>
              <a:rPr lang="en-US" sz="1400" dirty="0"/>
            </a:br>
            <a:endParaRPr lang="en-US" sz="1400" b="0" i="0" dirty="0">
              <a:solidFill>
                <a:srgbClr val="0A3F64"/>
              </a:solidFill>
              <a:effectLst/>
              <a:latin typeface="Verdana" panose="020B0604030504040204" pitchFamily="34" charset="0"/>
            </a:endParaRPr>
          </a:p>
          <a:p>
            <a:pPr lvl="0"/>
            <a:r>
              <a:rPr lang="en-US" sz="1300" b="0" i="0" dirty="0">
                <a:solidFill>
                  <a:srgbClr val="0A3F64"/>
                </a:solidFill>
                <a:effectLst/>
                <a:latin typeface="Verdana" panose="020B0604030504040204" pitchFamily="34" charset="0"/>
              </a:rPr>
              <a:t>Heb 5:7-9</a:t>
            </a:r>
          </a:p>
          <a:p>
            <a:pPr lvl="0"/>
            <a:r>
              <a:rPr lang="en-US" sz="1300" b="0" i="0" dirty="0">
                <a:solidFill>
                  <a:srgbClr val="0A3F64"/>
                </a:solidFill>
                <a:effectLst/>
                <a:latin typeface="Verdana" panose="020B0604030504040204" pitchFamily="34" charset="0"/>
              </a:rPr>
              <a:t>In the days of His flesh, He offered up both prayers and supplications with loud crying and tears to the One able to save Him from death, and He was heard because of His piety. 8 Although He was a Son, He learned obedience from the things which He suffered. 9 And having been made perfect, He became to all those who obey Him the source of eternal salvation</a:t>
            </a:r>
          </a:p>
          <a:p>
            <a:pPr lvl="0"/>
            <a:endParaRPr lang="en-US" sz="1300" b="0" i="0" dirty="0">
              <a:solidFill>
                <a:srgbClr val="0A3F64"/>
              </a:solidFill>
              <a:effectLst/>
              <a:latin typeface="Verdana" panose="020B0604030504040204" pitchFamily="34" charset="0"/>
            </a:endParaRPr>
          </a:p>
          <a:p>
            <a:pPr lvl="0"/>
            <a:r>
              <a:rPr lang="en-US" sz="1300" b="0" i="0" dirty="0">
                <a:solidFill>
                  <a:srgbClr val="0A3F64"/>
                </a:solidFill>
                <a:effectLst/>
                <a:latin typeface="Verdana" panose="020B0604030504040204" pitchFamily="34" charset="0"/>
              </a:rPr>
              <a:t>Heb 13:12-14</a:t>
            </a:r>
          </a:p>
          <a:p>
            <a:pPr lvl="0"/>
            <a:r>
              <a:rPr lang="en-US" sz="1300" b="0" i="0" dirty="0">
                <a:solidFill>
                  <a:srgbClr val="0A3F64"/>
                </a:solidFill>
                <a:effectLst/>
                <a:latin typeface="Verdana" panose="020B0604030504040204" pitchFamily="34" charset="0"/>
              </a:rPr>
              <a:t> Therefore Jesus also, that He might sanctify the people through His own blood, suffered outside the gate. 13 So, let us go out to Him outside the camp, bearing His reproach. 14 For here we do not have a lasting city, but we are seeking the city which is to come. </a:t>
            </a:r>
          </a:p>
          <a:p>
            <a:pPr lvl="0"/>
            <a:endParaRPr lang="en-US" sz="1300" b="0" i="0" dirty="0">
              <a:solidFill>
                <a:srgbClr val="0A3F64"/>
              </a:solidFill>
              <a:effectLst/>
              <a:latin typeface="Verdana" panose="020B0604030504040204" pitchFamily="34" charset="0"/>
            </a:endParaRPr>
          </a:p>
          <a:p>
            <a:pPr lvl="0"/>
            <a:r>
              <a:rPr lang="en-US" sz="1300" b="0" i="0" dirty="0">
                <a:solidFill>
                  <a:srgbClr val="0A3F64"/>
                </a:solidFill>
                <a:effectLst/>
                <a:latin typeface="Verdana" panose="020B0604030504040204" pitchFamily="34" charset="0"/>
              </a:rPr>
              <a:t>Acts 5:41-42</a:t>
            </a:r>
          </a:p>
          <a:p>
            <a:pPr lvl="0"/>
            <a:r>
              <a:rPr lang="en-US" sz="1300" b="0" i="0" dirty="0">
                <a:solidFill>
                  <a:srgbClr val="0A3F64"/>
                </a:solidFill>
                <a:effectLst/>
                <a:latin typeface="Verdana" panose="020B0604030504040204" pitchFamily="34" charset="0"/>
              </a:rPr>
              <a:t> So they went on their way from the presence of the Council, rejoicing that they had been considered worthy to suffer shame for His name. 42 And every day, in the temple and from house to house, they kept right on teaching and preaching Jesus as the Christ.</a:t>
            </a:r>
          </a:p>
          <a:p>
            <a:pPr lvl="0"/>
            <a:endParaRPr lang="en-US" sz="1300" b="0" i="0" dirty="0">
              <a:solidFill>
                <a:srgbClr val="0A3F64"/>
              </a:solidFill>
              <a:effectLst/>
              <a:latin typeface="Verdana" panose="020B0604030504040204" pitchFamily="34" charset="0"/>
            </a:endParaRPr>
          </a:p>
          <a:p>
            <a:pPr lvl="0"/>
            <a:endParaRPr lang="en-US" sz="2000" b="0" i="0" dirty="0">
              <a:solidFill>
                <a:srgbClr val="0A3F64"/>
              </a:solidFill>
              <a:effectLst/>
              <a:latin typeface="Verdana" panose="020B0604030504040204" pitchFamily="34" charset="0"/>
            </a:endParaRPr>
          </a:p>
        </p:txBody>
      </p:sp>
      <p:sp>
        <p:nvSpPr>
          <p:cNvPr id="4" name="Slide Number Placeholder 3"/>
          <p:cNvSpPr>
            <a:spLocks noGrp="1"/>
          </p:cNvSpPr>
          <p:nvPr>
            <p:ph type="sldNum" sz="quarter" idx="5"/>
          </p:nvPr>
        </p:nvSpPr>
        <p:spPr/>
        <p:txBody>
          <a:bodyPr/>
          <a:lstStyle/>
          <a:p>
            <a:fld id="{DAF72F06-F6ED-43C1-A86D-15B5F2AFDECD}" type="slidenum">
              <a:rPr lang="en-US" smtClean="0"/>
              <a:t>6</a:t>
            </a:fld>
            <a:endParaRPr lang="en-US" dirty="0"/>
          </a:p>
        </p:txBody>
      </p:sp>
    </p:spTree>
    <p:extLst>
      <p:ext uri="{BB962C8B-B14F-4D97-AF65-F5344CB8AC3E}">
        <p14:creationId xmlns:p14="http://schemas.microsoft.com/office/powerpoint/2010/main" val="382447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300" dirty="0"/>
          </a:p>
        </p:txBody>
      </p:sp>
      <p:sp>
        <p:nvSpPr>
          <p:cNvPr id="4" name="Slide Number Placeholder 3"/>
          <p:cNvSpPr>
            <a:spLocks noGrp="1"/>
          </p:cNvSpPr>
          <p:nvPr>
            <p:ph type="sldNum" sz="quarter" idx="5"/>
          </p:nvPr>
        </p:nvSpPr>
        <p:spPr/>
        <p:txBody>
          <a:bodyPr/>
          <a:lstStyle/>
          <a:p>
            <a:fld id="{DAF72F06-F6ED-43C1-A86D-15B5F2AFDECD}" type="slidenum">
              <a:rPr lang="en-US" smtClean="0"/>
              <a:t>7</a:t>
            </a:fld>
            <a:endParaRPr lang="en-US" dirty="0"/>
          </a:p>
        </p:txBody>
      </p:sp>
    </p:spTree>
    <p:extLst>
      <p:ext uri="{BB962C8B-B14F-4D97-AF65-F5344CB8AC3E}">
        <p14:creationId xmlns:p14="http://schemas.microsoft.com/office/powerpoint/2010/main" val="2974947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461192D4-3DEB-49BB-8F09-91031D57C7DB}"/>
              </a:ext>
            </a:extLst>
          </p:cNvPr>
          <p:cNvSpPr>
            <a:spLocks noGrp="1"/>
          </p:cNvSpPr>
          <p:nvPr>
            <p:ph type="pic" sz="quarter" idx="14" hasCustomPrompt="1"/>
          </p:nvPr>
        </p:nvSpPr>
        <p:spPr>
          <a:xfrm>
            <a:off x="0" y="0"/>
            <a:ext cx="12196224" cy="6858000"/>
          </a:xfrm>
          <a:solidFill>
            <a:schemeClr val="accent1"/>
          </a:solidFill>
        </p:spPr>
        <p:txBody>
          <a:bodyPr tIns="1280160" anchor="ctr">
            <a:noAutofit/>
          </a:bodyPr>
          <a:lstStyle>
            <a:lvl1pPr algn="ctr">
              <a:defRPr sz="2000"/>
            </a:lvl1pPr>
          </a:lstStyle>
          <a:p>
            <a:r>
              <a:rPr lang="en-US" dirty="0"/>
              <a:t>Click to insert image here</a:t>
            </a:r>
          </a:p>
          <a:p>
            <a:endParaRPr lang="en-US" dirty="0"/>
          </a:p>
        </p:txBody>
      </p:sp>
      <p:sp>
        <p:nvSpPr>
          <p:cNvPr id="3" name="Title 2">
            <a:extLst>
              <a:ext uri="{FF2B5EF4-FFF2-40B4-BE49-F238E27FC236}">
                <a16:creationId xmlns:a16="http://schemas.microsoft.com/office/drawing/2014/main" id="{9194C4FA-8597-7449-A0F1-38E8A1C6B852}"/>
              </a:ext>
            </a:extLst>
          </p:cNvPr>
          <p:cNvSpPr>
            <a:spLocks noGrp="1"/>
          </p:cNvSpPr>
          <p:nvPr>
            <p:ph type="title" hasCustomPrompt="1"/>
          </p:nvPr>
        </p:nvSpPr>
        <p:spPr>
          <a:xfrm>
            <a:off x="-11018" y="1526016"/>
            <a:ext cx="12188952" cy="2031324"/>
          </a:xfrm>
          <a:solidFill>
            <a:schemeClr val="tx1">
              <a:lumMod val="85000"/>
              <a:lumOff val="15000"/>
              <a:alpha val="60000"/>
            </a:schemeClr>
          </a:solidFill>
        </p:spPr>
        <p:txBody>
          <a:bodyPr lIns="868680" tIns="91440">
            <a:normAutofit/>
          </a:bodyPr>
          <a:lstStyle>
            <a:lvl1pPr>
              <a:defRPr sz="4000" b="1">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55747726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ull-bleed imag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8022E6D3-9558-45D3-9914-1F3B0A5BDCAB}"/>
              </a:ext>
            </a:extLst>
          </p:cNvPr>
          <p:cNvSpPr>
            <a:spLocks noGrp="1"/>
          </p:cNvSpPr>
          <p:nvPr>
            <p:ph type="pic" sz="quarter" idx="14" hasCustomPrompt="1"/>
          </p:nvPr>
        </p:nvSpPr>
        <p:spPr>
          <a:xfrm>
            <a:off x="1" y="0"/>
            <a:ext cx="12188952" cy="6858000"/>
          </a:xfrm>
          <a:solidFill>
            <a:schemeClr val="accent1"/>
          </a:solidFill>
        </p:spPr>
        <p:txBody>
          <a:bodyPr>
            <a:normAutofit/>
          </a:bodyPr>
          <a:lstStyle>
            <a:lvl1pPr algn="ctr">
              <a:defRPr sz="1800"/>
            </a:lvl1pPr>
          </a:lstStyle>
          <a:p>
            <a:r>
              <a:rPr lang="en-US" dirty="0"/>
              <a:t>Click to insert image or graphic here</a:t>
            </a:r>
          </a:p>
          <a:p>
            <a:endParaRPr lang="en-US" dirty="0"/>
          </a:p>
        </p:txBody>
      </p:sp>
      <p:sp>
        <p:nvSpPr>
          <p:cNvPr id="9" name="Title 8">
            <a:extLst>
              <a:ext uri="{FF2B5EF4-FFF2-40B4-BE49-F238E27FC236}">
                <a16:creationId xmlns:a16="http://schemas.microsoft.com/office/drawing/2014/main" id="{5DF58130-BFA9-C64B-9400-27CEC7444FBE}"/>
              </a:ext>
            </a:extLst>
          </p:cNvPr>
          <p:cNvSpPr>
            <a:spLocks noGrp="1"/>
          </p:cNvSpPr>
          <p:nvPr>
            <p:ph type="title" hasCustomPrompt="1"/>
          </p:nvPr>
        </p:nvSpPr>
        <p:spPr>
          <a:xfrm>
            <a:off x="836966" y="2338086"/>
            <a:ext cx="10541219" cy="2164466"/>
          </a:xfrm>
        </p:spPr>
        <p:txBody>
          <a:bodyPr lIns="0">
            <a:noAutofit/>
          </a:bodyPr>
          <a:lstStyle>
            <a:lvl1pPr>
              <a:defRPr sz="2000" b="0">
                <a:solidFill>
                  <a:schemeClr val="bg1"/>
                </a:solidFill>
              </a:defRPr>
            </a:lvl1pPr>
          </a:lstStyle>
          <a:p>
            <a:r>
              <a:rPr lang="en-US" dirty="0">
                <a:solidFill>
                  <a:schemeClr val="bg1"/>
                </a:solidFill>
              </a:rPr>
              <a:t>Click to edit master text style</a:t>
            </a:r>
            <a:endParaRPr lang="en-US" dirty="0"/>
          </a:p>
        </p:txBody>
      </p:sp>
    </p:spTree>
    <p:extLst>
      <p:ext uri="{BB962C8B-B14F-4D97-AF65-F5344CB8AC3E}">
        <p14:creationId xmlns:p14="http://schemas.microsoft.com/office/powerpoint/2010/main" val="40407985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Image, and Content">
    <p:spTree>
      <p:nvGrpSpPr>
        <p:cNvPr id="1" name=""/>
        <p:cNvGrpSpPr/>
        <p:nvPr/>
      </p:nvGrpSpPr>
      <p:grpSpPr>
        <a:xfrm>
          <a:off x="0" y="0"/>
          <a:ext cx="0" cy="0"/>
          <a:chOff x="0" y="0"/>
          <a:chExt cx="0" cy="0"/>
        </a:xfrm>
      </p:grpSpPr>
      <p:sp>
        <p:nvSpPr>
          <p:cNvPr id="11" name="Title 13">
            <a:extLst>
              <a:ext uri="{FF2B5EF4-FFF2-40B4-BE49-F238E27FC236}">
                <a16:creationId xmlns:a16="http://schemas.microsoft.com/office/drawing/2014/main" id="{63C9361F-F5AC-124A-A751-F276961C97BC}"/>
              </a:ext>
            </a:extLst>
          </p:cNvPr>
          <p:cNvSpPr>
            <a:spLocks noGrp="1"/>
          </p:cNvSpPr>
          <p:nvPr>
            <p:ph type="title" hasCustomPrompt="1"/>
          </p:nvPr>
        </p:nvSpPr>
        <p:spPr>
          <a:xfrm>
            <a:off x="833175" y="528629"/>
            <a:ext cx="10542707" cy="479900"/>
          </a:xfrm>
        </p:spPr>
        <p:txBody>
          <a:bodyPr lIns="0" tIns="0" rIns="0" bIns="0" anchor="t">
            <a:noAutofit/>
          </a:bodyPr>
          <a:lstStyle>
            <a:lvl1pPr>
              <a:defRPr sz="3600" b="1">
                <a:solidFill>
                  <a:schemeClr val="accent5"/>
                </a:solidFill>
              </a:defRPr>
            </a:lvl1pPr>
          </a:lstStyle>
          <a:p>
            <a:r>
              <a:rPr lang="en-US" dirty="0"/>
              <a:t>Click to edit master title text</a:t>
            </a:r>
            <a:br>
              <a:rPr lang="en-US" dirty="0"/>
            </a:br>
            <a:endParaRPr lang="en-US" dirty="0"/>
          </a:p>
        </p:txBody>
      </p:sp>
      <p:sp>
        <p:nvSpPr>
          <p:cNvPr id="23" name="Text Placeholder 11">
            <a:extLst>
              <a:ext uri="{FF2B5EF4-FFF2-40B4-BE49-F238E27FC236}">
                <a16:creationId xmlns:a16="http://schemas.microsoft.com/office/drawing/2014/main" id="{E110C240-E84A-BB4D-911E-3069CAF91AAB}"/>
              </a:ext>
            </a:extLst>
          </p:cNvPr>
          <p:cNvSpPr>
            <a:spLocks noGrp="1"/>
          </p:cNvSpPr>
          <p:nvPr>
            <p:ph type="body" sz="quarter" idx="19" hasCustomPrompt="1"/>
          </p:nvPr>
        </p:nvSpPr>
        <p:spPr>
          <a:xfrm>
            <a:off x="833176" y="1018950"/>
            <a:ext cx="10542706" cy="479900"/>
          </a:xfrm>
        </p:spPr>
        <p:txBody>
          <a:bodyPr lIns="0" tIns="0" rIns="0" bIns="0">
            <a:noAutofit/>
          </a:bodyPr>
          <a:lstStyle>
            <a:lvl1pPr marL="0" indent="0">
              <a:buNone/>
              <a:defRPr sz="2800" b="1">
                <a:solidFill>
                  <a:schemeClr val="accent6"/>
                </a:solidFill>
              </a:defRPr>
            </a:lvl1pPr>
          </a:lstStyle>
          <a:p>
            <a:pPr lvl="0"/>
            <a:r>
              <a:rPr lang="en-US" dirty="0"/>
              <a:t>Click to edit master title text</a:t>
            </a:r>
          </a:p>
        </p:txBody>
      </p:sp>
      <p:sp>
        <p:nvSpPr>
          <p:cNvPr id="3" name="Picture Placeholder 2">
            <a:extLst>
              <a:ext uri="{FF2B5EF4-FFF2-40B4-BE49-F238E27FC236}">
                <a16:creationId xmlns:a16="http://schemas.microsoft.com/office/drawing/2014/main" id="{611B2370-69F6-454B-ACB1-3BCDAE4D8D56}"/>
              </a:ext>
            </a:extLst>
          </p:cNvPr>
          <p:cNvSpPr>
            <a:spLocks noGrp="1"/>
          </p:cNvSpPr>
          <p:nvPr>
            <p:ph type="pic" sz="quarter" idx="20" hasCustomPrompt="1"/>
          </p:nvPr>
        </p:nvSpPr>
        <p:spPr>
          <a:xfrm>
            <a:off x="833175" y="1963738"/>
            <a:ext cx="7320225" cy="4217987"/>
          </a:xfrm>
          <a:solidFill>
            <a:schemeClr val="accent1"/>
          </a:solidFill>
        </p:spPr>
        <p:txBody>
          <a:bodyPr anchor="ctr">
            <a:normAutofit/>
          </a:bodyPr>
          <a:lstStyle>
            <a:lvl1pPr algn="ctr">
              <a:defRPr sz="1600"/>
            </a:lvl1pPr>
          </a:lstStyle>
          <a:p>
            <a:r>
              <a:rPr lang="en-US" dirty="0"/>
              <a:t>Click to insert image here</a:t>
            </a:r>
          </a:p>
        </p:txBody>
      </p:sp>
      <p:sp>
        <p:nvSpPr>
          <p:cNvPr id="12" name="Text Placeholder 11">
            <a:extLst>
              <a:ext uri="{FF2B5EF4-FFF2-40B4-BE49-F238E27FC236}">
                <a16:creationId xmlns:a16="http://schemas.microsoft.com/office/drawing/2014/main" id="{5485AAEB-729B-0E45-AA2A-8821D226E74F}"/>
              </a:ext>
            </a:extLst>
          </p:cNvPr>
          <p:cNvSpPr>
            <a:spLocks noGrp="1"/>
          </p:cNvSpPr>
          <p:nvPr>
            <p:ph type="body" sz="quarter" idx="14" hasCustomPrompt="1"/>
          </p:nvPr>
        </p:nvSpPr>
        <p:spPr>
          <a:xfrm>
            <a:off x="8960220" y="3888618"/>
            <a:ext cx="2389094" cy="479900"/>
          </a:xfrm>
        </p:spPr>
        <p:txBody>
          <a:bodyPr lIns="0" tIns="0" rIns="0" bIns="0">
            <a:noAutofit/>
          </a:bodyPr>
          <a:lstStyle>
            <a:lvl1pPr marL="0" indent="0">
              <a:buNone/>
              <a:defRPr sz="1600" b="1">
                <a:solidFill>
                  <a:schemeClr val="accent5"/>
                </a:solidFill>
              </a:defRPr>
            </a:lvl1pPr>
          </a:lstStyle>
          <a:p>
            <a:pPr lvl="0"/>
            <a:r>
              <a:rPr lang="en-US" dirty="0"/>
              <a:t>Click to edit master text style</a:t>
            </a:r>
          </a:p>
        </p:txBody>
      </p:sp>
      <p:sp>
        <p:nvSpPr>
          <p:cNvPr id="18" name="Text Placeholder 11">
            <a:extLst>
              <a:ext uri="{FF2B5EF4-FFF2-40B4-BE49-F238E27FC236}">
                <a16:creationId xmlns:a16="http://schemas.microsoft.com/office/drawing/2014/main" id="{3BA4E48D-7640-4648-AD2A-35EB9295CCF5}"/>
              </a:ext>
            </a:extLst>
          </p:cNvPr>
          <p:cNvSpPr>
            <a:spLocks noGrp="1"/>
          </p:cNvSpPr>
          <p:nvPr>
            <p:ph type="body" sz="quarter" idx="18" hasCustomPrompt="1"/>
          </p:nvPr>
        </p:nvSpPr>
        <p:spPr>
          <a:xfrm>
            <a:off x="8960220" y="5322378"/>
            <a:ext cx="2389094" cy="859760"/>
          </a:xfrm>
        </p:spPr>
        <p:txBody>
          <a:bodyPr lIns="0" tIns="0" rIns="0" bIns="0">
            <a:noAutofit/>
          </a:bodyPr>
          <a:lstStyle>
            <a:lvl1pPr marL="0" indent="0">
              <a:buNone/>
              <a:defRPr sz="1600">
                <a:solidFill>
                  <a:schemeClr val="accent5"/>
                </a:solidFill>
              </a:defRPr>
            </a:lvl1pPr>
          </a:lstStyle>
          <a:p>
            <a:pPr lvl="0"/>
            <a:r>
              <a:rPr lang="en-US" dirty="0"/>
              <a:t>Click to edit master text style</a:t>
            </a:r>
          </a:p>
        </p:txBody>
      </p:sp>
    </p:spTree>
    <p:extLst>
      <p:ext uri="{BB962C8B-B14F-4D97-AF65-F5344CB8AC3E}">
        <p14:creationId xmlns:p14="http://schemas.microsoft.com/office/powerpoint/2010/main" val="226946166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title, full-bleed Image, and Content">
    <p:spTree>
      <p:nvGrpSpPr>
        <p:cNvPr id="1" name=""/>
        <p:cNvGrpSpPr/>
        <p:nvPr/>
      </p:nvGrpSpPr>
      <p:grpSpPr>
        <a:xfrm>
          <a:off x="0" y="0"/>
          <a:ext cx="0" cy="0"/>
          <a:chOff x="0" y="0"/>
          <a:chExt cx="0" cy="0"/>
        </a:xfrm>
      </p:grpSpPr>
      <p:sp>
        <p:nvSpPr>
          <p:cNvPr id="26" name="Title 13">
            <a:extLst>
              <a:ext uri="{FF2B5EF4-FFF2-40B4-BE49-F238E27FC236}">
                <a16:creationId xmlns:a16="http://schemas.microsoft.com/office/drawing/2014/main" id="{3265DD9D-6018-7248-B068-226B5087E31A}"/>
              </a:ext>
            </a:extLst>
          </p:cNvPr>
          <p:cNvSpPr>
            <a:spLocks noGrp="1"/>
          </p:cNvSpPr>
          <p:nvPr>
            <p:ph type="title" hasCustomPrompt="1"/>
          </p:nvPr>
        </p:nvSpPr>
        <p:spPr>
          <a:xfrm>
            <a:off x="833175" y="528629"/>
            <a:ext cx="10540405" cy="479900"/>
          </a:xfrm>
        </p:spPr>
        <p:txBody>
          <a:bodyPr lIns="0" tIns="0" rIns="0" bIns="0" anchor="t">
            <a:noAutofit/>
          </a:bodyPr>
          <a:lstStyle>
            <a:lvl1pPr>
              <a:defRPr sz="3600" b="1">
                <a:solidFill>
                  <a:schemeClr val="accent5"/>
                </a:solidFill>
              </a:defRPr>
            </a:lvl1pPr>
          </a:lstStyle>
          <a:p>
            <a:r>
              <a:rPr lang="en-US" dirty="0"/>
              <a:t>Click to edit master title text</a:t>
            </a:r>
            <a:br>
              <a:rPr lang="en-US" dirty="0"/>
            </a:br>
            <a:endParaRPr lang="en-US" dirty="0"/>
          </a:p>
        </p:txBody>
      </p:sp>
      <p:sp>
        <p:nvSpPr>
          <p:cNvPr id="27" name="Text Placeholder 11">
            <a:extLst>
              <a:ext uri="{FF2B5EF4-FFF2-40B4-BE49-F238E27FC236}">
                <a16:creationId xmlns:a16="http://schemas.microsoft.com/office/drawing/2014/main" id="{2BB5A709-E25A-CC47-AE58-EC9F42EF1219}"/>
              </a:ext>
            </a:extLst>
          </p:cNvPr>
          <p:cNvSpPr>
            <a:spLocks noGrp="1"/>
          </p:cNvSpPr>
          <p:nvPr>
            <p:ph type="body" sz="quarter" idx="21" hasCustomPrompt="1"/>
          </p:nvPr>
        </p:nvSpPr>
        <p:spPr>
          <a:xfrm>
            <a:off x="833176" y="1018950"/>
            <a:ext cx="10540404" cy="479900"/>
          </a:xfrm>
        </p:spPr>
        <p:txBody>
          <a:bodyPr lIns="0" tIns="0" rIns="0" bIns="0">
            <a:noAutofit/>
          </a:bodyPr>
          <a:lstStyle>
            <a:lvl1pPr marL="0" indent="0">
              <a:buNone/>
              <a:defRPr sz="2800" b="1">
                <a:solidFill>
                  <a:schemeClr val="accent6"/>
                </a:solidFill>
              </a:defRPr>
            </a:lvl1pPr>
          </a:lstStyle>
          <a:p>
            <a:pPr lvl="0"/>
            <a:r>
              <a:rPr lang="en-US" dirty="0"/>
              <a:t>Click to edit master title text</a:t>
            </a:r>
          </a:p>
        </p:txBody>
      </p:sp>
      <p:sp>
        <p:nvSpPr>
          <p:cNvPr id="3" name="Picture Placeholder 2">
            <a:extLst>
              <a:ext uri="{FF2B5EF4-FFF2-40B4-BE49-F238E27FC236}">
                <a16:creationId xmlns:a16="http://schemas.microsoft.com/office/drawing/2014/main" id="{37BB3087-49AA-480C-A462-1133A6E7C6C7}"/>
              </a:ext>
            </a:extLst>
          </p:cNvPr>
          <p:cNvSpPr>
            <a:spLocks noGrp="1"/>
          </p:cNvSpPr>
          <p:nvPr>
            <p:ph type="pic" sz="quarter" idx="22" hasCustomPrompt="1"/>
          </p:nvPr>
        </p:nvSpPr>
        <p:spPr>
          <a:xfrm>
            <a:off x="-1" y="2066536"/>
            <a:ext cx="12188951" cy="4800602"/>
          </a:xfrm>
          <a:solidFill>
            <a:schemeClr val="accent1"/>
          </a:solidFill>
        </p:spPr>
        <p:txBody>
          <a:bodyPr anchor="ctr">
            <a:normAutofit/>
          </a:bodyPr>
          <a:lstStyle>
            <a:lvl1pPr algn="ctr">
              <a:defRPr sz="1600"/>
            </a:lvl1pPr>
          </a:lstStyle>
          <a:p>
            <a:r>
              <a:rPr lang="en-US" dirty="0"/>
              <a:t>Click to insert image here</a:t>
            </a:r>
          </a:p>
        </p:txBody>
      </p:sp>
      <p:sp>
        <p:nvSpPr>
          <p:cNvPr id="12" name="Text Placeholder 9">
            <a:extLst>
              <a:ext uri="{FF2B5EF4-FFF2-40B4-BE49-F238E27FC236}">
                <a16:creationId xmlns:a16="http://schemas.microsoft.com/office/drawing/2014/main" id="{60AF7B98-3554-234B-A9A0-828B8E3E8697}"/>
              </a:ext>
            </a:extLst>
          </p:cNvPr>
          <p:cNvSpPr>
            <a:spLocks noGrp="1"/>
          </p:cNvSpPr>
          <p:nvPr>
            <p:ph type="body" sz="quarter" idx="10" hasCustomPrompt="1"/>
          </p:nvPr>
        </p:nvSpPr>
        <p:spPr>
          <a:xfrm>
            <a:off x="0" y="2066537"/>
            <a:ext cx="6096000" cy="4800604"/>
          </a:xfrm>
          <a:solidFill>
            <a:srgbClr val="262626">
              <a:alpha val="61961"/>
            </a:srgbClr>
          </a:solidFill>
        </p:spPr>
        <p:txBody>
          <a:bodyPr lIns="1920240" tIns="274320" anchor="ctr" anchorCtr="0">
            <a:normAutofit/>
          </a:bodyPr>
          <a:lstStyle>
            <a:lvl1pPr marL="0" indent="0" algn="l">
              <a:lnSpc>
                <a:spcPct val="60000"/>
              </a:lnSpc>
              <a:buNone/>
              <a:defRPr sz="1600" b="0" i="0">
                <a:solidFill>
                  <a:schemeClr val="bg1"/>
                </a:solidFill>
                <a:latin typeface="+mn-lt"/>
                <a:cs typeface="Arial" panose="020B0604020202020204" pitchFamily="34" charset="0"/>
              </a:defRPr>
            </a:lvl1pPr>
          </a:lstStyle>
          <a:p>
            <a:pPr lvl="0"/>
            <a:r>
              <a:rPr lang="en-US" dirty="0"/>
              <a:t>Click to edit master</a:t>
            </a:r>
          </a:p>
          <a:p>
            <a:pPr lvl="0"/>
            <a:r>
              <a:rPr lang="en-US" dirty="0"/>
              <a:t>text style</a:t>
            </a:r>
          </a:p>
          <a:p>
            <a:pPr lvl="0"/>
            <a:endParaRPr lang="en-US" dirty="0"/>
          </a:p>
        </p:txBody>
      </p:sp>
    </p:spTree>
    <p:extLst>
      <p:ext uri="{BB962C8B-B14F-4D97-AF65-F5344CB8AC3E}">
        <p14:creationId xmlns:p14="http://schemas.microsoft.com/office/powerpoint/2010/main" val="63430805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3 Content Horizont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E667F-4D1E-EA4A-9BD5-F58C1A590CE7}"/>
              </a:ext>
            </a:extLst>
          </p:cNvPr>
          <p:cNvSpPr>
            <a:spLocks noGrp="1"/>
          </p:cNvSpPr>
          <p:nvPr>
            <p:ph type="title" hasCustomPrompt="1"/>
          </p:nvPr>
        </p:nvSpPr>
        <p:spPr>
          <a:xfrm>
            <a:off x="838199" y="566928"/>
            <a:ext cx="10537683" cy="862621"/>
          </a:xfrm>
        </p:spPr>
        <p:txBody>
          <a:bodyPr lIns="0" tIns="0" anchor="t">
            <a:normAutofit/>
          </a:bodyPr>
          <a:lstStyle>
            <a:lvl1pPr>
              <a:defRPr sz="2800" b="1">
                <a:solidFill>
                  <a:schemeClr val="accent5"/>
                </a:solidFill>
              </a:defRPr>
            </a:lvl1pPr>
          </a:lstStyle>
          <a:p>
            <a:r>
              <a:rPr lang="en-US" dirty="0"/>
              <a:t>Click to edit master title style</a:t>
            </a:r>
          </a:p>
        </p:txBody>
      </p:sp>
      <p:sp>
        <p:nvSpPr>
          <p:cNvPr id="4" name="Picture Placeholder 3">
            <a:extLst>
              <a:ext uri="{FF2B5EF4-FFF2-40B4-BE49-F238E27FC236}">
                <a16:creationId xmlns:a16="http://schemas.microsoft.com/office/drawing/2014/main" id="{FDA66A47-2551-47FC-AF11-56C9D8900AD8}"/>
              </a:ext>
            </a:extLst>
          </p:cNvPr>
          <p:cNvSpPr>
            <a:spLocks noGrp="1"/>
          </p:cNvSpPr>
          <p:nvPr>
            <p:ph type="pic" sz="quarter" idx="32" hasCustomPrompt="1"/>
          </p:nvPr>
        </p:nvSpPr>
        <p:spPr>
          <a:xfrm>
            <a:off x="2895600" y="2022680"/>
            <a:ext cx="3200400" cy="1225296"/>
          </a:xfrm>
          <a:solidFill>
            <a:schemeClr val="accent1"/>
          </a:solidFill>
          <a:ln w="12700">
            <a:solidFill>
              <a:schemeClr val="accent5"/>
            </a:solidFill>
          </a:ln>
        </p:spPr>
        <p:txBody>
          <a:bodyPr anchor="ctr">
            <a:normAutofit/>
          </a:bodyPr>
          <a:lstStyle>
            <a:lvl1pPr algn="ctr">
              <a:defRPr sz="1600"/>
            </a:lvl1pPr>
          </a:lstStyle>
          <a:p>
            <a:r>
              <a:rPr lang="en-US" dirty="0"/>
              <a:t>Click to insert image</a:t>
            </a:r>
          </a:p>
        </p:txBody>
      </p:sp>
      <p:sp>
        <p:nvSpPr>
          <p:cNvPr id="13" name="Text Placeholder 5">
            <a:extLst>
              <a:ext uri="{FF2B5EF4-FFF2-40B4-BE49-F238E27FC236}">
                <a16:creationId xmlns:a16="http://schemas.microsoft.com/office/drawing/2014/main" id="{46A8B312-3B12-4FB7-8207-99056B6249D0}"/>
              </a:ext>
            </a:extLst>
          </p:cNvPr>
          <p:cNvSpPr>
            <a:spLocks noGrp="1"/>
          </p:cNvSpPr>
          <p:nvPr>
            <p:ph type="body" sz="quarter" idx="35" hasCustomPrompt="1"/>
          </p:nvPr>
        </p:nvSpPr>
        <p:spPr>
          <a:xfrm>
            <a:off x="6107040" y="2022680"/>
            <a:ext cx="3200400" cy="1225296"/>
          </a:xfrm>
          <a:solidFill>
            <a:schemeClr val="accent5"/>
          </a:solidFill>
          <a:ln w="25400">
            <a:solidFill>
              <a:schemeClr val="accent5"/>
            </a:solidFill>
          </a:ln>
        </p:spPr>
        <p:txBody>
          <a:bodyPr lIns="438912" rIns="438912" anchor="ctr">
            <a:normAutofit/>
          </a:bodyPr>
          <a:lstStyle>
            <a:lvl1pPr marL="0" indent="0">
              <a:buFontTx/>
              <a:buNone/>
              <a:defRPr sz="1600">
                <a:solidFill>
                  <a:schemeClr val="bg1"/>
                </a:solidFill>
              </a:defRPr>
            </a:lvl1pPr>
          </a:lstStyle>
          <a:p>
            <a:r>
              <a:rPr lang="en-US" dirty="0">
                <a:solidFill>
                  <a:schemeClr val="bg1"/>
                </a:solidFill>
              </a:rPr>
              <a:t>Click to edit master text style</a:t>
            </a:r>
          </a:p>
        </p:txBody>
      </p:sp>
      <p:sp>
        <p:nvSpPr>
          <p:cNvPr id="15" name="Picture Placeholder 3">
            <a:extLst>
              <a:ext uri="{FF2B5EF4-FFF2-40B4-BE49-F238E27FC236}">
                <a16:creationId xmlns:a16="http://schemas.microsoft.com/office/drawing/2014/main" id="{1889AF3F-A262-4DE7-9C9F-D0730B47D914}"/>
              </a:ext>
            </a:extLst>
          </p:cNvPr>
          <p:cNvSpPr>
            <a:spLocks noGrp="1"/>
          </p:cNvSpPr>
          <p:nvPr>
            <p:ph type="pic" sz="quarter" idx="33" hasCustomPrompt="1"/>
          </p:nvPr>
        </p:nvSpPr>
        <p:spPr>
          <a:xfrm>
            <a:off x="2895600" y="3470340"/>
            <a:ext cx="3200400" cy="1225296"/>
          </a:xfrm>
          <a:solidFill>
            <a:schemeClr val="accent1"/>
          </a:solidFill>
          <a:ln w="12700">
            <a:solidFill>
              <a:schemeClr val="accent5"/>
            </a:solidFill>
          </a:ln>
        </p:spPr>
        <p:txBody>
          <a:bodyPr anchor="ctr">
            <a:normAutofit/>
          </a:bodyPr>
          <a:lstStyle>
            <a:lvl1pPr algn="ctr">
              <a:defRPr sz="1600"/>
            </a:lvl1pPr>
          </a:lstStyle>
          <a:p>
            <a:r>
              <a:rPr lang="en-US" dirty="0"/>
              <a:t>Click to insert image</a:t>
            </a:r>
          </a:p>
        </p:txBody>
      </p:sp>
      <p:sp>
        <p:nvSpPr>
          <p:cNvPr id="30" name="Text Placeholder 5">
            <a:extLst>
              <a:ext uri="{FF2B5EF4-FFF2-40B4-BE49-F238E27FC236}">
                <a16:creationId xmlns:a16="http://schemas.microsoft.com/office/drawing/2014/main" id="{43E97BC8-22E4-3141-9608-84A945A42A89}"/>
              </a:ext>
            </a:extLst>
          </p:cNvPr>
          <p:cNvSpPr>
            <a:spLocks noGrp="1"/>
          </p:cNvSpPr>
          <p:nvPr>
            <p:ph type="body" sz="quarter" idx="22" hasCustomPrompt="1"/>
          </p:nvPr>
        </p:nvSpPr>
        <p:spPr>
          <a:xfrm>
            <a:off x="6096000" y="3470340"/>
            <a:ext cx="3200400" cy="1225296"/>
          </a:xfrm>
          <a:solidFill>
            <a:schemeClr val="accent5"/>
          </a:solidFill>
          <a:ln w="25400">
            <a:solidFill>
              <a:schemeClr val="accent5"/>
            </a:solidFill>
          </a:ln>
        </p:spPr>
        <p:txBody>
          <a:bodyPr lIns="438912" rIns="438912" anchor="ctr">
            <a:normAutofit/>
          </a:bodyPr>
          <a:lstStyle>
            <a:lvl1pPr marL="0" indent="0">
              <a:buFontTx/>
              <a:buNone/>
              <a:defRPr sz="1600">
                <a:solidFill>
                  <a:schemeClr val="bg1"/>
                </a:solidFill>
              </a:defRPr>
            </a:lvl1pPr>
          </a:lstStyle>
          <a:p>
            <a:r>
              <a:rPr lang="en-US" dirty="0">
                <a:solidFill>
                  <a:schemeClr val="bg1"/>
                </a:solidFill>
              </a:rPr>
              <a:t>Click to edit master text style</a:t>
            </a:r>
          </a:p>
        </p:txBody>
      </p:sp>
      <p:sp>
        <p:nvSpPr>
          <p:cNvPr id="16" name="Picture Placeholder 3">
            <a:extLst>
              <a:ext uri="{FF2B5EF4-FFF2-40B4-BE49-F238E27FC236}">
                <a16:creationId xmlns:a16="http://schemas.microsoft.com/office/drawing/2014/main" id="{F4D375CF-42E3-43DD-814F-AC643A2908FE}"/>
              </a:ext>
            </a:extLst>
          </p:cNvPr>
          <p:cNvSpPr>
            <a:spLocks noGrp="1"/>
          </p:cNvSpPr>
          <p:nvPr>
            <p:ph type="pic" sz="quarter" idx="34" hasCustomPrompt="1"/>
          </p:nvPr>
        </p:nvSpPr>
        <p:spPr>
          <a:xfrm>
            <a:off x="2895600" y="4922214"/>
            <a:ext cx="3200400" cy="1225296"/>
          </a:xfrm>
          <a:solidFill>
            <a:schemeClr val="accent1"/>
          </a:solidFill>
          <a:ln w="12700">
            <a:solidFill>
              <a:schemeClr val="accent5"/>
            </a:solidFill>
          </a:ln>
        </p:spPr>
        <p:txBody>
          <a:bodyPr anchor="ctr">
            <a:normAutofit/>
          </a:bodyPr>
          <a:lstStyle>
            <a:lvl1pPr algn="ctr">
              <a:defRPr sz="1600"/>
            </a:lvl1pPr>
          </a:lstStyle>
          <a:p>
            <a:r>
              <a:rPr lang="en-US" dirty="0"/>
              <a:t>Click to insert image</a:t>
            </a:r>
          </a:p>
        </p:txBody>
      </p:sp>
      <p:sp>
        <p:nvSpPr>
          <p:cNvPr id="14" name="Text Placeholder 5">
            <a:extLst>
              <a:ext uri="{FF2B5EF4-FFF2-40B4-BE49-F238E27FC236}">
                <a16:creationId xmlns:a16="http://schemas.microsoft.com/office/drawing/2014/main" id="{1B752F2A-0251-4959-80B1-17743D2F9FE4}"/>
              </a:ext>
            </a:extLst>
          </p:cNvPr>
          <p:cNvSpPr>
            <a:spLocks noGrp="1"/>
          </p:cNvSpPr>
          <p:nvPr>
            <p:ph type="body" sz="quarter" idx="36" hasCustomPrompt="1"/>
          </p:nvPr>
        </p:nvSpPr>
        <p:spPr>
          <a:xfrm>
            <a:off x="6096000" y="4922214"/>
            <a:ext cx="3200400" cy="1225296"/>
          </a:xfrm>
          <a:solidFill>
            <a:schemeClr val="accent5"/>
          </a:solidFill>
          <a:ln w="25400">
            <a:solidFill>
              <a:schemeClr val="accent5"/>
            </a:solidFill>
          </a:ln>
        </p:spPr>
        <p:txBody>
          <a:bodyPr lIns="438912" rIns="438912" anchor="ctr">
            <a:normAutofit/>
          </a:bodyPr>
          <a:lstStyle>
            <a:lvl1pPr marL="0" indent="0">
              <a:buFontTx/>
              <a:buNone/>
              <a:defRPr sz="1600">
                <a:solidFill>
                  <a:schemeClr val="bg1"/>
                </a:solidFill>
              </a:defRPr>
            </a:lvl1pPr>
          </a:lstStyle>
          <a:p>
            <a:r>
              <a:rPr lang="en-US" dirty="0">
                <a:solidFill>
                  <a:schemeClr val="bg1"/>
                </a:solidFill>
              </a:rPr>
              <a:t>Click to edit master text style</a:t>
            </a:r>
          </a:p>
        </p:txBody>
      </p:sp>
      <p:sp>
        <p:nvSpPr>
          <p:cNvPr id="17" name="Slide Number Placeholder 16">
            <a:extLst>
              <a:ext uri="{FF2B5EF4-FFF2-40B4-BE49-F238E27FC236}">
                <a16:creationId xmlns:a16="http://schemas.microsoft.com/office/drawing/2014/main" id="{127BF259-DAF9-B243-B6F0-58E2A58BD7DC}"/>
              </a:ext>
            </a:extLst>
          </p:cNvPr>
          <p:cNvSpPr>
            <a:spLocks noGrp="1"/>
          </p:cNvSpPr>
          <p:nvPr>
            <p:ph type="sldNum" sz="quarter" idx="17"/>
          </p:nvPr>
        </p:nvSpPr>
        <p:spPr/>
        <p:txBody>
          <a:bodyPr/>
          <a:lstStyle>
            <a:lvl1pPr>
              <a:defRPr sz="1200"/>
            </a:lvl1pPr>
          </a:lstStyle>
          <a:p>
            <a:fld id="{A52BEA90-E6BE-45F4-8D5D-C2E01FE3DBCB}" type="slidenum">
              <a:rPr lang="en-US" smtClean="0"/>
              <a:pPr/>
              <a:t>‹#›</a:t>
            </a:fld>
            <a:endParaRPr lang="en-US" dirty="0"/>
          </a:p>
        </p:txBody>
      </p:sp>
    </p:spTree>
    <p:extLst>
      <p:ext uri="{BB962C8B-B14F-4D97-AF65-F5344CB8AC3E}">
        <p14:creationId xmlns:p14="http://schemas.microsoft.com/office/powerpoint/2010/main" val="43982300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4104"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3 column">
    <p:spTree>
      <p:nvGrpSpPr>
        <p:cNvPr id="1" name=""/>
        <p:cNvGrpSpPr/>
        <p:nvPr/>
      </p:nvGrpSpPr>
      <p:grpSpPr>
        <a:xfrm>
          <a:off x="0" y="0"/>
          <a:ext cx="0" cy="0"/>
          <a:chOff x="0" y="0"/>
          <a:chExt cx="0" cy="0"/>
        </a:xfrm>
      </p:grpSpPr>
      <p:sp>
        <p:nvSpPr>
          <p:cNvPr id="36" name="Title 13">
            <a:extLst>
              <a:ext uri="{FF2B5EF4-FFF2-40B4-BE49-F238E27FC236}">
                <a16:creationId xmlns:a16="http://schemas.microsoft.com/office/drawing/2014/main" id="{40DEA294-B1C6-9E48-A990-C4FC916393BE}"/>
              </a:ext>
            </a:extLst>
          </p:cNvPr>
          <p:cNvSpPr>
            <a:spLocks noGrp="1"/>
          </p:cNvSpPr>
          <p:nvPr>
            <p:ph type="title" hasCustomPrompt="1"/>
          </p:nvPr>
        </p:nvSpPr>
        <p:spPr>
          <a:xfrm>
            <a:off x="838199" y="566928"/>
            <a:ext cx="10537683" cy="873436"/>
          </a:xfrm>
        </p:spPr>
        <p:txBody>
          <a:bodyPr lIns="0" tIns="0" rIns="0" bIns="0" anchor="t">
            <a:noAutofit/>
          </a:bodyPr>
          <a:lstStyle>
            <a:lvl1pPr>
              <a:defRPr sz="2800" b="1">
                <a:solidFill>
                  <a:schemeClr val="accent5"/>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692A9031-5DBD-4AD9-9381-7F3F67DD857C}"/>
              </a:ext>
            </a:extLst>
          </p:cNvPr>
          <p:cNvSpPr>
            <a:spLocks noGrp="1"/>
          </p:cNvSpPr>
          <p:nvPr>
            <p:ph type="pic" sz="quarter" idx="31" hasCustomPrompt="1"/>
          </p:nvPr>
        </p:nvSpPr>
        <p:spPr>
          <a:xfrm>
            <a:off x="838200" y="2540000"/>
            <a:ext cx="3043238" cy="2711450"/>
          </a:xfrm>
          <a:solidFill>
            <a:schemeClr val="accent1"/>
          </a:solidFill>
        </p:spPr>
        <p:txBody>
          <a:bodyPr anchor="ctr">
            <a:normAutofit/>
          </a:bodyPr>
          <a:lstStyle>
            <a:lvl1pPr algn="ctr">
              <a:defRPr sz="1800"/>
            </a:lvl1pPr>
          </a:lstStyle>
          <a:p>
            <a:r>
              <a:rPr lang="en-US" dirty="0"/>
              <a:t>Click to insert image</a:t>
            </a:r>
          </a:p>
        </p:txBody>
      </p:sp>
      <p:sp>
        <p:nvSpPr>
          <p:cNvPr id="19" name="Text Placeholder 9">
            <a:extLst>
              <a:ext uri="{FF2B5EF4-FFF2-40B4-BE49-F238E27FC236}">
                <a16:creationId xmlns:a16="http://schemas.microsoft.com/office/drawing/2014/main" id="{89751D94-3DF3-A241-B368-55DC9BEF389C}"/>
              </a:ext>
            </a:extLst>
          </p:cNvPr>
          <p:cNvSpPr>
            <a:spLocks noGrp="1"/>
          </p:cNvSpPr>
          <p:nvPr>
            <p:ph type="body" sz="quarter" idx="30" hasCustomPrompt="1"/>
          </p:nvPr>
        </p:nvSpPr>
        <p:spPr>
          <a:xfrm>
            <a:off x="838197" y="4634096"/>
            <a:ext cx="3042684" cy="617685"/>
          </a:xfrm>
          <a:solidFill>
            <a:schemeClr val="accent4">
              <a:alpha val="90000"/>
            </a:schemeClr>
          </a:solidFill>
        </p:spPr>
        <p:txBody>
          <a:bodyPr lIns="91440" tIns="91440" anchor="ctr" anchorCtr="0">
            <a:normAutofit/>
          </a:bodyPr>
          <a:lstStyle>
            <a:lvl1pPr marL="0" indent="0" algn="ctr">
              <a:lnSpc>
                <a:spcPct val="60000"/>
              </a:lnSpc>
              <a:buNone/>
              <a:defRPr sz="1600" b="0" i="0">
                <a:solidFill>
                  <a:schemeClr val="bg1"/>
                </a:solidFill>
                <a:latin typeface="+mn-lt"/>
                <a:cs typeface="Arial" panose="020B0604020202020204" pitchFamily="34" charset="0"/>
              </a:defRPr>
            </a:lvl1pPr>
          </a:lstStyle>
          <a:p>
            <a:pPr lvl="0"/>
            <a:r>
              <a:rPr lang="en-US" dirty="0"/>
              <a:t>Click to edit master text style</a:t>
            </a:r>
          </a:p>
        </p:txBody>
      </p:sp>
      <p:sp>
        <p:nvSpPr>
          <p:cNvPr id="12" name="Picture Placeholder 2">
            <a:extLst>
              <a:ext uri="{FF2B5EF4-FFF2-40B4-BE49-F238E27FC236}">
                <a16:creationId xmlns:a16="http://schemas.microsoft.com/office/drawing/2014/main" id="{3B5A1782-324D-4E6F-B70F-B4AAAF5BE282}"/>
              </a:ext>
            </a:extLst>
          </p:cNvPr>
          <p:cNvSpPr>
            <a:spLocks noGrp="1"/>
          </p:cNvSpPr>
          <p:nvPr>
            <p:ph type="pic" sz="quarter" idx="32" hasCustomPrompt="1"/>
          </p:nvPr>
        </p:nvSpPr>
        <p:spPr>
          <a:xfrm>
            <a:off x="4600994" y="2540000"/>
            <a:ext cx="3043238" cy="2711450"/>
          </a:xfrm>
          <a:solidFill>
            <a:schemeClr val="accent1"/>
          </a:solidFill>
        </p:spPr>
        <p:txBody>
          <a:bodyPr anchor="ctr">
            <a:normAutofit/>
          </a:bodyPr>
          <a:lstStyle>
            <a:lvl1pPr algn="ctr">
              <a:defRPr sz="1800"/>
            </a:lvl1pPr>
          </a:lstStyle>
          <a:p>
            <a:r>
              <a:rPr lang="en-US" dirty="0"/>
              <a:t>Click to insert image</a:t>
            </a:r>
          </a:p>
        </p:txBody>
      </p:sp>
      <p:sp>
        <p:nvSpPr>
          <p:cNvPr id="16" name="Text Placeholder 9">
            <a:extLst>
              <a:ext uri="{FF2B5EF4-FFF2-40B4-BE49-F238E27FC236}">
                <a16:creationId xmlns:a16="http://schemas.microsoft.com/office/drawing/2014/main" id="{D02C2A04-A4DF-194D-9BF0-98BDCA834A87}"/>
              </a:ext>
            </a:extLst>
          </p:cNvPr>
          <p:cNvSpPr>
            <a:spLocks noGrp="1"/>
          </p:cNvSpPr>
          <p:nvPr>
            <p:ph type="body" sz="quarter" idx="29" hasCustomPrompt="1"/>
          </p:nvPr>
        </p:nvSpPr>
        <p:spPr>
          <a:xfrm>
            <a:off x="4601548" y="4634097"/>
            <a:ext cx="3042684" cy="617685"/>
          </a:xfrm>
          <a:solidFill>
            <a:schemeClr val="accent2">
              <a:alpha val="90000"/>
            </a:schemeClr>
          </a:solidFill>
        </p:spPr>
        <p:txBody>
          <a:bodyPr lIns="91440" tIns="91440" anchor="ctr" anchorCtr="0">
            <a:normAutofit/>
          </a:bodyPr>
          <a:lstStyle>
            <a:lvl1pPr marL="0" indent="0" algn="ctr">
              <a:lnSpc>
                <a:spcPct val="60000"/>
              </a:lnSpc>
              <a:buNone/>
              <a:defRPr sz="1600" b="0" i="0">
                <a:solidFill>
                  <a:schemeClr val="bg1"/>
                </a:solidFill>
                <a:latin typeface="+mn-lt"/>
                <a:cs typeface="Arial" panose="020B0604020202020204" pitchFamily="34" charset="0"/>
              </a:defRPr>
            </a:lvl1pPr>
          </a:lstStyle>
          <a:p>
            <a:pPr lvl="0"/>
            <a:r>
              <a:rPr lang="en-US" dirty="0"/>
              <a:t>Click to edit master text style</a:t>
            </a:r>
          </a:p>
        </p:txBody>
      </p:sp>
      <p:sp>
        <p:nvSpPr>
          <p:cNvPr id="13" name="Picture Placeholder 2">
            <a:extLst>
              <a:ext uri="{FF2B5EF4-FFF2-40B4-BE49-F238E27FC236}">
                <a16:creationId xmlns:a16="http://schemas.microsoft.com/office/drawing/2014/main" id="{D948B0B4-59DD-4F57-BC4D-AD690F1F9A8F}"/>
              </a:ext>
            </a:extLst>
          </p:cNvPr>
          <p:cNvSpPr>
            <a:spLocks noGrp="1"/>
          </p:cNvSpPr>
          <p:nvPr>
            <p:ph type="pic" sz="quarter" idx="33" hasCustomPrompt="1"/>
          </p:nvPr>
        </p:nvSpPr>
        <p:spPr>
          <a:xfrm>
            <a:off x="8310557" y="2540000"/>
            <a:ext cx="3043238" cy="2711450"/>
          </a:xfrm>
          <a:solidFill>
            <a:schemeClr val="accent1"/>
          </a:solidFill>
        </p:spPr>
        <p:txBody>
          <a:bodyPr anchor="ctr">
            <a:normAutofit/>
          </a:bodyPr>
          <a:lstStyle>
            <a:lvl1pPr algn="ctr">
              <a:defRPr sz="1800"/>
            </a:lvl1pPr>
          </a:lstStyle>
          <a:p>
            <a:r>
              <a:rPr lang="en-US" dirty="0"/>
              <a:t>Click to insert image</a:t>
            </a:r>
          </a:p>
        </p:txBody>
      </p:sp>
      <p:sp>
        <p:nvSpPr>
          <p:cNvPr id="15" name="Text Placeholder 9">
            <a:extLst>
              <a:ext uri="{FF2B5EF4-FFF2-40B4-BE49-F238E27FC236}">
                <a16:creationId xmlns:a16="http://schemas.microsoft.com/office/drawing/2014/main" id="{910F1566-2F10-C94E-A440-3BE6863E4147}"/>
              </a:ext>
            </a:extLst>
          </p:cNvPr>
          <p:cNvSpPr>
            <a:spLocks noGrp="1"/>
          </p:cNvSpPr>
          <p:nvPr>
            <p:ph type="body" sz="quarter" idx="10" hasCustomPrompt="1"/>
          </p:nvPr>
        </p:nvSpPr>
        <p:spPr>
          <a:xfrm>
            <a:off x="8311111" y="4636714"/>
            <a:ext cx="3042684" cy="617685"/>
          </a:xfrm>
          <a:solidFill>
            <a:schemeClr val="accent3">
              <a:alpha val="90000"/>
            </a:schemeClr>
          </a:solidFill>
        </p:spPr>
        <p:txBody>
          <a:bodyPr lIns="91440" tIns="91440" anchor="ctr" anchorCtr="0">
            <a:normAutofit/>
          </a:bodyPr>
          <a:lstStyle>
            <a:lvl1pPr marL="0" indent="0" algn="ctr">
              <a:lnSpc>
                <a:spcPct val="60000"/>
              </a:lnSpc>
              <a:buNone/>
              <a:defRPr sz="1600" b="0" i="0">
                <a:solidFill>
                  <a:schemeClr val="bg1"/>
                </a:solidFill>
                <a:latin typeface="+mn-lt"/>
                <a:cs typeface="Arial" panose="020B0604020202020204" pitchFamily="34" charset="0"/>
              </a:defRPr>
            </a:lvl1pPr>
          </a:lstStyle>
          <a:p>
            <a:pPr lvl="0"/>
            <a:r>
              <a:rPr lang="en-US" dirty="0"/>
              <a:t>Click to edit master text style</a:t>
            </a:r>
          </a:p>
        </p:txBody>
      </p:sp>
      <p:sp>
        <p:nvSpPr>
          <p:cNvPr id="17" name="Slide Number Placeholder 16">
            <a:extLst>
              <a:ext uri="{FF2B5EF4-FFF2-40B4-BE49-F238E27FC236}">
                <a16:creationId xmlns:a16="http://schemas.microsoft.com/office/drawing/2014/main" id="{127BF259-DAF9-B243-B6F0-58E2A58BD7DC}"/>
              </a:ext>
            </a:extLst>
          </p:cNvPr>
          <p:cNvSpPr>
            <a:spLocks noGrp="1"/>
          </p:cNvSpPr>
          <p:nvPr>
            <p:ph type="sldNum" sz="quarter" idx="17"/>
          </p:nvPr>
        </p:nvSpPr>
        <p:spPr/>
        <p:txBody>
          <a:bodyPr/>
          <a:lstStyle>
            <a:lvl1pPr>
              <a:defRPr sz="1200"/>
            </a:lvl1pPr>
          </a:lstStyle>
          <a:p>
            <a:fld id="{A52BEA90-E6BE-45F4-8D5D-C2E01FE3DBCB}" type="slidenum">
              <a:rPr lang="en-US" smtClean="0"/>
              <a:pPr/>
              <a:t>‹#›</a:t>
            </a:fld>
            <a:endParaRPr lang="en-US" dirty="0"/>
          </a:p>
        </p:txBody>
      </p:sp>
    </p:spTree>
    <p:extLst>
      <p:ext uri="{BB962C8B-B14F-4D97-AF65-F5344CB8AC3E}">
        <p14:creationId xmlns:p14="http://schemas.microsoft.com/office/powerpoint/2010/main" val="408707861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9" name="Title 13">
            <a:extLst>
              <a:ext uri="{FF2B5EF4-FFF2-40B4-BE49-F238E27FC236}">
                <a16:creationId xmlns:a16="http://schemas.microsoft.com/office/drawing/2014/main" id="{61830361-A194-9F4E-999F-05BDD53E56D9}"/>
              </a:ext>
            </a:extLst>
          </p:cNvPr>
          <p:cNvSpPr>
            <a:spLocks noGrp="1"/>
          </p:cNvSpPr>
          <p:nvPr>
            <p:ph type="title" hasCustomPrompt="1"/>
          </p:nvPr>
        </p:nvSpPr>
        <p:spPr>
          <a:xfrm>
            <a:off x="838199" y="566928"/>
            <a:ext cx="10537683" cy="873436"/>
          </a:xfrm>
        </p:spPr>
        <p:txBody>
          <a:bodyPr lIns="0" tIns="0" rIns="0" bIns="0" anchor="t">
            <a:noAutofit/>
          </a:bodyPr>
          <a:lstStyle>
            <a:lvl1pPr>
              <a:defRPr sz="2800" b="1">
                <a:solidFill>
                  <a:schemeClr val="accent5"/>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EF09F5E-ECB4-4608-BAD6-3C0B906FBC10}"/>
              </a:ext>
            </a:extLst>
          </p:cNvPr>
          <p:cNvSpPr>
            <a:spLocks noGrp="1"/>
          </p:cNvSpPr>
          <p:nvPr>
            <p:ph sz="quarter" idx="25" hasCustomPrompt="1"/>
          </p:nvPr>
        </p:nvSpPr>
        <p:spPr>
          <a:xfrm>
            <a:off x="1968500" y="1780031"/>
            <a:ext cx="3225800" cy="3930207"/>
          </a:xfrm>
          <a:solidFill>
            <a:schemeClr val="accent1"/>
          </a:solidFill>
        </p:spPr>
        <p:txBody>
          <a:bodyPr anchor="ctr">
            <a:normAutofit/>
          </a:bodyPr>
          <a:lstStyle>
            <a:lvl1pPr algn="ctr">
              <a:defRPr sz="1600"/>
            </a:lvl1pPr>
          </a:lstStyle>
          <a:p>
            <a:pPr lvl="0"/>
            <a:r>
              <a:rPr lang="en-US" dirty="0"/>
              <a:t>Click to insert image or graphic here</a:t>
            </a:r>
          </a:p>
        </p:txBody>
      </p:sp>
      <p:sp>
        <p:nvSpPr>
          <p:cNvPr id="10" name="Content Placeholder 2">
            <a:extLst>
              <a:ext uri="{FF2B5EF4-FFF2-40B4-BE49-F238E27FC236}">
                <a16:creationId xmlns:a16="http://schemas.microsoft.com/office/drawing/2014/main" id="{D31456E2-715C-4D0E-AEC1-EDCEF7EFE170}"/>
              </a:ext>
            </a:extLst>
          </p:cNvPr>
          <p:cNvSpPr>
            <a:spLocks noGrp="1"/>
          </p:cNvSpPr>
          <p:nvPr>
            <p:ph sz="quarter" idx="26" hasCustomPrompt="1"/>
          </p:nvPr>
        </p:nvSpPr>
        <p:spPr>
          <a:xfrm>
            <a:off x="6997700" y="1779475"/>
            <a:ext cx="3225800" cy="3930207"/>
          </a:xfrm>
          <a:solidFill>
            <a:schemeClr val="accent1"/>
          </a:solidFill>
        </p:spPr>
        <p:txBody>
          <a:bodyPr anchor="ctr">
            <a:normAutofit/>
          </a:bodyPr>
          <a:lstStyle>
            <a:lvl1pPr algn="ctr">
              <a:defRPr sz="1600"/>
            </a:lvl1pPr>
          </a:lstStyle>
          <a:p>
            <a:pPr lvl="0"/>
            <a:r>
              <a:rPr lang="en-US" dirty="0"/>
              <a:t>Click to insert image or graphic here</a:t>
            </a:r>
          </a:p>
        </p:txBody>
      </p:sp>
      <p:sp>
        <p:nvSpPr>
          <p:cNvPr id="17" name="Slide Number Placeholder 16">
            <a:extLst>
              <a:ext uri="{FF2B5EF4-FFF2-40B4-BE49-F238E27FC236}">
                <a16:creationId xmlns:a16="http://schemas.microsoft.com/office/drawing/2014/main" id="{127BF259-DAF9-B243-B6F0-58E2A58BD7DC}"/>
              </a:ext>
            </a:extLst>
          </p:cNvPr>
          <p:cNvSpPr>
            <a:spLocks noGrp="1"/>
          </p:cNvSpPr>
          <p:nvPr>
            <p:ph type="sldNum" sz="quarter" idx="17"/>
          </p:nvPr>
        </p:nvSpPr>
        <p:spPr/>
        <p:txBody>
          <a:bodyPr/>
          <a:lstStyle>
            <a:lvl1pPr>
              <a:defRPr sz="1200"/>
            </a:lvl1pPr>
          </a:lstStyle>
          <a:p>
            <a:fld id="{A52BEA90-E6BE-45F4-8D5D-C2E01FE3DBCB}" type="slidenum">
              <a:rPr lang="en-US" smtClean="0"/>
              <a:pPr/>
              <a:t>‹#›</a:t>
            </a:fld>
            <a:endParaRPr lang="en-US" dirty="0"/>
          </a:p>
        </p:txBody>
      </p:sp>
    </p:spTree>
    <p:extLst>
      <p:ext uri="{BB962C8B-B14F-4D97-AF65-F5344CB8AC3E}">
        <p14:creationId xmlns:p14="http://schemas.microsoft.com/office/powerpoint/2010/main" val="58474463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3" name="Title 13">
            <a:extLst>
              <a:ext uri="{FF2B5EF4-FFF2-40B4-BE49-F238E27FC236}">
                <a16:creationId xmlns:a16="http://schemas.microsoft.com/office/drawing/2014/main" id="{6BEBC398-0B32-5D4C-8F8E-8DA17BC07AAF}"/>
              </a:ext>
            </a:extLst>
          </p:cNvPr>
          <p:cNvSpPr>
            <a:spLocks noGrp="1"/>
          </p:cNvSpPr>
          <p:nvPr>
            <p:ph type="title" hasCustomPrompt="1"/>
          </p:nvPr>
        </p:nvSpPr>
        <p:spPr>
          <a:xfrm>
            <a:off x="838199" y="566928"/>
            <a:ext cx="10537683" cy="873436"/>
          </a:xfrm>
        </p:spPr>
        <p:txBody>
          <a:bodyPr lIns="0" tIns="0" rIns="0" bIns="0" anchor="t">
            <a:noAutofit/>
          </a:bodyPr>
          <a:lstStyle>
            <a:lvl1pPr>
              <a:defRPr sz="2800" b="1">
                <a:solidFill>
                  <a:schemeClr val="accent5"/>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D7252D11-D0BD-46AC-942A-A7F84C34C1CC}"/>
              </a:ext>
            </a:extLst>
          </p:cNvPr>
          <p:cNvSpPr>
            <a:spLocks noGrp="1"/>
          </p:cNvSpPr>
          <p:nvPr>
            <p:ph sz="quarter" idx="24" hasCustomPrompt="1"/>
          </p:nvPr>
        </p:nvSpPr>
        <p:spPr>
          <a:xfrm>
            <a:off x="838199" y="1780031"/>
            <a:ext cx="10537683" cy="4576318"/>
          </a:xfrm>
          <a:solidFill>
            <a:schemeClr val="accent1"/>
          </a:solidFill>
        </p:spPr>
        <p:txBody>
          <a:bodyPr anchor="ctr">
            <a:normAutofit/>
          </a:bodyPr>
          <a:lstStyle>
            <a:lvl1pPr algn="ctr">
              <a:defRPr sz="1800"/>
            </a:lvl1pPr>
          </a:lstStyle>
          <a:p>
            <a:pPr lvl="0"/>
            <a:r>
              <a:rPr lang="en-US" dirty="0"/>
              <a:t>Click to insert image or graphic here</a:t>
            </a:r>
          </a:p>
        </p:txBody>
      </p:sp>
      <p:sp>
        <p:nvSpPr>
          <p:cNvPr id="17" name="Slide Number Placeholder 16">
            <a:extLst>
              <a:ext uri="{FF2B5EF4-FFF2-40B4-BE49-F238E27FC236}">
                <a16:creationId xmlns:a16="http://schemas.microsoft.com/office/drawing/2014/main" id="{127BF259-DAF9-B243-B6F0-58E2A58BD7DC}"/>
              </a:ext>
            </a:extLst>
          </p:cNvPr>
          <p:cNvSpPr>
            <a:spLocks noGrp="1"/>
          </p:cNvSpPr>
          <p:nvPr>
            <p:ph type="sldNum" sz="quarter" idx="17"/>
          </p:nvPr>
        </p:nvSpPr>
        <p:spPr/>
        <p:txBody>
          <a:bodyPr/>
          <a:lstStyle>
            <a:lvl1pPr>
              <a:defRPr sz="1200">
                <a:latin typeface="+mn-lt"/>
              </a:defRPr>
            </a:lvl1pPr>
          </a:lstStyle>
          <a:p>
            <a:fld id="{A52BEA90-E6BE-45F4-8D5D-C2E01FE3DBCB}" type="slidenum">
              <a:rPr lang="en-US" smtClean="0"/>
              <a:pPr/>
              <a:t>‹#›</a:t>
            </a:fld>
            <a:endParaRPr lang="en-US" dirty="0"/>
          </a:p>
        </p:txBody>
      </p:sp>
    </p:spTree>
    <p:extLst>
      <p:ext uri="{BB962C8B-B14F-4D97-AF65-F5344CB8AC3E}">
        <p14:creationId xmlns:p14="http://schemas.microsoft.com/office/powerpoint/2010/main" val="405431728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Imag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60269070-4807-43E2-A9DF-90767C93C775}"/>
              </a:ext>
            </a:extLst>
          </p:cNvPr>
          <p:cNvSpPr>
            <a:spLocks noGrp="1"/>
          </p:cNvSpPr>
          <p:nvPr>
            <p:ph type="pic" sz="quarter" idx="15" hasCustomPrompt="1"/>
          </p:nvPr>
        </p:nvSpPr>
        <p:spPr>
          <a:xfrm>
            <a:off x="0" y="0"/>
            <a:ext cx="12207239" cy="6858000"/>
          </a:xfrm>
          <a:solidFill>
            <a:schemeClr val="accent1"/>
          </a:solidFill>
        </p:spPr>
        <p:txBody>
          <a:bodyPr tIns="2560320" anchor="ctr">
            <a:noAutofit/>
          </a:bodyPr>
          <a:lstStyle>
            <a:lvl1pPr algn="ctr">
              <a:defRPr sz="1800"/>
            </a:lvl1pPr>
          </a:lstStyle>
          <a:p>
            <a:r>
              <a:rPr lang="en-US" dirty="0"/>
              <a:t>Click to insert image here</a:t>
            </a:r>
          </a:p>
          <a:p>
            <a:endParaRPr lang="en-US" dirty="0"/>
          </a:p>
        </p:txBody>
      </p:sp>
      <p:sp>
        <p:nvSpPr>
          <p:cNvPr id="6" name="Text Placeholder 9">
            <a:extLst>
              <a:ext uri="{FF2B5EF4-FFF2-40B4-BE49-F238E27FC236}">
                <a16:creationId xmlns:a16="http://schemas.microsoft.com/office/drawing/2014/main" id="{B95A5A22-1295-5A4C-BEED-CDAAB6B38DA8}"/>
              </a:ext>
            </a:extLst>
          </p:cNvPr>
          <p:cNvSpPr>
            <a:spLocks noGrp="1"/>
          </p:cNvSpPr>
          <p:nvPr>
            <p:ph type="body" sz="quarter" idx="14" hasCustomPrompt="1"/>
          </p:nvPr>
        </p:nvSpPr>
        <p:spPr>
          <a:xfrm>
            <a:off x="-11574" y="-11151"/>
            <a:ext cx="12207240" cy="3429000"/>
          </a:xfrm>
          <a:solidFill>
            <a:srgbClr val="262626">
              <a:alpha val="61961"/>
            </a:srgbClr>
          </a:solidFill>
          <a:ln>
            <a:noFill/>
          </a:ln>
        </p:spPr>
        <p:txBody>
          <a:bodyPr lIns="868680" tIns="2057400" bIns="91440" anchor="t" anchorCtr="0">
            <a:normAutofit/>
          </a:bodyPr>
          <a:lstStyle>
            <a:lvl1pPr marL="0" marR="0" indent="0" algn="l" defTabSz="914400" rtl="0" eaLnBrk="1" fontAlgn="auto" latinLnBrk="0" hangingPunct="1">
              <a:lnSpc>
                <a:spcPct val="60000"/>
              </a:lnSpc>
              <a:spcBef>
                <a:spcPts val="1000"/>
              </a:spcBef>
              <a:spcAft>
                <a:spcPts val="0"/>
              </a:spcAft>
              <a:buClrTx/>
              <a:buSzTx/>
              <a:buFontTx/>
              <a:buNone/>
              <a:tabLst/>
              <a:defRPr sz="1600" b="0" i="0">
                <a:solidFill>
                  <a:schemeClr val="bg1"/>
                </a:solidFill>
                <a:latin typeface="+mn-lt"/>
                <a:cs typeface="Arial" panose="020B0604020202020204" pitchFamily="34" charset="0"/>
              </a:defRPr>
            </a:lvl1pPr>
          </a:lstStyle>
          <a:p>
            <a:pPr lvl="0"/>
            <a:r>
              <a:rPr lang="en-US" dirty="0"/>
              <a:t>Click to exit master text style</a:t>
            </a:r>
          </a:p>
        </p:txBody>
      </p:sp>
      <p:sp>
        <p:nvSpPr>
          <p:cNvPr id="2" name="Title 1">
            <a:extLst>
              <a:ext uri="{FF2B5EF4-FFF2-40B4-BE49-F238E27FC236}">
                <a16:creationId xmlns:a16="http://schemas.microsoft.com/office/drawing/2014/main" id="{AEDEBD28-F38A-B644-853D-75CBD6A9F711}"/>
              </a:ext>
            </a:extLst>
          </p:cNvPr>
          <p:cNvSpPr>
            <a:spLocks noGrp="1"/>
          </p:cNvSpPr>
          <p:nvPr>
            <p:ph type="title" hasCustomPrompt="1"/>
          </p:nvPr>
        </p:nvSpPr>
        <p:spPr>
          <a:xfrm>
            <a:off x="838200" y="565847"/>
            <a:ext cx="10515600" cy="1062232"/>
          </a:xfrm>
        </p:spPr>
        <p:txBody>
          <a:bodyPr lIns="0" tIns="0" rIns="0" bIns="0" anchor="t">
            <a:normAutofit/>
          </a:bodyPr>
          <a:lstStyle>
            <a:lvl1pPr>
              <a:defRPr sz="2800">
                <a:solidFill>
                  <a:schemeClr val="bg1"/>
                </a:solidFill>
              </a:defRPr>
            </a:lvl1pPr>
          </a:lstStyle>
          <a:p>
            <a:r>
              <a:rPr lang="en-US" dirty="0"/>
              <a:t>Click to edit master title style</a:t>
            </a:r>
          </a:p>
        </p:txBody>
      </p:sp>
      <p:sp>
        <p:nvSpPr>
          <p:cNvPr id="7" name="TextBox 6">
            <a:extLst>
              <a:ext uri="{FF2B5EF4-FFF2-40B4-BE49-F238E27FC236}">
                <a16:creationId xmlns:a16="http://schemas.microsoft.com/office/drawing/2014/main" id="{C3B6C998-067D-F24C-8880-399DE7EC60CF}"/>
              </a:ext>
            </a:extLst>
          </p:cNvPr>
          <p:cNvSpPr txBox="1"/>
          <p:nvPr userDrawn="1"/>
        </p:nvSpPr>
        <p:spPr>
          <a:xfrm>
            <a:off x="3340444" y="5935091"/>
            <a:ext cx="5511112" cy="523220"/>
          </a:xfrm>
          <a:prstGeom prst="rect">
            <a:avLst/>
          </a:prstGeom>
          <a:solidFill>
            <a:schemeClr val="bg1">
              <a:alpha val="0"/>
            </a:schemeClr>
          </a:solidFill>
        </p:spPr>
        <p:txBody>
          <a:bodyPr wrap="square" rtlCol="0">
            <a:spAutoFit/>
          </a:bodyPr>
          <a:lstStyle/>
          <a:p>
            <a:pPr algn="ctr"/>
            <a:r>
              <a:rPr lang="en-US" sz="2800" b="1" dirty="0">
                <a:solidFill>
                  <a:schemeClr val="accent5"/>
                </a:solidFill>
                <a:latin typeface="+mn-lt"/>
                <a:cs typeface="Arial" panose="020B0604020202020204" pitchFamily="34" charset="0"/>
              </a:rPr>
              <a:t>Click to edit master text style</a:t>
            </a:r>
          </a:p>
        </p:txBody>
      </p:sp>
    </p:spTree>
    <p:extLst>
      <p:ext uri="{BB962C8B-B14F-4D97-AF65-F5344CB8AC3E}">
        <p14:creationId xmlns:p14="http://schemas.microsoft.com/office/powerpoint/2010/main" val="65470846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guide id="3" orient="horz" pos="132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Imag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EFD44-3E18-544B-BBAC-DCBF5F125EA3}"/>
              </a:ext>
            </a:extLst>
          </p:cNvPr>
          <p:cNvSpPr>
            <a:spLocks noGrp="1"/>
          </p:cNvSpPr>
          <p:nvPr>
            <p:ph type="title" hasCustomPrompt="1"/>
          </p:nvPr>
        </p:nvSpPr>
        <p:spPr>
          <a:xfrm>
            <a:off x="838200" y="569494"/>
            <a:ext cx="10515600" cy="911595"/>
          </a:xfrm>
        </p:spPr>
        <p:txBody>
          <a:bodyPr lIns="0" tIns="0" rIns="0" bIns="0" anchor="t">
            <a:normAutofit/>
          </a:bodyPr>
          <a:lstStyle>
            <a:lvl1pPr>
              <a:defRPr sz="2800">
                <a:solidFill>
                  <a:schemeClr val="accent6"/>
                </a:solidFill>
              </a:defRPr>
            </a:lvl1pPr>
          </a:lstStyle>
          <a:p>
            <a:r>
              <a:rPr lang="en-US" dirty="0"/>
              <a:t>Click to edit master title style</a:t>
            </a:r>
          </a:p>
        </p:txBody>
      </p:sp>
      <p:sp>
        <p:nvSpPr>
          <p:cNvPr id="7" name="Picture Placeholder 2">
            <a:extLst>
              <a:ext uri="{FF2B5EF4-FFF2-40B4-BE49-F238E27FC236}">
                <a16:creationId xmlns:a16="http://schemas.microsoft.com/office/drawing/2014/main" id="{E69AB53E-6566-42B1-A87A-589EE239D5AA}"/>
              </a:ext>
            </a:extLst>
          </p:cNvPr>
          <p:cNvSpPr>
            <a:spLocks noGrp="1"/>
          </p:cNvSpPr>
          <p:nvPr>
            <p:ph type="pic" sz="quarter" idx="20" hasCustomPrompt="1"/>
          </p:nvPr>
        </p:nvSpPr>
        <p:spPr>
          <a:xfrm>
            <a:off x="833175" y="1963738"/>
            <a:ext cx="6759223" cy="4217987"/>
          </a:xfrm>
          <a:solidFill>
            <a:schemeClr val="accent1"/>
          </a:solidFill>
        </p:spPr>
        <p:txBody>
          <a:bodyPr anchor="ctr">
            <a:normAutofit/>
          </a:bodyPr>
          <a:lstStyle>
            <a:lvl1pPr algn="ctr">
              <a:defRPr sz="1600"/>
            </a:lvl1pPr>
          </a:lstStyle>
          <a:p>
            <a:r>
              <a:rPr lang="en-US" dirty="0"/>
              <a:t>Click to insert image here</a:t>
            </a:r>
          </a:p>
        </p:txBody>
      </p:sp>
      <p:sp>
        <p:nvSpPr>
          <p:cNvPr id="20" name="Text Placeholder 11">
            <a:extLst>
              <a:ext uri="{FF2B5EF4-FFF2-40B4-BE49-F238E27FC236}">
                <a16:creationId xmlns:a16="http://schemas.microsoft.com/office/drawing/2014/main" id="{FD3509C8-7877-6946-8CE5-00F7B9552E07}"/>
              </a:ext>
            </a:extLst>
          </p:cNvPr>
          <p:cNvSpPr>
            <a:spLocks noGrp="1"/>
          </p:cNvSpPr>
          <p:nvPr>
            <p:ph type="body" sz="quarter" idx="24" hasCustomPrompt="1"/>
          </p:nvPr>
        </p:nvSpPr>
        <p:spPr>
          <a:xfrm>
            <a:off x="8432800" y="3725227"/>
            <a:ext cx="2919113" cy="1835313"/>
          </a:xfrm>
        </p:spPr>
        <p:txBody>
          <a:bodyPr lIns="0" tIns="0" rIns="0" bIns="0">
            <a:noAutofit/>
          </a:bodyPr>
          <a:lstStyle>
            <a:lvl1pPr marL="0" indent="0">
              <a:lnSpc>
                <a:spcPct val="90000"/>
              </a:lnSpc>
              <a:buNone/>
              <a:defRPr sz="1600" b="0">
                <a:solidFill>
                  <a:schemeClr val="accent5"/>
                </a:solidFill>
              </a:defRPr>
            </a:lvl1pPr>
          </a:lstStyle>
          <a:p>
            <a:pPr lvl="0"/>
            <a:r>
              <a:rPr lang="en-US" dirty="0"/>
              <a:t>Click to edit master text style</a:t>
            </a:r>
          </a:p>
        </p:txBody>
      </p:sp>
      <p:sp>
        <p:nvSpPr>
          <p:cNvPr id="19" name="Text Placeholder 11">
            <a:extLst>
              <a:ext uri="{FF2B5EF4-FFF2-40B4-BE49-F238E27FC236}">
                <a16:creationId xmlns:a16="http://schemas.microsoft.com/office/drawing/2014/main" id="{46EC1DFF-6B7A-4C4C-9BDC-76D1FE8DD60B}"/>
              </a:ext>
            </a:extLst>
          </p:cNvPr>
          <p:cNvSpPr>
            <a:spLocks noGrp="1"/>
          </p:cNvSpPr>
          <p:nvPr>
            <p:ph type="body" sz="quarter" idx="23" hasCustomPrompt="1"/>
          </p:nvPr>
        </p:nvSpPr>
        <p:spPr>
          <a:xfrm>
            <a:off x="8432800" y="5692068"/>
            <a:ext cx="2919113" cy="532753"/>
          </a:xfrm>
        </p:spPr>
        <p:txBody>
          <a:bodyPr lIns="0" tIns="0" rIns="0" bIns="0" anchor="b">
            <a:noAutofit/>
          </a:bodyPr>
          <a:lstStyle>
            <a:lvl1pPr marL="0" indent="0">
              <a:lnSpc>
                <a:spcPct val="90000"/>
              </a:lnSpc>
              <a:buNone/>
              <a:defRPr sz="2000" b="1">
                <a:solidFill>
                  <a:schemeClr val="accent5"/>
                </a:solidFill>
              </a:defRPr>
            </a:lvl1pPr>
          </a:lstStyle>
          <a:p>
            <a:pPr lvl="0"/>
            <a:r>
              <a:rPr lang="en-US" dirty="0"/>
              <a:t>Click to edit master text style</a:t>
            </a:r>
          </a:p>
        </p:txBody>
      </p:sp>
      <p:sp>
        <p:nvSpPr>
          <p:cNvPr id="17" name="Slide Number Placeholder 16">
            <a:extLst>
              <a:ext uri="{FF2B5EF4-FFF2-40B4-BE49-F238E27FC236}">
                <a16:creationId xmlns:a16="http://schemas.microsoft.com/office/drawing/2014/main" id="{127BF259-DAF9-B243-B6F0-58E2A58BD7DC}"/>
              </a:ext>
            </a:extLst>
          </p:cNvPr>
          <p:cNvSpPr>
            <a:spLocks noGrp="1"/>
          </p:cNvSpPr>
          <p:nvPr>
            <p:ph type="sldNum" sz="quarter" idx="17"/>
          </p:nvPr>
        </p:nvSpPr>
        <p:spPr/>
        <p:txBody>
          <a:bodyPr/>
          <a:lstStyle>
            <a:lvl1pPr>
              <a:defRPr sz="1200">
                <a:latin typeface="+mn-lt"/>
                <a:cs typeface="Arial" panose="020B0604020202020204" pitchFamily="34" charset="0"/>
              </a:defRPr>
            </a:lvl1pPr>
          </a:lstStyle>
          <a:p>
            <a:fld id="{A52BEA90-E6BE-45F4-8D5D-C2E01FE3DBCB}" type="slidenum">
              <a:rPr lang="en-US" smtClean="0"/>
              <a:pPr/>
              <a:t>‹#›</a:t>
            </a:fld>
            <a:endParaRPr lang="en-US" dirty="0"/>
          </a:p>
        </p:txBody>
      </p:sp>
    </p:spTree>
    <p:extLst>
      <p:ext uri="{BB962C8B-B14F-4D97-AF65-F5344CB8AC3E}">
        <p14:creationId xmlns:p14="http://schemas.microsoft.com/office/powerpoint/2010/main" val="210505390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4DDE9C-955A-40E0-AEDB-57EE5B3775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C8092AA-470A-438D-B06A-389D4965D17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2F0C0FCC-269D-49E4-B1A8-2F5D9EEA56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n-lt"/>
                <a:cs typeface="Arial" panose="020B0604020202020204" pitchFamily="34" charset="0"/>
              </a:defRPr>
            </a:lvl1pPr>
          </a:lstStyle>
          <a:p>
            <a:fld id="{A52BEA90-E6BE-45F4-8D5D-C2E01FE3DBCB}" type="slidenum">
              <a:rPr lang="en-US" smtClean="0"/>
              <a:pPr/>
              <a:t>‹#›</a:t>
            </a:fld>
            <a:endParaRPr lang="en-US" dirty="0"/>
          </a:p>
        </p:txBody>
      </p:sp>
    </p:spTree>
    <p:extLst>
      <p:ext uri="{BB962C8B-B14F-4D97-AF65-F5344CB8AC3E}">
        <p14:creationId xmlns:p14="http://schemas.microsoft.com/office/powerpoint/2010/main" val="1441724316"/>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78" r:id="rId4"/>
    <p:sldLayoutId id="2147483679" r:id="rId5"/>
    <p:sldLayoutId id="2147483680" r:id="rId6"/>
    <p:sldLayoutId id="2147483682" r:id="rId7"/>
    <p:sldLayoutId id="2147483687" r:id="rId8"/>
    <p:sldLayoutId id="2147483686" r:id="rId9"/>
    <p:sldLayoutId id="2147483681" r:id="rId10"/>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Tx/>
        <a:buNone/>
        <a:defRPr sz="2800" kern="1200">
          <a:solidFill>
            <a:schemeClr val="tx1"/>
          </a:solidFill>
          <a:latin typeface="+mn-lt"/>
          <a:ea typeface="+mn-ea"/>
          <a:cs typeface="Arial" panose="020B0604020202020204" pitchFamily="34" charset="0"/>
        </a:defRPr>
      </a:lvl1pPr>
      <a:lvl2pPr marL="457200" indent="0" algn="l" defTabSz="914400" rtl="0" eaLnBrk="1" latinLnBrk="0" hangingPunct="1">
        <a:lnSpc>
          <a:spcPct val="90000"/>
        </a:lnSpc>
        <a:spcBef>
          <a:spcPts val="500"/>
        </a:spcBef>
        <a:buFontTx/>
        <a:buNone/>
        <a:defRPr sz="2400" kern="1200">
          <a:solidFill>
            <a:schemeClr val="tx1"/>
          </a:solidFill>
          <a:latin typeface="+mn-lt"/>
          <a:ea typeface="+mn-ea"/>
          <a:cs typeface="Arial" panose="020B0604020202020204" pitchFamily="34" charset="0"/>
        </a:defRPr>
      </a:lvl2pPr>
      <a:lvl3pPr marL="914400" indent="0" algn="l" defTabSz="914400" rtl="0" eaLnBrk="1" latinLnBrk="0" hangingPunct="1">
        <a:lnSpc>
          <a:spcPct val="90000"/>
        </a:lnSpc>
        <a:spcBef>
          <a:spcPts val="500"/>
        </a:spcBef>
        <a:buFontTx/>
        <a:buNone/>
        <a:defRPr sz="2000" kern="1200">
          <a:solidFill>
            <a:schemeClr val="tx1"/>
          </a:solidFill>
          <a:latin typeface="+mn-lt"/>
          <a:ea typeface="+mn-ea"/>
          <a:cs typeface="Arial" panose="020B0604020202020204" pitchFamily="34" charset="0"/>
        </a:defRPr>
      </a:lvl3pPr>
      <a:lvl4pPr marL="1371600" indent="0" algn="l" defTabSz="914400" rtl="0" eaLnBrk="1" latinLnBrk="0" hangingPunct="1">
        <a:lnSpc>
          <a:spcPct val="90000"/>
        </a:lnSpc>
        <a:spcBef>
          <a:spcPts val="500"/>
        </a:spcBef>
        <a:buFontTx/>
        <a:buNone/>
        <a:defRPr sz="1800" kern="1200">
          <a:solidFill>
            <a:schemeClr val="tx1"/>
          </a:solidFill>
          <a:latin typeface="+mn-lt"/>
          <a:ea typeface="+mn-ea"/>
          <a:cs typeface="Arial" panose="020B0604020202020204" pitchFamily="34" charset="0"/>
        </a:defRPr>
      </a:lvl4pPr>
      <a:lvl5pPr marL="1828800" indent="0" algn="l" defTabSz="914400" rtl="0" eaLnBrk="1" latinLnBrk="0" hangingPunct="1">
        <a:lnSpc>
          <a:spcPct val="90000"/>
        </a:lnSpc>
        <a:spcBef>
          <a:spcPts val="500"/>
        </a:spcBef>
        <a:buFontTx/>
        <a:buNone/>
        <a:defRPr sz="18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Fog-covered mountain&#10;">
            <a:extLst>
              <a:ext uri="{FF2B5EF4-FFF2-40B4-BE49-F238E27FC236}">
                <a16:creationId xmlns:a16="http://schemas.microsoft.com/office/drawing/2014/main" id="{7913F9A8-5859-8441-9D34-EA6DF53BAFAB}"/>
              </a:ext>
            </a:extLst>
          </p:cNvPr>
          <p:cNvPicPr>
            <a:picLocks noGrp="1" noChangeAspect="1"/>
          </p:cNvPicPr>
          <p:nvPr>
            <p:ph type="pic" sz="quarter" idx="14"/>
          </p:nvPr>
        </p:nvPicPr>
        <p:blipFill rotWithShape="1">
          <a:blip r:embed="rId3">
            <a:extLst>
              <a:ext uri="{28A0092B-C50C-407E-A947-70E740481C1C}">
                <a14:useLocalDpi xmlns:a14="http://schemas.microsoft.com/office/drawing/2010/main" val="0"/>
              </a:ext>
            </a:extLst>
          </a:blip>
          <a:srcRect/>
          <a:stretch/>
        </p:blipFill>
        <p:spPr/>
      </p:pic>
      <p:sp>
        <p:nvSpPr>
          <p:cNvPr id="6" name="Title 2">
            <a:extLst>
              <a:ext uri="{FF2B5EF4-FFF2-40B4-BE49-F238E27FC236}">
                <a16:creationId xmlns:a16="http://schemas.microsoft.com/office/drawing/2014/main" id="{C60E6CE8-7AB6-B54A-8434-8F730542E2DD}"/>
              </a:ext>
            </a:extLst>
          </p:cNvPr>
          <p:cNvSpPr>
            <a:spLocks noGrp="1"/>
          </p:cNvSpPr>
          <p:nvPr>
            <p:ph type="title"/>
          </p:nvPr>
        </p:nvSpPr>
        <p:spPr>
          <a:xfrm>
            <a:off x="1061358" y="0"/>
            <a:ext cx="10074728" cy="2031324"/>
          </a:xfrm>
        </p:spPr>
        <p:txBody>
          <a:bodyPr>
            <a:noAutofit/>
          </a:bodyPr>
          <a:lstStyle/>
          <a:p>
            <a:pPr algn="ctr"/>
            <a:r>
              <a:rPr lang="en-US" sz="6600" dirty="0"/>
              <a:t>Why Did Jesus Come </a:t>
            </a:r>
            <a:br>
              <a:rPr lang="en-US" sz="6600" dirty="0"/>
            </a:br>
            <a:r>
              <a:rPr lang="en-US" sz="6600" dirty="0"/>
              <a:t>Into The world?</a:t>
            </a:r>
          </a:p>
        </p:txBody>
      </p:sp>
      <p:sp>
        <p:nvSpPr>
          <p:cNvPr id="2" name="Title 2">
            <a:extLst>
              <a:ext uri="{FF2B5EF4-FFF2-40B4-BE49-F238E27FC236}">
                <a16:creationId xmlns:a16="http://schemas.microsoft.com/office/drawing/2014/main" id="{CE898CB1-64BA-4F46-A34E-0551D35D7E55}"/>
              </a:ext>
            </a:extLst>
          </p:cNvPr>
          <p:cNvSpPr txBox="1">
            <a:spLocks/>
          </p:cNvSpPr>
          <p:nvPr/>
        </p:nvSpPr>
        <p:spPr>
          <a:xfrm>
            <a:off x="1450258" y="2031324"/>
            <a:ext cx="9291483" cy="829863"/>
          </a:xfrm>
          <a:prstGeom prst="rect">
            <a:avLst/>
          </a:prstGeom>
          <a:noFill/>
        </p:spPr>
        <p:txBody>
          <a:bodyPr vert="horz" lIns="868680" tIns="91440" rIns="91440" bIns="45720" rtlCol="0" anchor="ctr">
            <a:noAutofit/>
          </a:bodyPr>
          <a:lstStyle>
            <a:lvl1pPr algn="l" defTabSz="914400" rtl="0" eaLnBrk="1" latinLnBrk="0" hangingPunct="1">
              <a:lnSpc>
                <a:spcPct val="90000"/>
              </a:lnSpc>
              <a:spcBef>
                <a:spcPct val="0"/>
              </a:spcBef>
              <a:buNone/>
              <a:defRPr sz="4000" b="1" kern="1200">
                <a:solidFill>
                  <a:schemeClr val="bg1"/>
                </a:solidFill>
                <a:latin typeface="+mj-lt"/>
                <a:ea typeface="+mj-ea"/>
                <a:cs typeface="Arial" panose="020B0604020202020204" pitchFamily="34" charset="0"/>
              </a:defRPr>
            </a:lvl1pPr>
          </a:lstStyle>
          <a:p>
            <a:pPr algn="ctr"/>
            <a:r>
              <a:rPr lang="en-US" sz="6000" b="0" dirty="0">
                <a:ln w="0"/>
                <a:solidFill>
                  <a:schemeClr val="tx1"/>
                </a:solidFill>
                <a:effectLst>
                  <a:outerShdw blurRad="38100" dist="19050" dir="2700000" algn="tl" rotWithShape="0">
                    <a:schemeClr val="dk1">
                      <a:alpha val="40000"/>
                    </a:schemeClr>
                  </a:outerShdw>
                </a:effectLst>
              </a:rPr>
              <a:t>John 6:38-40</a:t>
            </a:r>
          </a:p>
        </p:txBody>
      </p:sp>
    </p:spTree>
    <p:extLst>
      <p:ext uri="{BB962C8B-B14F-4D97-AF65-F5344CB8AC3E}">
        <p14:creationId xmlns:p14="http://schemas.microsoft.com/office/powerpoint/2010/main" val="4031715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7977C4-F464-D449-B7C1-AE7D4292B8E4}"/>
              </a:ext>
            </a:extLst>
          </p:cNvPr>
          <p:cNvSpPr>
            <a:spLocks noGrp="1"/>
          </p:cNvSpPr>
          <p:nvPr>
            <p:ph type="title"/>
          </p:nvPr>
        </p:nvSpPr>
        <p:spPr>
          <a:xfrm>
            <a:off x="833175" y="250722"/>
            <a:ext cx="10700064" cy="1194619"/>
          </a:xfrm>
        </p:spPr>
        <p:txBody>
          <a:bodyPr/>
          <a:lstStyle/>
          <a:p>
            <a:pPr algn="ctr"/>
            <a:r>
              <a:rPr lang="en-US" sz="5400" dirty="0"/>
              <a:t>What Jesus Came To Do!</a:t>
            </a:r>
          </a:p>
        </p:txBody>
      </p:sp>
      <p:sp>
        <p:nvSpPr>
          <p:cNvPr id="4" name="Text Placeholder 3">
            <a:extLst>
              <a:ext uri="{FF2B5EF4-FFF2-40B4-BE49-F238E27FC236}">
                <a16:creationId xmlns:a16="http://schemas.microsoft.com/office/drawing/2014/main" id="{B46ECB84-B61A-8340-B7E3-FDD2403CEE57}"/>
              </a:ext>
            </a:extLst>
          </p:cNvPr>
          <p:cNvSpPr>
            <a:spLocks noGrp="1"/>
          </p:cNvSpPr>
          <p:nvPr>
            <p:ph type="body" sz="quarter" idx="21"/>
          </p:nvPr>
        </p:nvSpPr>
        <p:spPr>
          <a:xfrm>
            <a:off x="833174" y="1445341"/>
            <a:ext cx="11358825" cy="5161937"/>
          </a:xfrm>
        </p:spPr>
        <p:txBody>
          <a:bodyPr/>
          <a:lstStyle/>
          <a:p>
            <a:pPr marL="514350" indent="-514350">
              <a:lnSpc>
                <a:spcPct val="100000"/>
              </a:lnSpc>
              <a:spcAft>
                <a:spcPts val="1200"/>
              </a:spcAft>
              <a:buAutoNum type="arabicPeriod"/>
            </a:pPr>
            <a:r>
              <a:rPr lang="en-US" sz="4000" dirty="0">
                <a:solidFill>
                  <a:srgbClr val="000000"/>
                </a:solidFill>
              </a:rPr>
              <a:t>To do His Father ’s will &amp; accomplish His work. </a:t>
            </a:r>
            <a:r>
              <a:rPr lang="en-US" sz="3600" b="0" dirty="0">
                <a:solidFill>
                  <a:srgbClr val="000000"/>
                </a:solidFill>
              </a:rPr>
              <a:t>(John 6:38-40; 9:4; 17:1-4; 19:30; </a:t>
            </a:r>
            <a:br>
              <a:rPr lang="en-US" sz="3600" b="0" dirty="0">
                <a:solidFill>
                  <a:srgbClr val="000000"/>
                </a:solidFill>
              </a:rPr>
            </a:br>
            <a:r>
              <a:rPr lang="en-US" sz="3600" b="0" dirty="0">
                <a:solidFill>
                  <a:srgbClr val="000000"/>
                </a:solidFill>
              </a:rPr>
              <a:t>Hebrews 10:4ff; Philippians 2:5-8) </a:t>
            </a:r>
            <a:br>
              <a:rPr lang="en-US" sz="3600" b="0" dirty="0">
                <a:solidFill>
                  <a:srgbClr val="000000"/>
                </a:solidFill>
              </a:rPr>
            </a:br>
            <a:r>
              <a:rPr lang="en-US" sz="3600" dirty="0">
                <a:solidFill>
                  <a:srgbClr val="C00000"/>
                </a:solidFill>
              </a:rPr>
              <a:t>What if He didn’t?</a:t>
            </a:r>
          </a:p>
          <a:p>
            <a:pPr marL="514350" indent="-514350">
              <a:lnSpc>
                <a:spcPct val="100000"/>
              </a:lnSpc>
              <a:spcAft>
                <a:spcPts val="1200"/>
              </a:spcAft>
              <a:buFontTx/>
              <a:buAutoNum type="arabicPeriod"/>
            </a:pPr>
            <a:r>
              <a:rPr lang="en-US" sz="4000" dirty="0">
                <a:solidFill>
                  <a:srgbClr val="000000"/>
                </a:solidFill>
              </a:rPr>
              <a:t>To fulfill the Law and the prophets</a:t>
            </a:r>
            <a:r>
              <a:rPr lang="en-US" sz="3600" b="0" dirty="0">
                <a:solidFill>
                  <a:srgbClr val="000000"/>
                </a:solidFill>
              </a:rPr>
              <a:t>. </a:t>
            </a:r>
            <a:br>
              <a:rPr lang="en-US" sz="3600" b="0" dirty="0">
                <a:solidFill>
                  <a:srgbClr val="000000"/>
                </a:solidFill>
              </a:rPr>
            </a:br>
            <a:r>
              <a:rPr lang="en-US" sz="3600" b="0" dirty="0">
                <a:solidFill>
                  <a:srgbClr val="000000"/>
                </a:solidFill>
              </a:rPr>
              <a:t>(Matthew 5:17-18; Luke 24:44) </a:t>
            </a:r>
            <a:r>
              <a:rPr lang="en-US" sz="3600" dirty="0">
                <a:solidFill>
                  <a:srgbClr val="C00000"/>
                </a:solidFill>
              </a:rPr>
              <a:t>What if He didn’t?</a:t>
            </a:r>
            <a:r>
              <a:rPr lang="en-US" sz="3600" b="0" dirty="0">
                <a:solidFill>
                  <a:srgbClr val="000000"/>
                </a:solidFill>
              </a:rPr>
              <a:t> </a:t>
            </a:r>
          </a:p>
          <a:p>
            <a:pPr marL="514350" indent="-514350">
              <a:lnSpc>
                <a:spcPct val="100000"/>
              </a:lnSpc>
              <a:spcAft>
                <a:spcPts val="1200"/>
              </a:spcAft>
              <a:buFontTx/>
              <a:buAutoNum type="arabicPeriod"/>
            </a:pPr>
            <a:r>
              <a:rPr lang="en-US" sz="4000" dirty="0">
                <a:solidFill>
                  <a:srgbClr val="000000"/>
                </a:solidFill>
              </a:rPr>
              <a:t>To reveal the Father</a:t>
            </a:r>
            <a:r>
              <a:rPr lang="en-US" sz="3600" b="0" dirty="0">
                <a:solidFill>
                  <a:srgbClr val="000000"/>
                </a:solidFill>
              </a:rPr>
              <a:t>. (John 1:18</a:t>
            </a:r>
            <a:r>
              <a:rPr lang="en-US" sz="1800" b="0" dirty="0">
                <a:solidFill>
                  <a:srgbClr val="000000"/>
                </a:solidFill>
              </a:rPr>
              <a:t>(ESV)</a:t>
            </a:r>
            <a:r>
              <a:rPr lang="en-US" sz="3600" b="0" dirty="0">
                <a:solidFill>
                  <a:srgbClr val="000000"/>
                </a:solidFill>
              </a:rPr>
              <a:t>; 14:9; </a:t>
            </a:r>
            <a:br>
              <a:rPr lang="en-US" sz="3600" b="0" dirty="0">
                <a:solidFill>
                  <a:srgbClr val="000000"/>
                </a:solidFill>
              </a:rPr>
            </a:br>
            <a:r>
              <a:rPr lang="en-US" sz="3600" b="0" dirty="0">
                <a:solidFill>
                  <a:srgbClr val="000000"/>
                </a:solidFill>
              </a:rPr>
              <a:t>1 John 5:20) </a:t>
            </a:r>
            <a:r>
              <a:rPr lang="en-US" sz="3600" dirty="0">
                <a:solidFill>
                  <a:srgbClr val="C00000"/>
                </a:solidFill>
              </a:rPr>
              <a:t>What if He didn’t?</a:t>
            </a:r>
            <a:endParaRPr lang="en-US" sz="3600" b="0" dirty="0">
              <a:solidFill>
                <a:srgbClr val="000000"/>
              </a:solidFill>
            </a:endParaRPr>
          </a:p>
        </p:txBody>
      </p:sp>
    </p:spTree>
    <p:extLst>
      <p:ext uri="{BB962C8B-B14F-4D97-AF65-F5344CB8AC3E}">
        <p14:creationId xmlns:p14="http://schemas.microsoft.com/office/powerpoint/2010/main" val="211243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7977C4-F464-D449-B7C1-AE7D4292B8E4}"/>
              </a:ext>
            </a:extLst>
          </p:cNvPr>
          <p:cNvSpPr>
            <a:spLocks noGrp="1"/>
          </p:cNvSpPr>
          <p:nvPr>
            <p:ph type="title"/>
          </p:nvPr>
        </p:nvSpPr>
        <p:spPr>
          <a:xfrm>
            <a:off x="833175" y="250722"/>
            <a:ext cx="10700064" cy="1194619"/>
          </a:xfrm>
        </p:spPr>
        <p:txBody>
          <a:bodyPr/>
          <a:lstStyle/>
          <a:p>
            <a:pPr algn="ctr"/>
            <a:r>
              <a:rPr lang="en-US" sz="5400" dirty="0"/>
              <a:t>What Jesus Came To Do!</a:t>
            </a:r>
          </a:p>
        </p:txBody>
      </p:sp>
      <p:sp>
        <p:nvSpPr>
          <p:cNvPr id="4" name="Text Placeholder 3">
            <a:extLst>
              <a:ext uri="{FF2B5EF4-FFF2-40B4-BE49-F238E27FC236}">
                <a16:creationId xmlns:a16="http://schemas.microsoft.com/office/drawing/2014/main" id="{B46ECB84-B61A-8340-B7E3-FDD2403CEE57}"/>
              </a:ext>
            </a:extLst>
          </p:cNvPr>
          <p:cNvSpPr>
            <a:spLocks noGrp="1"/>
          </p:cNvSpPr>
          <p:nvPr>
            <p:ph type="body" sz="quarter" idx="21"/>
          </p:nvPr>
        </p:nvSpPr>
        <p:spPr>
          <a:xfrm>
            <a:off x="833176" y="1445341"/>
            <a:ext cx="10700063" cy="5161937"/>
          </a:xfrm>
        </p:spPr>
        <p:txBody>
          <a:bodyPr/>
          <a:lstStyle/>
          <a:p>
            <a:pPr marL="742950" indent="-742950">
              <a:lnSpc>
                <a:spcPct val="100000"/>
              </a:lnSpc>
              <a:spcAft>
                <a:spcPts val="1200"/>
              </a:spcAft>
              <a:buFont typeface="+mj-lt"/>
              <a:buAutoNum type="arabicPeriod" startAt="4"/>
            </a:pPr>
            <a:r>
              <a:rPr lang="en-US" sz="4000" dirty="0">
                <a:solidFill>
                  <a:srgbClr val="000000"/>
                </a:solidFill>
              </a:rPr>
              <a:t>To teach His Father’s will. </a:t>
            </a:r>
            <a:r>
              <a:rPr lang="en-US" sz="3600" b="0" dirty="0">
                <a:solidFill>
                  <a:srgbClr val="000000"/>
                </a:solidFill>
              </a:rPr>
              <a:t>(Mark 1:38; 6:34; Matthew 4:23; 7:28-29) </a:t>
            </a:r>
            <a:r>
              <a:rPr lang="en-US" sz="3600" dirty="0">
                <a:solidFill>
                  <a:srgbClr val="C00000"/>
                </a:solidFill>
              </a:rPr>
              <a:t>What if He didn’t?</a:t>
            </a:r>
            <a:endParaRPr lang="en-US" sz="3600" b="0" dirty="0">
              <a:solidFill>
                <a:srgbClr val="000000"/>
              </a:solidFill>
            </a:endParaRPr>
          </a:p>
          <a:p>
            <a:pPr marL="742950" indent="-742950">
              <a:lnSpc>
                <a:spcPct val="100000"/>
              </a:lnSpc>
              <a:spcAft>
                <a:spcPts val="1200"/>
              </a:spcAft>
              <a:buFont typeface="+mj-lt"/>
              <a:buAutoNum type="arabicPeriod" startAt="4"/>
            </a:pPr>
            <a:r>
              <a:rPr lang="en-US" sz="4000" dirty="0">
                <a:solidFill>
                  <a:srgbClr val="000000"/>
                </a:solidFill>
              </a:rPr>
              <a:t>To destroy the works of the devil. </a:t>
            </a:r>
            <a:br>
              <a:rPr lang="en-US" sz="4000" dirty="0">
                <a:solidFill>
                  <a:srgbClr val="000000"/>
                </a:solidFill>
              </a:rPr>
            </a:br>
            <a:r>
              <a:rPr lang="en-US" sz="3600" b="0" dirty="0">
                <a:solidFill>
                  <a:srgbClr val="000000"/>
                </a:solidFill>
              </a:rPr>
              <a:t>(Genesis 3:15; 1 John 3:7-8; John 12:31-33; Hebrews 2:14-16) </a:t>
            </a:r>
            <a:r>
              <a:rPr lang="en-US" sz="3600" dirty="0">
                <a:solidFill>
                  <a:srgbClr val="C00000"/>
                </a:solidFill>
              </a:rPr>
              <a:t>What if He didn’t?</a:t>
            </a:r>
          </a:p>
          <a:p>
            <a:pPr marL="742950" indent="-742950">
              <a:lnSpc>
                <a:spcPct val="100000"/>
              </a:lnSpc>
              <a:spcAft>
                <a:spcPts val="1200"/>
              </a:spcAft>
              <a:buFontTx/>
              <a:buAutoNum type="arabicPeriod" startAt="4"/>
            </a:pPr>
            <a:r>
              <a:rPr lang="en-US" sz="4000" dirty="0">
                <a:solidFill>
                  <a:srgbClr val="000000"/>
                </a:solidFill>
              </a:rPr>
              <a:t>To take away sins</a:t>
            </a:r>
            <a:r>
              <a:rPr lang="en-US" sz="3600" b="0" dirty="0">
                <a:solidFill>
                  <a:srgbClr val="000000"/>
                </a:solidFill>
              </a:rPr>
              <a:t>. (1 John 3:5; 1 Peter 1:19; Hebrews 9:28; 10:1-4, 10; Romans 3:24-26)  </a:t>
            </a:r>
            <a:r>
              <a:rPr lang="en-US" sz="3600" dirty="0">
                <a:solidFill>
                  <a:srgbClr val="C00000"/>
                </a:solidFill>
              </a:rPr>
              <a:t>What if He didn’t?</a:t>
            </a:r>
            <a:r>
              <a:rPr lang="en-US" sz="3600" b="0" dirty="0">
                <a:solidFill>
                  <a:srgbClr val="000000"/>
                </a:solidFill>
              </a:rPr>
              <a:t> </a:t>
            </a:r>
          </a:p>
        </p:txBody>
      </p:sp>
    </p:spTree>
    <p:extLst>
      <p:ext uri="{BB962C8B-B14F-4D97-AF65-F5344CB8AC3E}">
        <p14:creationId xmlns:p14="http://schemas.microsoft.com/office/powerpoint/2010/main" val="4206282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7977C4-F464-D449-B7C1-AE7D4292B8E4}"/>
              </a:ext>
            </a:extLst>
          </p:cNvPr>
          <p:cNvSpPr>
            <a:spLocks noGrp="1"/>
          </p:cNvSpPr>
          <p:nvPr>
            <p:ph type="title"/>
          </p:nvPr>
        </p:nvSpPr>
        <p:spPr>
          <a:xfrm>
            <a:off x="428625" y="250722"/>
            <a:ext cx="11334749" cy="1194619"/>
          </a:xfrm>
        </p:spPr>
        <p:txBody>
          <a:bodyPr/>
          <a:lstStyle/>
          <a:p>
            <a:pPr algn="ctr"/>
            <a:r>
              <a:rPr lang="en-US" sz="5400" dirty="0"/>
              <a:t>Jesus Came So </a:t>
            </a:r>
            <a:r>
              <a:rPr lang="en-US" sz="5400" dirty="0">
                <a:solidFill>
                  <a:srgbClr val="C00000"/>
                </a:solidFill>
              </a:rPr>
              <a:t>We</a:t>
            </a:r>
            <a:r>
              <a:rPr lang="en-US" sz="5400" dirty="0"/>
              <a:t> Would…</a:t>
            </a:r>
          </a:p>
        </p:txBody>
      </p:sp>
      <p:sp>
        <p:nvSpPr>
          <p:cNvPr id="4" name="Text Placeholder 3">
            <a:extLst>
              <a:ext uri="{FF2B5EF4-FFF2-40B4-BE49-F238E27FC236}">
                <a16:creationId xmlns:a16="http://schemas.microsoft.com/office/drawing/2014/main" id="{B46ECB84-B61A-8340-B7E3-FDD2403CEE57}"/>
              </a:ext>
            </a:extLst>
          </p:cNvPr>
          <p:cNvSpPr>
            <a:spLocks noGrp="1"/>
          </p:cNvSpPr>
          <p:nvPr>
            <p:ph type="body" sz="quarter" idx="21"/>
          </p:nvPr>
        </p:nvSpPr>
        <p:spPr>
          <a:xfrm>
            <a:off x="833176" y="1445341"/>
            <a:ext cx="10930198" cy="5161937"/>
          </a:xfrm>
        </p:spPr>
        <p:txBody>
          <a:bodyPr/>
          <a:lstStyle/>
          <a:p>
            <a:pPr marL="685800" indent="-685800">
              <a:lnSpc>
                <a:spcPct val="100000"/>
              </a:lnSpc>
              <a:spcAft>
                <a:spcPts val="1200"/>
              </a:spcAft>
              <a:buFont typeface="+mj-lt"/>
              <a:buAutoNum type="arabicPeriod"/>
            </a:pPr>
            <a:r>
              <a:rPr lang="en-US" sz="5400" dirty="0">
                <a:solidFill>
                  <a:srgbClr val="000000"/>
                </a:solidFill>
              </a:rPr>
              <a:t>Follow in His steps.</a:t>
            </a:r>
            <a:br>
              <a:rPr lang="en-US" sz="5400" dirty="0">
                <a:solidFill>
                  <a:srgbClr val="000000"/>
                </a:solidFill>
              </a:rPr>
            </a:br>
            <a:r>
              <a:rPr lang="en-US" sz="4400" b="0" dirty="0">
                <a:solidFill>
                  <a:srgbClr val="000000"/>
                </a:solidFill>
              </a:rPr>
              <a:t>(John 13:14-15; 21:22; Matthew 16:24; 19:21; Luke 9:57-61; 1 Peter 2:21; </a:t>
            </a:r>
            <a:br>
              <a:rPr lang="en-US" sz="4400" b="0" dirty="0">
                <a:solidFill>
                  <a:srgbClr val="000000"/>
                </a:solidFill>
              </a:rPr>
            </a:br>
            <a:r>
              <a:rPr lang="en-US" sz="4400" b="0" dirty="0">
                <a:solidFill>
                  <a:srgbClr val="000000"/>
                </a:solidFill>
              </a:rPr>
              <a:t>1 John 2:6) </a:t>
            </a:r>
          </a:p>
          <a:p>
            <a:pPr>
              <a:lnSpc>
                <a:spcPct val="100000"/>
              </a:lnSpc>
              <a:spcAft>
                <a:spcPts val="1200"/>
              </a:spcAft>
            </a:pPr>
            <a:r>
              <a:rPr lang="en-US" sz="4800" b="0" dirty="0">
                <a:solidFill>
                  <a:srgbClr val="000000"/>
                </a:solidFill>
              </a:rPr>
              <a:t>	</a:t>
            </a:r>
            <a:r>
              <a:rPr lang="en-US" sz="4800" dirty="0">
                <a:solidFill>
                  <a:srgbClr val="C00000"/>
                </a:solidFill>
              </a:rPr>
              <a:t>What if we don’t?</a:t>
            </a:r>
          </a:p>
        </p:txBody>
      </p:sp>
    </p:spTree>
    <p:extLst>
      <p:ext uri="{BB962C8B-B14F-4D97-AF65-F5344CB8AC3E}">
        <p14:creationId xmlns:p14="http://schemas.microsoft.com/office/powerpoint/2010/main" val="3106348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7977C4-F464-D449-B7C1-AE7D4292B8E4}"/>
              </a:ext>
            </a:extLst>
          </p:cNvPr>
          <p:cNvSpPr>
            <a:spLocks noGrp="1"/>
          </p:cNvSpPr>
          <p:nvPr>
            <p:ph type="title"/>
          </p:nvPr>
        </p:nvSpPr>
        <p:spPr>
          <a:xfrm>
            <a:off x="428625" y="250722"/>
            <a:ext cx="11334749" cy="1194619"/>
          </a:xfrm>
        </p:spPr>
        <p:txBody>
          <a:bodyPr/>
          <a:lstStyle/>
          <a:p>
            <a:pPr algn="ctr"/>
            <a:r>
              <a:rPr lang="en-US" sz="5400" dirty="0"/>
              <a:t>Jesus Came So </a:t>
            </a:r>
            <a:r>
              <a:rPr lang="en-US" sz="5400" dirty="0">
                <a:solidFill>
                  <a:srgbClr val="C00000"/>
                </a:solidFill>
              </a:rPr>
              <a:t>We</a:t>
            </a:r>
            <a:r>
              <a:rPr lang="en-US" sz="5400" dirty="0"/>
              <a:t> Would…</a:t>
            </a:r>
          </a:p>
        </p:txBody>
      </p:sp>
      <p:sp>
        <p:nvSpPr>
          <p:cNvPr id="4" name="Text Placeholder 3">
            <a:extLst>
              <a:ext uri="{FF2B5EF4-FFF2-40B4-BE49-F238E27FC236}">
                <a16:creationId xmlns:a16="http://schemas.microsoft.com/office/drawing/2014/main" id="{B46ECB84-B61A-8340-B7E3-FDD2403CEE57}"/>
              </a:ext>
            </a:extLst>
          </p:cNvPr>
          <p:cNvSpPr>
            <a:spLocks noGrp="1"/>
          </p:cNvSpPr>
          <p:nvPr>
            <p:ph type="body" sz="quarter" idx="21"/>
          </p:nvPr>
        </p:nvSpPr>
        <p:spPr>
          <a:xfrm>
            <a:off x="833176" y="1445341"/>
            <a:ext cx="10930198" cy="5161937"/>
          </a:xfrm>
        </p:spPr>
        <p:txBody>
          <a:bodyPr/>
          <a:lstStyle/>
          <a:p>
            <a:pPr marL="742950" indent="-742950">
              <a:lnSpc>
                <a:spcPct val="100000"/>
              </a:lnSpc>
              <a:spcAft>
                <a:spcPts val="1200"/>
              </a:spcAft>
              <a:buFont typeface="+mj-lt"/>
              <a:buAutoNum type="arabicPeriod" startAt="2"/>
            </a:pPr>
            <a:r>
              <a:rPr lang="en-US" sz="5400" dirty="0">
                <a:solidFill>
                  <a:srgbClr val="000000"/>
                </a:solidFill>
              </a:rPr>
              <a:t>Live no longer for ourselves but for Him.</a:t>
            </a:r>
            <a:r>
              <a:rPr lang="en-US" sz="4400" b="0" dirty="0">
                <a:solidFill>
                  <a:srgbClr val="000000"/>
                </a:solidFill>
              </a:rPr>
              <a:t> (2 Corinthians 5:14-15; </a:t>
            </a:r>
            <a:br>
              <a:rPr lang="en-US" sz="4400" b="0" dirty="0">
                <a:solidFill>
                  <a:srgbClr val="000000"/>
                </a:solidFill>
              </a:rPr>
            </a:br>
            <a:r>
              <a:rPr lang="en-US" sz="4400" b="0" dirty="0">
                <a:solidFill>
                  <a:srgbClr val="000000"/>
                </a:solidFill>
              </a:rPr>
              <a:t>1 Peter 4:1-2; 2 Timothy 2:15, 21-24; Romans 14:7-9)  </a:t>
            </a:r>
          </a:p>
          <a:p>
            <a:pPr lvl="2">
              <a:lnSpc>
                <a:spcPct val="100000"/>
              </a:lnSpc>
              <a:spcAft>
                <a:spcPts val="1200"/>
              </a:spcAft>
            </a:pPr>
            <a:r>
              <a:rPr lang="en-US" sz="4400" b="1" dirty="0">
                <a:solidFill>
                  <a:srgbClr val="C00000"/>
                </a:solidFill>
              </a:rPr>
              <a:t>What if we don’t?</a:t>
            </a:r>
            <a:r>
              <a:rPr lang="en-US" sz="4400" b="1" dirty="0">
                <a:solidFill>
                  <a:srgbClr val="000000"/>
                </a:solidFill>
              </a:rPr>
              <a:t> </a:t>
            </a:r>
          </a:p>
        </p:txBody>
      </p:sp>
    </p:spTree>
    <p:extLst>
      <p:ext uri="{BB962C8B-B14F-4D97-AF65-F5344CB8AC3E}">
        <p14:creationId xmlns:p14="http://schemas.microsoft.com/office/powerpoint/2010/main" val="2167075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7977C4-F464-D449-B7C1-AE7D4292B8E4}"/>
              </a:ext>
            </a:extLst>
          </p:cNvPr>
          <p:cNvSpPr>
            <a:spLocks noGrp="1"/>
          </p:cNvSpPr>
          <p:nvPr>
            <p:ph type="title"/>
          </p:nvPr>
        </p:nvSpPr>
        <p:spPr>
          <a:xfrm>
            <a:off x="428625" y="250722"/>
            <a:ext cx="11334749" cy="1194619"/>
          </a:xfrm>
        </p:spPr>
        <p:txBody>
          <a:bodyPr/>
          <a:lstStyle/>
          <a:p>
            <a:pPr algn="ctr"/>
            <a:r>
              <a:rPr lang="en-US" sz="5400" dirty="0"/>
              <a:t>Jesus Came So </a:t>
            </a:r>
            <a:r>
              <a:rPr lang="en-US" sz="5400" dirty="0">
                <a:solidFill>
                  <a:srgbClr val="C00000"/>
                </a:solidFill>
              </a:rPr>
              <a:t>We</a:t>
            </a:r>
            <a:r>
              <a:rPr lang="en-US" sz="5400" dirty="0"/>
              <a:t> Would…</a:t>
            </a:r>
          </a:p>
        </p:txBody>
      </p:sp>
      <p:sp>
        <p:nvSpPr>
          <p:cNvPr id="4" name="Text Placeholder 3">
            <a:extLst>
              <a:ext uri="{FF2B5EF4-FFF2-40B4-BE49-F238E27FC236}">
                <a16:creationId xmlns:a16="http://schemas.microsoft.com/office/drawing/2014/main" id="{B46ECB84-B61A-8340-B7E3-FDD2403CEE57}"/>
              </a:ext>
            </a:extLst>
          </p:cNvPr>
          <p:cNvSpPr>
            <a:spLocks noGrp="1"/>
          </p:cNvSpPr>
          <p:nvPr>
            <p:ph type="body" sz="quarter" idx="21"/>
          </p:nvPr>
        </p:nvSpPr>
        <p:spPr>
          <a:xfrm>
            <a:off x="833176" y="1445341"/>
            <a:ext cx="10930198" cy="5161937"/>
          </a:xfrm>
        </p:spPr>
        <p:txBody>
          <a:bodyPr/>
          <a:lstStyle/>
          <a:p>
            <a:pPr marL="742950" indent="-742950">
              <a:lnSpc>
                <a:spcPct val="100000"/>
              </a:lnSpc>
              <a:spcAft>
                <a:spcPts val="1200"/>
              </a:spcAft>
              <a:buFont typeface="+mj-lt"/>
              <a:buAutoNum type="arabicPeriod" startAt="3"/>
            </a:pPr>
            <a:r>
              <a:rPr lang="en-US" sz="5400" dirty="0">
                <a:solidFill>
                  <a:srgbClr val="000000"/>
                </a:solidFill>
              </a:rPr>
              <a:t>Learn about true sacrifice &amp; obedience. </a:t>
            </a:r>
            <a:r>
              <a:rPr lang="en-US" sz="4400" b="0" dirty="0">
                <a:solidFill>
                  <a:srgbClr val="000000"/>
                </a:solidFill>
              </a:rPr>
              <a:t>(Romans 12:1-2; </a:t>
            </a:r>
            <a:br>
              <a:rPr lang="en-US" sz="4400" b="0" dirty="0">
                <a:solidFill>
                  <a:srgbClr val="000000"/>
                </a:solidFill>
              </a:rPr>
            </a:br>
            <a:r>
              <a:rPr lang="en-US" sz="4400" b="0" dirty="0">
                <a:solidFill>
                  <a:srgbClr val="000000"/>
                </a:solidFill>
              </a:rPr>
              <a:t>Hebrews 5:8-9; 13:13; Acts 5:41)</a:t>
            </a:r>
          </a:p>
          <a:p>
            <a:pPr lvl="2">
              <a:lnSpc>
                <a:spcPct val="100000"/>
              </a:lnSpc>
              <a:spcAft>
                <a:spcPts val="1200"/>
              </a:spcAft>
            </a:pPr>
            <a:r>
              <a:rPr lang="en-US" sz="4400" b="1" dirty="0">
                <a:solidFill>
                  <a:srgbClr val="C00000"/>
                </a:solidFill>
              </a:rPr>
              <a:t>What if we don’t?</a:t>
            </a:r>
            <a:r>
              <a:rPr lang="en-US" sz="4400" b="1" dirty="0">
                <a:solidFill>
                  <a:srgbClr val="000000"/>
                </a:solidFill>
              </a:rPr>
              <a:t> </a:t>
            </a:r>
          </a:p>
        </p:txBody>
      </p:sp>
    </p:spTree>
    <p:extLst>
      <p:ext uri="{BB962C8B-B14F-4D97-AF65-F5344CB8AC3E}">
        <p14:creationId xmlns:p14="http://schemas.microsoft.com/office/powerpoint/2010/main" val="3620550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7977C4-F464-D449-B7C1-AE7D4292B8E4}"/>
              </a:ext>
            </a:extLst>
          </p:cNvPr>
          <p:cNvSpPr>
            <a:spLocks noGrp="1"/>
          </p:cNvSpPr>
          <p:nvPr>
            <p:ph type="title"/>
          </p:nvPr>
        </p:nvSpPr>
        <p:spPr>
          <a:xfrm>
            <a:off x="428625" y="250722"/>
            <a:ext cx="11334749" cy="1194619"/>
          </a:xfrm>
        </p:spPr>
        <p:txBody>
          <a:bodyPr/>
          <a:lstStyle/>
          <a:p>
            <a:pPr algn="ctr"/>
            <a:r>
              <a:rPr lang="en-US" sz="5400" dirty="0"/>
              <a:t>Jesus Came So </a:t>
            </a:r>
            <a:r>
              <a:rPr lang="en-US" sz="5400" dirty="0">
                <a:solidFill>
                  <a:srgbClr val="C00000"/>
                </a:solidFill>
              </a:rPr>
              <a:t>We</a:t>
            </a:r>
            <a:r>
              <a:rPr lang="en-US" sz="5400" dirty="0"/>
              <a:t> Would…</a:t>
            </a:r>
          </a:p>
        </p:txBody>
      </p:sp>
      <p:sp>
        <p:nvSpPr>
          <p:cNvPr id="4" name="Text Placeholder 3">
            <a:extLst>
              <a:ext uri="{FF2B5EF4-FFF2-40B4-BE49-F238E27FC236}">
                <a16:creationId xmlns:a16="http://schemas.microsoft.com/office/drawing/2014/main" id="{B46ECB84-B61A-8340-B7E3-FDD2403CEE57}"/>
              </a:ext>
            </a:extLst>
          </p:cNvPr>
          <p:cNvSpPr>
            <a:spLocks noGrp="1"/>
          </p:cNvSpPr>
          <p:nvPr>
            <p:ph type="body" sz="quarter" idx="21"/>
          </p:nvPr>
        </p:nvSpPr>
        <p:spPr>
          <a:xfrm>
            <a:off x="833176" y="1445341"/>
            <a:ext cx="10930198" cy="5161937"/>
          </a:xfrm>
        </p:spPr>
        <p:txBody>
          <a:bodyPr/>
          <a:lstStyle/>
          <a:p>
            <a:pPr marL="914400" indent="-914400">
              <a:lnSpc>
                <a:spcPct val="100000"/>
              </a:lnSpc>
              <a:spcAft>
                <a:spcPts val="1200"/>
              </a:spcAft>
              <a:buFont typeface="+mj-lt"/>
              <a:buAutoNum type="arabicPeriod" startAt="4"/>
            </a:pPr>
            <a:r>
              <a:rPr lang="en-US" sz="4800" dirty="0">
                <a:solidFill>
                  <a:srgbClr val="000000"/>
                </a:solidFill>
              </a:rPr>
              <a:t>Be forgiven, be saved &amp; enjoy eternal life with Him </a:t>
            </a:r>
            <a:r>
              <a:rPr lang="en-US" sz="4000" b="0" dirty="0">
                <a:solidFill>
                  <a:srgbClr val="000000"/>
                </a:solidFill>
              </a:rPr>
              <a:t>(John 4:14; 10:10; 8:24; Luke 13:3-5; Mark 16:15-16)</a:t>
            </a:r>
            <a:endParaRPr lang="en-US" sz="4400" b="0" dirty="0">
              <a:solidFill>
                <a:srgbClr val="000000"/>
              </a:solidFill>
            </a:endParaRPr>
          </a:p>
        </p:txBody>
      </p:sp>
    </p:spTree>
    <p:extLst>
      <p:ext uri="{BB962C8B-B14F-4D97-AF65-F5344CB8AC3E}">
        <p14:creationId xmlns:p14="http://schemas.microsoft.com/office/powerpoint/2010/main" val="313367514"/>
      </p:ext>
    </p:extLst>
  </p:cSld>
  <p:clrMapOvr>
    <a:masterClrMapping/>
  </p:clrMapOvr>
</p:sld>
</file>

<file path=ppt/theme/theme1.xml><?xml version="1.0" encoding="utf-8"?>
<a:theme xmlns:a="http://schemas.openxmlformats.org/drawingml/2006/main" name="Office Theme">
  <a:themeElements>
    <a:clrScheme name="Custom 16">
      <a:dk1>
        <a:srgbClr val="000000"/>
      </a:dk1>
      <a:lt1>
        <a:srgbClr val="FFFFFF"/>
      </a:lt1>
      <a:dk2>
        <a:srgbClr val="574512"/>
      </a:dk2>
      <a:lt2>
        <a:srgbClr val="6C3C0D"/>
      </a:lt2>
      <a:accent1>
        <a:srgbClr val="DDDDDD"/>
      </a:accent1>
      <a:accent2>
        <a:srgbClr val="616A78"/>
      </a:accent2>
      <a:accent3>
        <a:srgbClr val="B18A2C"/>
      </a:accent3>
      <a:accent4>
        <a:srgbClr val="D87C1B"/>
      </a:accent4>
      <a:accent5>
        <a:srgbClr val="2E515E"/>
      </a:accent5>
      <a:accent6>
        <a:srgbClr val="1D7CB8"/>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ssertion-Evidence-Template_Win32_CP_v19.potx" id="{F7F7AC7C-B7AB-44FD-AC83-76356AEA967F}" vid="{C271DA4D-3F28-4C4F-A66E-BDB8F32B9A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Assertion evidence presentation</Template>
  <TotalTime>3528</TotalTime>
  <Words>2746</Words>
  <Application>Microsoft Office PowerPoint</Application>
  <PresentationFormat>Widescreen</PresentationFormat>
  <Paragraphs>123</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Programme</vt:lpstr>
      <vt:lpstr>Verdana</vt:lpstr>
      <vt:lpstr>Office Theme</vt:lpstr>
      <vt:lpstr>Why Did Jesus Come  Into The world?</vt:lpstr>
      <vt:lpstr>What Jesus Came To Do!</vt:lpstr>
      <vt:lpstr>What Jesus Came To Do!</vt:lpstr>
      <vt:lpstr>Jesus Came So We Would…</vt:lpstr>
      <vt:lpstr>Jesus Came So We Would…</vt:lpstr>
      <vt:lpstr>Jesus Came So We Would…</vt:lpstr>
      <vt:lpstr>Jesus Came So We Would…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Did Jesus Come  Into The world?</dc:title>
  <dc:creator>Chris Simmons</dc:creator>
  <cp:lastModifiedBy>Chris Simmons</cp:lastModifiedBy>
  <cp:revision>6</cp:revision>
  <dcterms:created xsi:type="dcterms:W3CDTF">2023-12-21T17:07:09Z</dcterms:created>
  <dcterms:modified xsi:type="dcterms:W3CDTF">2024-02-28T02:42:11Z</dcterms:modified>
</cp:coreProperties>
</file>