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6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6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A5E1-1352-4AA5-9ABB-C6B0A0AAC28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1365-F7EC-4937-9F34-FD09DE6F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XERC0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7450" y="1905000"/>
            <a:ext cx="3638550" cy="4876800"/>
          </a:xfrm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BIBLE - BEING </a:t>
            </a:r>
            <a:r>
              <a:rPr lang="en-US" sz="3600" kern="10" dirty="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DISCONTENT</a:t>
            </a:r>
          </a:p>
        </p:txBody>
      </p:sp>
    </p:spTree>
    <p:extLst>
      <p:ext uri="{BB962C8B-B14F-4D97-AF65-F5344CB8AC3E}">
        <p14:creationId xmlns:p14="http://schemas.microsoft.com/office/powerpoint/2010/main" val="34970078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Unreasonableness of Discontent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/>
              <a:t>Discontent Does not Trust the Power of God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3124200"/>
            <a:ext cx="8534400" cy="3429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838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12:29-30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14:29-31</a:t>
            </a:r>
          </a:p>
          <a:p>
            <a:pPr eaLnBrk="0" hangingPunct="0"/>
            <a:r>
              <a:rPr lang="en-US" altLang="en-US" sz="2800" b="1" dirty="0" smtClean="0">
                <a:solidFill>
                  <a:srgbClr val="0070C0"/>
                </a:solidFill>
              </a:rPr>
              <a:t>Psalm 78:40-57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John 20:30-31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Romans 1:16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2 Peter 1:3-4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Hebrews 4:16</a:t>
            </a:r>
          </a:p>
        </p:txBody>
      </p:sp>
    </p:spTree>
    <p:extLst>
      <p:ext uri="{BB962C8B-B14F-4D97-AF65-F5344CB8AC3E}">
        <p14:creationId xmlns:p14="http://schemas.microsoft.com/office/powerpoint/2010/main" val="21655013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Unreasonableness of Discontent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/>
              <a:t>Discontent M</a:t>
            </a:r>
            <a:r>
              <a:rPr lang="en-US" altLang="en-US" sz="3200" b="1" dirty="0" smtClean="0"/>
              <a:t>akes us Forget the </a:t>
            </a:r>
            <a:r>
              <a:rPr lang="en-US" altLang="en-US" sz="3200" b="1" dirty="0"/>
              <a:t>P</a:t>
            </a:r>
            <a:r>
              <a:rPr lang="en-US" altLang="en-US" sz="3200" b="1" dirty="0" smtClean="0"/>
              <a:t>ast Goodness of </a:t>
            </a:r>
            <a:r>
              <a:rPr lang="en-US" altLang="en-US" sz="3200" b="1" dirty="0"/>
              <a:t>God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3124200"/>
            <a:ext cx="8534400" cy="3429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8382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1:13-14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2:23-25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eaLnBrk="0" hangingPunct="0"/>
            <a:r>
              <a:rPr lang="en-US" altLang="en-US" sz="2800" b="1" dirty="0" smtClean="0">
                <a:solidFill>
                  <a:srgbClr val="0070C0"/>
                </a:solidFill>
              </a:rPr>
              <a:t>Ecclesiastes 7:10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eaLnBrk="0" hangingPunct="0"/>
            <a:r>
              <a:rPr lang="en-US" altLang="en-US" sz="2800" b="1" dirty="0" smtClean="0">
                <a:solidFill>
                  <a:srgbClr val="0070C0"/>
                </a:solidFill>
              </a:rPr>
              <a:t>Philippians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3:13-14</a:t>
            </a:r>
          </a:p>
          <a:p>
            <a:pPr eaLnBrk="0" hangingPunct="0"/>
            <a:r>
              <a:rPr lang="en-US" altLang="en-US" sz="2800" b="1" dirty="0" smtClean="0">
                <a:solidFill>
                  <a:srgbClr val="0070C0"/>
                </a:solidFill>
              </a:rPr>
              <a:t>2 Timothy 4:6-8</a:t>
            </a:r>
            <a:endParaRPr lang="en-US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193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Unreasonableness of Discontent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/>
              <a:t>Discontent Makes us Vent on the Wrong Person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3124200"/>
            <a:ext cx="8534400" cy="3429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8382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3:7-10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Exodus 13:17-18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Esther 4:14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James 1:5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Philippians 2:14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41119662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/>
              </a:rPr>
              <a:t>Unreasonableness of Discontent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/>
              <a:t>CONCLUSION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3124200"/>
            <a:ext cx="8534400" cy="3429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3124200"/>
            <a:ext cx="8382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Rather than being discontent we should look for the good God has placed in the world for our benefit and rejoice in it and be thankful.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All of the pain and suffering in this life in one way or another is the result of sin.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Are you discontent as a Christian?</a:t>
            </a:r>
          </a:p>
          <a:p>
            <a:pPr eaLnBrk="0" hangingPunct="0"/>
            <a:r>
              <a:rPr lang="en-US" altLang="en-US" sz="2800" b="1" dirty="0">
                <a:solidFill>
                  <a:srgbClr val="0070C0"/>
                </a:solidFill>
              </a:rPr>
              <a:t>The first step toward being content is dealing with our sin.</a:t>
            </a:r>
          </a:p>
        </p:txBody>
      </p:sp>
    </p:spTree>
    <p:extLst>
      <p:ext uri="{BB962C8B-B14F-4D97-AF65-F5344CB8AC3E}">
        <p14:creationId xmlns:p14="http://schemas.microsoft.com/office/powerpoint/2010/main" val="30983045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2015-03-02T15:51:30Z</dcterms:created>
  <dcterms:modified xsi:type="dcterms:W3CDTF">2015-03-08T21:04:30Z</dcterms:modified>
</cp:coreProperties>
</file>