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2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1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6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6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6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96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0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0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D7DB9-CA7D-40AB-88B6-CB34A048F69E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5D710-946F-481D-94BD-AE165BA193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4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800" b="1" dirty="0" smtClean="0">
                <a:latin typeface="Arial" charset="0"/>
              </a:rPr>
              <a:t>BIBLE - DANGERS </a:t>
            </a:r>
            <a:r>
              <a:rPr lang="en-US" altLang="en-US" sz="4800" b="1" dirty="0">
                <a:latin typeface="Arial" charset="0"/>
              </a:rPr>
              <a:t>THAT WE </a:t>
            </a:r>
            <a:r>
              <a:rPr lang="en-US" altLang="en-US" sz="4800" b="1" dirty="0" smtClean="0">
                <a:latin typeface="Arial" charset="0"/>
              </a:rPr>
              <a:t>FACE </a:t>
            </a:r>
            <a:r>
              <a:rPr lang="en-US" altLang="en-US" sz="4800" b="1" dirty="0">
                <a:latin typeface="Arial" charset="0"/>
              </a:rPr>
              <a:t>AS CHRISTIANS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i="1" dirty="0">
                <a:solidFill>
                  <a:schemeClr val="tx1"/>
                </a:solidFill>
                <a:latin typeface="Arial" charset="0"/>
              </a:rPr>
              <a:t>1 PETER 5:8-9</a:t>
            </a:r>
          </a:p>
          <a:p>
            <a:r>
              <a:rPr lang="en-US" altLang="en-US" b="1" i="1" dirty="0">
                <a:solidFill>
                  <a:schemeClr val="tx1"/>
                </a:solidFill>
                <a:latin typeface="Arial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308429141"/>
      </p:ext>
    </p:extLst>
  </p:cSld>
  <p:clrMapOvr>
    <a:masterClrMapping/>
  </p:clrMapOvr>
  <p:transition>
    <p:push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" charset="0"/>
              </a:rPr>
              <a:t>DANGERS WE FACE AS CHRISTIANS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686800" cy="4073525"/>
          </a:xfrm>
        </p:spPr>
        <p:txBody>
          <a:bodyPr/>
          <a:lstStyle/>
          <a:p>
            <a:r>
              <a:rPr lang="en-US" altLang="en-US" b="1" i="1">
                <a:latin typeface="Arial" charset="0"/>
              </a:rPr>
              <a:t>CONCLUSION</a:t>
            </a:r>
          </a:p>
          <a:p>
            <a:pPr lvl="1"/>
            <a:r>
              <a:rPr lang="en-US" altLang="en-US" b="1" i="1">
                <a:latin typeface="Arial" charset="0"/>
              </a:rPr>
              <a:t>Do we know the dangers we face?</a:t>
            </a:r>
          </a:p>
          <a:p>
            <a:pPr lvl="1"/>
            <a:r>
              <a:rPr lang="en-US" altLang="en-US" b="1" i="1">
                <a:latin typeface="Arial" charset="0"/>
              </a:rPr>
              <a:t>Are we on the alert?</a:t>
            </a:r>
          </a:p>
          <a:p>
            <a:pPr lvl="1"/>
            <a:r>
              <a:rPr lang="en-US" altLang="en-US" b="1" i="1">
                <a:latin typeface="Arial" charset="0"/>
              </a:rPr>
              <a:t>When we see danger what do we do?</a:t>
            </a:r>
          </a:p>
        </p:txBody>
      </p:sp>
    </p:spTree>
    <p:extLst>
      <p:ext uri="{BB962C8B-B14F-4D97-AF65-F5344CB8AC3E}">
        <p14:creationId xmlns:p14="http://schemas.microsoft.com/office/powerpoint/2010/main" val="2881153447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" charset="0"/>
              </a:rPr>
              <a:t>DANGERS WE FACE AS CHRISTIANS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r>
              <a:rPr lang="en-US" altLang="en-US" b="1" i="1">
                <a:latin typeface="Arial" charset="0"/>
              </a:rPr>
              <a:t>CHRISTIANS CAN FALL AND BE LOST</a:t>
            </a:r>
          </a:p>
          <a:p>
            <a:pPr lvl="1"/>
            <a:r>
              <a:rPr lang="en-US" altLang="en-US" b="1" i="1">
                <a:latin typeface="Arial" charset="0"/>
              </a:rPr>
              <a:t>1 Corinthians 10:12-13</a:t>
            </a:r>
          </a:p>
          <a:p>
            <a:pPr lvl="1"/>
            <a:r>
              <a:rPr lang="en-US" altLang="en-US" b="1" i="1">
                <a:latin typeface="Arial" charset="0"/>
              </a:rPr>
              <a:t>Acts 5:1-11</a:t>
            </a:r>
          </a:p>
        </p:txBody>
      </p:sp>
    </p:spTree>
    <p:extLst>
      <p:ext uri="{BB962C8B-B14F-4D97-AF65-F5344CB8AC3E}">
        <p14:creationId xmlns:p14="http://schemas.microsoft.com/office/powerpoint/2010/main" val="1483186781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" charset="0"/>
              </a:rPr>
              <a:t>DANGERS WE FACE AS CHRISTIANS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r>
              <a:rPr lang="en-US" altLang="en-US" b="1" i="1">
                <a:latin typeface="Arial" charset="0"/>
              </a:rPr>
              <a:t>CHRISTIANS CAN FALL SHORT OF GOD’S GRACE</a:t>
            </a:r>
          </a:p>
          <a:p>
            <a:pPr lvl="1"/>
            <a:r>
              <a:rPr lang="en-US" altLang="en-US" b="1" i="1">
                <a:latin typeface="Arial" charset="0"/>
              </a:rPr>
              <a:t>Hebrews 12:15</a:t>
            </a:r>
          </a:p>
          <a:p>
            <a:pPr lvl="1"/>
            <a:r>
              <a:rPr lang="en-US" altLang="en-US" b="1" i="1">
                <a:latin typeface="Arial" charset="0"/>
              </a:rPr>
              <a:t>Hebrews 11:6</a:t>
            </a:r>
          </a:p>
        </p:txBody>
      </p:sp>
    </p:spTree>
    <p:extLst>
      <p:ext uri="{BB962C8B-B14F-4D97-AF65-F5344CB8AC3E}">
        <p14:creationId xmlns:p14="http://schemas.microsoft.com/office/powerpoint/2010/main" val="579278303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" charset="0"/>
              </a:rPr>
              <a:t>DANGERS WE FACE AS CHRISTIANS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r>
              <a:rPr lang="en-US" altLang="en-US" b="1" i="1">
                <a:latin typeface="Arial" charset="0"/>
              </a:rPr>
              <a:t>CHRISTIANS CAN DEVELOP AN EVIL HEART</a:t>
            </a:r>
          </a:p>
          <a:p>
            <a:pPr lvl="1"/>
            <a:r>
              <a:rPr lang="en-US" altLang="en-US" b="1" i="1">
                <a:latin typeface="Arial" charset="0"/>
              </a:rPr>
              <a:t>Hebrews 3:12</a:t>
            </a:r>
          </a:p>
          <a:p>
            <a:pPr lvl="1"/>
            <a:r>
              <a:rPr lang="en-US" altLang="en-US" b="1" i="1">
                <a:latin typeface="Arial" charset="0"/>
              </a:rPr>
              <a:t>Matthew 12:35</a:t>
            </a:r>
          </a:p>
        </p:txBody>
      </p:sp>
    </p:spTree>
    <p:extLst>
      <p:ext uri="{BB962C8B-B14F-4D97-AF65-F5344CB8AC3E}">
        <p14:creationId xmlns:p14="http://schemas.microsoft.com/office/powerpoint/2010/main" val="1616132962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" charset="0"/>
              </a:rPr>
              <a:t>DANGERS WE FACE AS CHRISTIANS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r>
              <a:rPr lang="en-US" altLang="en-US" b="1" i="1">
                <a:latin typeface="Arial" charset="0"/>
              </a:rPr>
              <a:t>CHRISTIANS CAN DENY THE LORD</a:t>
            </a:r>
          </a:p>
          <a:p>
            <a:pPr lvl="1"/>
            <a:r>
              <a:rPr lang="en-US" altLang="en-US" b="1" i="1">
                <a:latin typeface="Arial" charset="0"/>
              </a:rPr>
              <a:t>2 Peter 2:1</a:t>
            </a:r>
          </a:p>
          <a:p>
            <a:pPr lvl="1"/>
            <a:r>
              <a:rPr lang="en-US" altLang="en-US" b="1" i="1">
                <a:latin typeface="Arial" charset="0"/>
              </a:rPr>
              <a:t>2 Timothy 2:10-12</a:t>
            </a:r>
          </a:p>
        </p:txBody>
      </p:sp>
    </p:spTree>
    <p:extLst>
      <p:ext uri="{BB962C8B-B14F-4D97-AF65-F5344CB8AC3E}">
        <p14:creationId xmlns:p14="http://schemas.microsoft.com/office/powerpoint/2010/main" val="17197932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" charset="0"/>
              </a:rPr>
              <a:t>DANGERS WE FACE AS CHRISTIANS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r>
              <a:rPr lang="en-US" altLang="en-US" b="1" i="1">
                <a:latin typeface="Arial" charset="0"/>
              </a:rPr>
              <a:t>CHRISTIANS CAN COUNT THE BLOOD OF CHRIST AS UNHOLY</a:t>
            </a:r>
          </a:p>
          <a:p>
            <a:pPr lvl="1"/>
            <a:r>
              <a:rPr lang="en-US" altLang="en-US" b="1" i="1">
                <a:latin typeface="Arial" charset="0"/>
              </a:rPr>
              <a:t>Hebrews 10:28-31</a:t>
            </a:r>
          </a:p>
          <a:p>
            <a:pPr lvl="1"/>
            <a:r>
              <a:rPr lang="en-US" altLang="en-US" b="1" i="1">
                <a:latin typeface="Arial" charset="0"/>
              </a:rPr>
              <a:t>Ephesians 1:7</a:t>
            </a:r>
          </a:p>
        </p:txBody>
      </p:sp>
    </p:spTree>
    <p:extLst>
      <p:ext uri="{BB962C8B-B14F-4D97-AF65-F5344CB8AC3E}">
        <p14:creationId xmlns:p14="http://schemas.microsoft.com/office/powerpoint/2010/main" val="3742711089"/>
      </p:ext>
    </p:ext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" charset="0"/>
              </a:rPr>
              <a:t>DANGERS WE FACE AS CHRISTIANS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r>
              <a:rPr lang="en-US" altLang="en-US" b="1" i="1">
                <a:latin typeface="Arial" charset="0"/>
              </a:rPr>
              <a:t>CHRISTIANS CAN BE UNFRUITFUL</a:t>
            </a:r>
          </a:p>
          <a:p>
            <a:pPr lvl="1"/>
            <a:r>
              <a:rPr lang="en-US" altLang="en-US" b="1" i="1">
                <a:latin typeface="Arial" charset="0"/>
              </a:rPr>
              <a:t>John 15:1-6</a:t>
            </a:r>
          </a:p>
          <a:p>
            <a:pPr lvl="1"/>
            <a:r>
              <a:rPr lang="en-US" altLang="en-US" b="1" i="1">
                <a:latin typeface="Arial" charset="0"/>
              </a:rPr>
              <a:t>Ephesians 5:8-9</a:t>
            </a:r>
          </a:p>
        </p:txBody>
      </p:sp>
    </p:spTree>
    <p:extLst>
      <p:ext uri="{BB962C8B-B14F-4D97-AF65-F5344CB8AC3E}">
        <p14:creationId xmlns:p14="http://schemas.microsoft.com/office/powerpoint/2010/main" val="780211617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" charset="0"/>
              </a:rPr>
              <a:t>DANGERS WE FACE AS CHRISTIANS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686800" cy="4073525"/>
          </a:xfrm>
        </p:spPr>
        <p:txBody>
          <a:bodyPr/>
          <a:lstStyle/>
          <a:p>
            <a:r>
              <a:rPr lang="en-US" altLang="en-US" b="1" i="1">
                <a:latin typeface="Arial" charset="0"/>
              </a:rPr>
              <a:t>CHRISTIANS CAN BECOME ENTANGLED</a:t>
            </a:r>
          </a:p>
          <a:p>
            <a:pPr lvl="1"/>
            <a:r>
              <a:rPr lang="en-US" altLang="en-US" b="1" i="1">
                <a:latin typeface="Arial" charset="0"/>
              </a:rPr>
              <a:t>2 Peter 2:20-22</a:t>
            </a:r>
          </a:p>
          <a:p>
            <a:pPr lvl="1"/>
            <a:r>
              <a:rPr lang="en-US" altLang="en-US" b="1" i="1">
                <a:latin typeface="Arial" charset="0"/>
              </a:rPr>
              <a:t>1 John 2:15-17</a:t>
            </a:r>
          </a:p>
        </p:txBody>
      </p:sp>
    </p:spTree>
    <p:extLst>
      <p:ext uri="{BB962C8B-B14F-4D97-AF65-F5344CB8AC3E}">
        <p14:creationId xmlns:p14="http://schemas.microsoft.com/office/powerpoint/2010/main" val="967435443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latin typeface="Arial" charset="0"/>
              </a:rPr>
              <a:t>DANGERS WE FACE AS CHRISTIANS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686800" cy="4073525"/>
          </a:xfrm>
        </p:spPr>
        <p:txBody>
          <a:bodyPr/>
          <a:lstStyle/>
          <a:p>
            <a:r>
              <a:rPr lang="en-US" altLang="en-US" b="1" i="1">
                <a:latin typeface="Arial" charset="0"/>
              </a:rPr>
              <a:t>CHRISTIANS CAN CRUCIFY CHRIST AFRESH</a:t>
            </a:r>
          </a:p>
          <a:p>
            <a:pPr lvl="1"/>
            <a:r>
              <a:rPr lang="en-US" altLang="en-US" b="1" i="1">
                <a:latin typeface="Arial" charset="0"/>
              </a:rPr>
              <a:t>Hebrews 6:4-6</a:t>
            </a:r>
          </a:p>
          <a:p>
            <a:pPr lvl="1"/>
            <a:r>
              <a:rPr lang="en-US" altLang="en-US" b="1" i="1">
                <a:latin typeface="Arial" charset="0"/>
              </a:rPr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2329106999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164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BIBLE - DANGERS THAT WE FACE AS CHRISTIANS</vt:lpstr>
      <vt:lpstr>DANGERS WE FACE AS CHRISTIANS</vt:lpstr>
      <vt:lpstr>DANGERS WE FACE AS CHRISTIANS</vt:lpstr>
      <vt:lpstr>DANGERS WE FACE AS CHRISTIANS</vt:lpstr>
      <vt:lpstr>DANGERS WE FACE AS CHRISTIANS</vt:lpstr>
      <vt:lpstr>DANGERS WE FACE AS CHRISTIANS</vt:lpstr>
      <vt:lpstr>DANGERS WE FACE AS CHRISTIANS</vt:lpstr>
      <vt:lpstr>DANGERS WE FACE AS CHRISTIANS</vt:lpstr>
      <vt:lpstr>DANGERS WE FACE AS CHRISTIANS</vt:lpstr>
      <vt:lpstr>DANGERS WE FACE AS CHRISTIANS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DANGERS THAT WE FACE AS CHRISTIANS</dc:title>
  <dc:creator>Joey H. Rankin</dc:creator>
  <cp:lastModifiedBy>Joey H. Rankin</cp:lastModifiedBy>
  <cp:revision>2</cp:revision>
  <dcterms:created xsi:type="dcterms:W3CDTF">2015-02-13T17:34:52Z</dcterms:created>
  <dcterms:modified xsi:type="dcterms:W3CDTF">2015-02-13T17:45:30Z</dcterms:modified>
</cp:coreProperties>
</file>