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12" autoAdjust="0"/>
    <p:restoredTop sz="94660"/>
  </p:normalViewPr>
  <p:slideViewPr>
    <p:cSldViewPr>
      <p:cViewPr>
        <p:scale>
          <a:sx n="75" d="100"/>
          <a:sy n="75" d="100"/>
        </p:scale>
        <p:origin x="-100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385A5-970A-4678-ABD2-197C1DC79A43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C7C9E-6B2A-4126-813D-F0C57E466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492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C7C9E-6B2A-4126-813D-F0C57E4660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55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7102-345E-4DB0-9F26-E00857B78819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3C99C-3299-43F2-B3C6-CC1D7E516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37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7102-345E-4DB0-9F26-E00857B78819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3C99C-3299-43F2-B3C6-CC1D7E516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082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7102-345E-4DB0-9F26-E00857B78819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3C99C-3299-43F2-B3C6-CC1D7E516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298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F2BA3DF-4A74-4427-8BAB-A65A93E660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227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7102-345E-4DB0-9F26-E00857B78819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3C99C-3299-43F2-B3C6-CC1D7E516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321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7102-345E-4DB0-9F26-E00857B78819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3C99C-3299-43F2-B3C6-CC1D7E516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83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7102-345E-4DB0-9F26-E00857B78819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3C99C-3299-43F2-B3C6-CC1D7E516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04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7102-345E-4DB0-9F26-E00857B78819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3C99C-3299-43F2-B3C6-CC1D7E516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900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7102-345E-4DB0-9F26-E00857B78819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3C99C-3299-43F2-B3C6-CC1D7E516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24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7102-345E-4DB0-9F26-E00857B78819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3C99C-3299-43F2-B3C6-CC1D7E516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502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7102-345E-4DB0-9F26-E00857B78819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3C99C-3299-43F2-B3C6-CC1D7E516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1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7102-345E-4DB0-9F26-E00857B78819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3C99C-3299-43F2-B3C6-CC1D7E516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52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77102-345E-4DB0-9F26-E00857B78819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3C99C-3299-43F2-B3C6-CC1D7E516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551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l00921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609600"/>
            <a:ext cx="3657600" cy="5716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49213"/>
            <a:ext cx="8426987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 b="1" dirty="0" smtClean="0"/>
              <a:t>BIBLE - DANGERS </a:t>
            </a:r>
            <a:r>
              <a:rPr lang="en-US" altLang="en-US" sz="4400" b="1" dirty="0"/>
              <a:t>THAT CONFRONT </a:t>
            </a:r>
          </a:p>
          <a:p>
            <a:r>
              <a:rPr lang="en-US" altLang="en-US" sz="4400" b="1" dirty="0"/>
              <a:t>THE </a:t>
            </a:r>
            <a:r>
              <a:rPr lang="en-US" altLang="en-US" sz="4400" b="1" dirty="0" smtClean="0"/>
              <a:t>CHURCH</a:t>
            </a:r>
            <a:endParaRPr lang="en-US" altLang="en-US" sz="4400" b="1" dirty="0"/>
          </a:p>
          <a:p>
            <a:endParaRPr lang="en-US" altLang="en-US" sz="4000" b="1" dirty="0"/>
          </a:p>
          <a:p>
            <a:r>
              <a:rPr lang="en-US" altLang="en-US" sz="3600" b="1" i="1" dirty="0"/>
              <a:t>ACTS 20:28-32</a:t>
            </a:r>
          </a:p>
          <a:p>
            <a:r>
              <a:rPr lang="en-US" altLang="en-US" sz="3600" b="1" i="1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042335615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4000" b="1" dirty="0" smtClean="0">
                <a:solidFill>
                  <a:schemeClr val="tx1"/>
                </a:solidFill>
              </a:rPr>
              <a:t>BIBLE - DANGERS </a:t>
            </a:r>
            <a:r>
              <a:rPr lang="en-US" altLang="en-US" sz="4000" b="1" dirty="0">
                <a:solidFill>
                  <a:schemeClr val="tx1"/>
                </a:solidFill>
              </a:rPr>
              <a:t>THAT CONFRONT </a:t>
            </a:r>
            <a:br>
              <a:rPr lang="en-US" altLang="en-US" sz="4000" b="1" dirty="0">
                <a:solidFill>
                  <a:schemeClr val="tx1"/>
                </a:solidFill>
              </a:rPr>
            </a:br>
            <a:r>
              <a:rPr lang="en-US" altLang="en-US" sz="4000" b="1" dirty="0">
                <a:solidFill>
                  <a:schemeClr val="tx1"/>
                </a:solidFill>
              </a:rPr>
              <a:t>THE </a:t>
            </a:r>
            <a:r>
              <a:rPr lang="en-US" altLang="en-US" sz="4000" b="1" dirty="0" smtClean="0">
                <a:solidFill>
                  <a:schemeClr val="tx1"/>
                </a:solidFill>
              </a:rPr>
              <a:t>CHURCH</a:t>
            </a:r>
            <a:endParaRPr lang="en-US" altLang="en-US" sz="4000" b="1" dirty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5791200" cy="4144963"/>
          </a:xfrm>
        </p:spPr>
        <p:txBody>
          <a:bodyPr/>
          <a:lstStyle/>
          <a:p>
            <a:r>
              <a:rPr lang="en-US" altLang="en-US" sz="3600" b="1" i="1" dirty="0"/>
              <a:t>CONTENTEDNESS </a:t>
            </a:r>
          </a:p>
          <a:p>
            <a:pPr lvl="1"/>
            <a:r>
              <a:rPr lang="en-US" altLang="en-US" sz="3200" b="1" i="1" dirty="0"/>
              <a:t>AMOS 6:1</a:t>
            </a:r>
          </a:p>
          <a:p>
            <a:pPr lvl="1"/>
            <a:r>
              <a:rPr lang="en-US" altLang="en-US" sz="3200" b="1" i="1" dirty="0"/>
              <a:t>2 TIM. 4:3-4</a:t>
            </a:r>
          </a:p>
          <a:p>
            <a:pPr lvl="1"/>
            <a:r>
              <a:rPr lang="en-US" altLang="en-US" sz="3200" b="1" i="1" dirty="0"/>
              <a:t>EPH. 4:15</a:t>
            </a:r>
          </a:p>
          <a:p>
            <a:pPr lvl="1"/>
            <a:r>
              <a:rPr lang="en-US" altLang="en-US" sz="3200" b="1" i="1" dirty="0"/>
              <a:t>1 TIM. 6:6-11</a:t>
            </a:r>
          </a:p>
          <a:p>
            <a:pPr lvl="1"/>
            <a:r>
              <a:rPr lang="en-US" altLang="en-US" sz="3200" b="1" i="1" dirty="0"/>
              <a:t>PHIL. 4:11</a:t>
            </a:r>
          </a:p>
        </p:txBody>
      </p:sp>
    </p:spTree>
    <p:extLst>
      <p:ext uri="{BB962C8B-B14F-4D97-AF65-F5344CB8AC3E}">
        <p14:creationId xmlns:p14="http://schemas.microsoft.com/office/powerpoint/2010/main" val="895806893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4000" b="1" dirty="0" smtClean="0">
                <a:solidFill>
                  <a:schemeClr val="tx1"/>
                </a:solidFill>
              </a:rPr>
              <a:t>BIBLE - DANGERS </a:t>
            </a:r>
            <a:r>
              <a:rPr lang="en-US" altLang="en-US" sz="4000" b="1" dirty="0">
                <a:solidFill>
                  <a:schemeClr val="tx1"/>
                </a:solidFill>
              </a:rPr>
              <a:t>THAT CONFRONT </a:t>
            </a:r>
            <a:br>
              <a:rPr lang="en-US" altLang="en-US" sz="4000" b="1" dirty="0">
                <a:solidFill>
                  <a:schemeClr val="tx1"/>
                </a:solidFill>
              </a:rPr>
            </a:br>
            <a:r>
              <a:rPr lang="en-US" altLang="en-US" sz="4000" b="1" dirty="0">
                <a:solidFill>
                  <a:schemeClr val="tx1"/>
                </a:solidFill>
              </a:rPr>
              <a:t>THE </a:t>
            </a:r>
            <a:r>
              <a:rPr lang="en-US" altLang="en-US" sz="4000" b="1" dirty="0" smtClean="0">
                <a:solidFill>
                  <a:schemeClr val="tx1"/>
                </a:solidFill>
              </a:rPr>
              <a:t>CHURCH</a:t>
            </a:r>
            <a:endParaRPr lang="en-US" altLang="en-US" sz="4000" b="1" dirty="0">
              <a:solidFill>
                <a:schemeClr val="tx1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5791200" cy="4144963"/>
          </a:xfrm>
        </p:spPr>
        <p:txBody>
          <a:bodyPr/>
          <a:lstStyle/>
          <a:p>
            <a:r>
              <a:rPr lang="en-US" altLang="en-US" sz="3600" b="1" i="1" dirty="0"/>
              <a:t>APATHY</a:t>
            </a:r>
          </a:p>
          <a:p>
            <a:pPr lvl="1"/>
            <a:r>
              <a:rPr lang="en-US" altLang="en-US" sz="3200" b="1" i="1" dirty="0"/>
              <a:t>REV. 3:14-22</a:t>
            </a:r>
          </a:p>
          <a:p>
            <a:pPr lvl="1"/>
            <a:r>
              <a:rPr lang="en-US" altLang="en-US" sz="3200" b="1" i="1" dirty="0"/>
              <a:t>LUKE 10:30-37</a:t>
            </a:r>
          </a:p>
          <a:p>
            <a:pPr lvl="1"/>
            <a:r>
              <a:rPr lang="en-US" altLang="en-US" sz="3200" b="1" i="1" dirty="0"/>
              <a:t>1 COR. 15:58</a:t>
            </a:r>
          </a:p>
          <a:p>
            <a:pPr lvl="1"/>
            <a:r>
              <a:rPr lang="en-US" altLang="en-US" sz="3200" b="1" i="1" dirty="0"/>
              <a:t>1 JN. 1:7-10</a:t>
            </a:r>
          </a:p>
          <a:p>
            <a:pPr lvl="1"/>
            <a:endParaRPr lang="en-US" alt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161540041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4000" b="1" dirty="0" smtClean="0">
                <a:solidFill>
                  <a:schemeClr val="tx1"/>
                </a:solidFill>
              </a:rPr>
              <a:t>BIBLE - DANGERS </a:t>
            </a:r>
            <a:r>
              <a:rPr lang="en-US" altLang="en-US" sz="4000" b="1" dirty="0">
                <a:solidFill>
                  <a:schemeClr val="tx1"/>
                </a:solidFill>
              </a:rPr>
              <a:t>THAT CONFRONT </a:t>
            </a:r>
            <a:br>
              <a:rPr lang="en-US" altLang="en-US" sz="4000" b="1" dirty="0">
                <a:solidFill>
                  <a:schemeClr val="tx1"/>
                </a:solidFill>
              </a:rPr>
            </a:br>
            <a:r>
              <a:rPr lang="en-US" altLang="en-US" sz="4000" b="1" dirty="0">
                <a:solidFill>
                  <a:schemeClr val="tx1"/>
                </a:solidFill>
              </a:rPr>
              <a:t>THE </a:t>
            </a:r>
            <a:r>
              <a:rPr lang="en-US" altLang="en-US" sz="4000" b="1" dirty="0" smtClean="0">
                <a:solidFill>
                  <a:schemeClr val="tx1"/>
                </a:solidFill>
              </a:rPr>
              <a:t>CHURCH</a:t>
            </a:r>
            <a:endParaRPr lang="en-US" altLang="en-US" sz="4000" b="1" dirty="0">
              <a:solidFill>
                <a:schemeClr val="tx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5791200" cy="4144963"/>
          </a:xfrm>
        </p:spPr>
        <p:txBody>
          <a:bodyPr/>
          <a:lstStyle/>
          <a:p>
            <a:r>
              <a:rPr lang="en-US" altLang="en-US" sz="3600" b="1" i="1" dirty="0"/>
              <a:t>SYMPATHY </a:t>
            </a:r>
          </a:p>
          <a:p>
            <a:pPr lvl="1"/>
            <a:r>
              <a:rPr lang="en-US" altLang="en-US" sz="3200" b="1" i="1" dirty="0"/>
              <a:t>2 PET. 3:14-18</a:t>
            </a:r>
          </a:p>
          <a:p>
            <a:pPr lvl="1"/>
            <a:r>
              <a:rPr lang="en-US" altLang="en-US" sz="3200" b="1" i="1" dirty="0"/>
              <a:t>PSA. 119:104</a:t>
            </a:r>
          </a:p>
          <a:p>
            <a:pPr lvl="1"/>
            <a:r>
              <a:rPr lang="en-US" altLang="en-US" sz="3200" b="1" i="1" dirty="0"/>
              <a:t>JAMES 5:19-20</a:t>
            </a:r>
          </a:p>
          <a:p>
            <a:pPr lvl="1">
              <a:buFontTx/>
              <a:buNone/>
            </a:pPr>
            <a:endParaRPr lang="en-US" alt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56542212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4000" b="1" dirty="0" smtClean="0">
                <a:solidFill>
                  <a:schemeClr val="tx1"/>
                </a:solidFill>
              </a:rPr>
              <a:t>BIBLE - DANGERS </a:t>
            </a:r>
            <a:r>
              <a:rPr lang="en-US" altLang="en-US" sz="4000" b="1" dirty="0">
                <a:solidFill>
                  <a:schemeClr val="tx1"/>
                </a:solidFill>
              </a:rPr>
              <a:t>THAT CONFRONT </a:t>
            </a:r>
            <a:br>
              <a:rPr lang="en-US" altLang="en-US" sz="4000" b="1" dirty="0">
                <a:solidFill>
                  <a:schemeClr val="tx1"/>
                </a:solidFill>
              </a:rPr>
            </a:br>
            <a:r>
              <a:rPr lang="en-US" altLang="en-US" sz="4000" b="1" dirty="0">
                <a:solidFill>
                  <a:schemeClr val="tx1"/>
                </a:solidFill>
              </a:rPr>
              <a:t>THE </a:t>
            </a:r>
            <a:r>
              <a:rPr lang="en-US" altLang="en-US" sz="4000" b="1" dirty="0" smtClean="0">
                <a:solidFill>
                  <a:schemeClr val="tx1"/>
                </a:solidFill>
              </a:rPr>
              <a:t>CHURCH</a:t>
            </a:r>
            <a:endParaRPr lang="en-US" altLang="en-US" sz="4000" b="1" dirty="0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5791200" cy="4144963"/>
          </a:xfrm>
        </p:spPr>
        <p:txBody>
          <a:bodyPr/>
          <a:lstStyle/>
          <a:p>
            <a:r>
              <a:rPr lang="en-US" altLang="en-US" sz="3600" b="1" i="1" dirty="0"/>
              <a:t>EMPATHY</a:t>
            </a:r>
          </a:p>
          <a:p>
            <a:pPr lvl="1"/>
            <a:r>
              <a:rPr lang="en-US" altLang="en-US" sz="3200" b="1" i="1" dirty="0"/>
              <a:t>2 PET. 2:1-3, 18-19</a:t>
            </a:r>
          </a:p>
          <a:p>
            <a:pPr lvl="1"/>
            <a:r>
              <a:rPr lang="en-US" altLang="en-US" sz="3200" b="1" i="1" dirty="0"/>
              <a:t>MATT. </a:t>
            </a:r>
            <a:r>
              <a:rPr lang="en-US" altLang="en-US" sz="3200" b="1" i="1" smtClean="0"/>
              <a:t>7:15</a:t>
            </a:r>
            <a:endParaRPr lang="en-US" altLang="en-US" sz="3200" b="1" i="1" dirty="0"/>
          </a:p>
          <a:p>
            <a:pPr lvl="1"/>
            <a:r>
              <a:rPr lang="en-US" altLang="en-US" sz="3200" b="1" i="1" dirty="0"/>
              <a:t>1 TIM. 6:3-6</a:t>
            </a:r>
          </a:p>
          <a:p>
            <a:pPr lvl="1"/>
            <a:r>
              <a:rPr lang="en-US" altLang="en-US" sz="3200" b="1" i="1" dirty="0"/>
              <a:t>REV. 2:2</a:t>
            </a:r>
          </a:p>
        </p:txBody>
      </p:sp>
    </p:spTree>
    <p:extLst>
      <p:ext uri="{BB962C8B-B14F-4D97-AF65-F5344CB8AC3E}">
        <p14:creationId xmlns:p14="http://schemas.microsoft.com/office/powerpoint/2010/main" val="3333259559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4000" b="1" dirty="0" smtClean="0">
                <a:solidFill>
                  <a:schemeClr val="tx1"/>
                </a:solidFill>
              </a:rPr>
              <a:t>BIBLE - DANGERS </a:t>
            </a:r>
            <a:r>
              <a:rPr lang="en-US" altLang="en-US" sz="4000" b="1" dirty="0">
                <a:solidFill>
                  <a:schemeClr val="tx1"/>
                </a:solidFill>
              </a:rPr>
              <a:t>THAT CONFRONT </a:t>
            </a:r>
            <a:br>
              <a:rPr lang="en-US" altLang="en-US" sz="4000" b="1" dirty="0">
                <a:solidFill>
                  <a:schemeClr val="tx1"/>
                </a:solidFill>
              </a:rPr>
            </a:br>
            <a:r>
              <a:rPr lang="en-US" altLang="en-US" sz="4000" b="1" dirty="0">
                <a:solidFill>
                  <a:schemeClr val="tx1"/>
                </a:solidFill>
              </a:rPr>
              <a:t>THE </a:t>
            </a:r>
            <a:r>
              <a:rPr lang="en-US" altLang="en-US" sz="4000" b="1" dirty="0" smtClean="0">
                <a:solidFill>
                  <a:schemeClr val="tx1"/>
                </a:solidFill>
              </a:rPr>
              <a:t>CHURCH</a:t>
            </a:r>
            <a:endParaRPr lang="en-US" altLang="en-US" sz="4000" b="1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153400" cy="4144963"/>
          </a:xfrm>
        </p:spPr>
        <p:txBody>
          <a:bodyPr/>
          <a:lstStyle/>
          <a:p>
            <a:r>
              <a:rPr lang="en-US" altLang="en-US" sz="3600" b="1" i="1" dirty="0"/>
              <a:t>CONFORMING TO DENOMINATIONS</a:t>
            </a:r>
          </a:p>
          <a:p>
            <a:pPr lvl="1"/>
            <a:r>
              <a:rPr lang="en-US" altLang="en-US" sz="3200" b="1" i="1" dirty="0"/>
              <a:t>1 SAM. 8:5-7, 19</a:t>
            </a:r>
          </a:p>
          <a:p>
            <a:pPr lvl="1"/>
            <a:r>
              <a:rPr lang="en-US" altLang="en-US" sz="3200" b="1" i="1" dirty="0"/>
              <a:t>ACTS 28:22</a:t>
            </a:r>
          </a:p>
          <a:p>
            <a:pPr lvl="1"/>
            <a:r>
              <a:rPr lang="en-US" altLang="en-US" sz="3200" b="1" i="1" dirty="0"/>
              <a:t>2 COR. 6:14-17</a:t>
            </a:r>
          </a:p>
          <a:p>
            <a:pPr lvl="1"/>
            <a:r>
              <a:rPr lang="en-US" altLang="en-US" sz="3200" b="1" i="1" dirty="0"/>
              <a:t>MARK 15:15</a:t>
            </a:r>
          </a:p>
          <a:p>
            <a:pPr lvl="1"/>
            <a:r>
              <a:rPr lang="en-US" altLang="en-US" sz="3200" b="1" i="1" dirty="0"/>
              <a:t>JER. 6:16</a:t>
            </a:r>
          </a:p>
          <a:p>
            <a:pPr lvl="1">
              <a:buFontTx/>
              <a:buNone/>
            </a:pPr>
            <a:endParaRPr lang="en-US" alt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3558950778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4000" b="1" dirty="0" smtClean="0">
                <a:solidFill>
                  <a:schemeClr val="tx1"/>
                </a:solidFill>
              </a:rPr>
              <a:t>BIBLE - DANGERS </a:t>
            </a:r>
            <a:r>
              <a:rPr lang="en-US" altLang="en-US" sz="4000" b="1" dirty="0">
                <a:solidFill>
                  <a:schemeClr val="tx1"/>
                </a:solidFill>
              </a:rPr>
              <a:t>THAT CONFRONT </a:t>
            </a:r>
            <a:br>
              <a:rPr lang="en-US" altLang="en-US" sz="4000" b="1" dirty="0">
                <a:solidFill>
                  <a:schemeClr val="tx1"/>
                </a:solidFill>
              </a:rPr>
            </a:br>
            <a:r>
              <a:rPr lang="en-US" altLang="en-US" sz="4000" b="1" dirty="0">
                <a:solidFill>
                  <a:schemeClr val="tx1"/>
                </a:solidFill>
              </a:rPr>
              <a:t>THE </a:t>
            </a:r>
            <a:r>
              <a:rPr lang="en-US" altLang="en-US" sz="4000" b="1" dirty="0" smtClean="0">
                <a:solidFill>
                  <a:schemeClr val="tx1"/>
                </a:solidFill>
              </a:rPr>
              <a:t>CHURCH</a:t>
            </a:r>
            <a:endParaRPr lang="en-US" altLang="en-US" sz="4000" b="1" dirty="0">
              <a:solidFill>
                <a:schemeClr val="tx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981200"/>
            <a:ext cx="8839200" cy="4144963"/>
          </a:xfrm>
        </p:spPr>
        <p:txBody>
          <a:bodyPr>
            <a:normAutofit lnSpcReduction="10000"/>
          </a:bodyPr>
          <a:lstStyle/>
          <a:p>
            <a:r>
              <a:rPr lang="en-US" altLang="en-US" sz="3600" b="1" i="1" dirty="0"/>
              <a:t>MATERIALISM AND WORLDLY MINDEDNESS</a:t>
            </a:r>
          </a:p>
          <a:p>
            <a:pPr lvl="1"/>
            <a:r>
              <a:rPr lang="en-US" altLang="en-US" sz="3200" b="1" i="1" dirty="0"/>
              <a:t>MATT. 6:26-33</a:t>
            </a:r>
          </a:p>
          <a:p>
            <a:pPr lvl="1"/>
            <a:r>
              <a:rPr lang="en-US" altLang="en-US" sz="3200" b="1" i="1" dirty="0"/>
              <a:t>1 TIM. 6:17-19</a:t>
            </a:r>
          </a:p>
          <a:p>
            <a:pPr lvl="1"/>
            <a:r>
              <a:rPr lang="en-US" altLang="en-US" sz="3200" b="1" i="1" dirty="0"/>
              <a:t>LUKE 12:15-21</a:t>
            </a:r>
          </a:p>
          <a:p>
            <a:pPr lvl="1"/>
            <a:r>
              <a:rPr lang="en-US" altLang="en-US" sz="3200" b="1" i="1" dirty="0"/>
              <a:t>ROM. 8:5-6</a:t>
            </a:r>
          </a:p>
          <a:p>
            <a:pPr lvl="1"/>
            <a:r>
              <a:rPr lang="en-US" altLang="en-US" sz="3200" b="1" i="1" dirty="0"/>
              <a:t>COL. 3:2</a:t>
            </a:r>
          </a:p>
          <a:p>
            <a:pPr lvl="1"/>
            <a:r>
              <a:rPr lang="en-US" altLang="en-US" sz="3200" b="1" i="1" dirty="0"/>
              <a:t>2 COR. 8:1-5</a:t>
            </a:r>
          </a:p>
          <a:p>
            <a:pPr lvl="1">
              <a:buFontTx/>
              <a:buNone/>
            </a:pPr>
            <a:endParaRPr lang="en-US" alt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1901386497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4000" b="1" dirty="0" smtClean="0"/>
              <a:t>BIBLE - </a:t>
            </a:r>
            <a:r>
              <a:rPr lang="en-US" altLang="en-US" sz="4000" b="1" dirty="0" smtClean="0">
                <a:solidFill>
                  <a:schemeClr val="tx1"/>
                </a:solidFill>
              </a:rPr>
              <a:t>DANGERS </a:t>
            </a:r>
            <a:r>
              <a:rPr lang="en-US" altLang="en-US" sz="4000" b="1" dirty="0">
                <a:solidFill>
                  <a:schemeClr val="tx1"/>
                </a:solidFill>
              </a:rPr>
              <a:t>THAT CONFRONT </a:t>
            </a:r>
            <a:br>
              <a:rPr lang="en-US" altLang="en-US" sz="4000" b="1" dirty="0">
                <a:solidFill>
                  <a:schemeClr val="tx1"/>
                </a:solidFill>
              </a:rPr>
            </a:br>
            <a:r>
              <a:rPr lang="en-US" altLang="en-US" sz="4000" b="1" dirty="0">
                <a:solidFill>
                  <a:schemeClr val="tx1"/>
                </a:solidFill>
              </a:rPr>
              <a:t>THE </a:t>
            </a:r>
            <a:r>
              <a:rPr lang="en-US" altLang="en-US" sz="4000" b="1" dirty="0" smtClean="0">
                <a:solidFill>
                  <a:schemeClr val="tx1"/>
                </a:solidFill>
              </a:rPr>
              <a:t>CHURCH</a:t>
            </a:r>
            <a:endParaRPr lang="en-US" altLang="en-US" sz="4000" b="1" dirty="0">
              <a:solidFill>
                <a:schemeClr val="tx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953000" cy="4144963"/>
          </a:xfrm>
        </p:spPr>
        <p:txBody>
          <a:bodyPr/>
          <a:lstStyle/>
          <a:p>
            <a:r>
              <a:rPr lang="en-US" altLang="en-US" sz="3600" b="1" i="1" dirty="0"/>
              <a:t>IGNORANCE</a:t>
            </a:r>
          </a:p>
          <a:p>
            <a:pPr lvl="1"/>
            <a:r>
              <a:rPr lang="en-US" altLang="en-US" sz="3200" b="1" i="1" dirty="0"/>
              <a:t>HOSEA 4:1-6</a:t>
            </a:r>
          </a:p>
          <a:p>
            <a:pPr lvl="1"/>
            <a:r>
              <a:rPr lang="en-US" altLang="en-US" sz="3200" b="1" i="1" dirty="0"/>
              <a:t>ACTS 20:17, 28-30</a:t>
            </a:r>
          </a:p>
          <a:p>
            <a:pPr lvl="1"/>
            <a:r>
              <a:rPr lang="en-US" altLang="en-US" sz="3200" b="1" i="1" dirty="0"/>
              <a:t>1 PET. 5:1-2</a:t>
            </a:r>
          </a:p>
          <a:p>
            <a:pPr lvl="1"/>
            <a:r>
              <a:rPr lang="en-US" altLang="en-US" sz="3200" b="1" i="1" dirty="0"/>
              <a:t>EPH. 3:10</a:t>
            </a:r>
          </a:p>
          <a:p>
            <a:pPr marL="457200" lvl="1" indent="0">
              <a:buNone/>
            </a:pPr>
            <a:endParaRPr lang="en-US" altLang="en-US" sz="3200" b="1" i="1" dirty="0"/>
          </a:p>
          <a:p>
            <a:pPr lvl="1">
              <a:buFontTx/>
              <a:buNone/>
            </a:pPr>
            <a:endParaRPr lang="en-US" alt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871351412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4000" b="1" dirty="0" smtClean="0">
                <a:solidFill>
                  <a:schemeClr val="tx1"/>
                </a:solidFill>
              </a:rPr>
              <a:t>BIBLE - DANGERS </a:t>
            </a:r>
            <a:r>
              <a:rPr lang="en-US" altLang="en-US" sz="4000" b="1" dirty="0">
                <a:solidFill>
                  <a:schemeClr val="tx1"/>
                </a:solidFill>
              </a:rPr>
              <a:t>THAT CONFRONT </a:t>
            </a:r>
            <a:br>
              <a:rPr lang="en-US" altLang="en-US" sz="4000" b="1" dirty="0">
                <a:solidFill>
                  <a:schemeClr val="tx1"/>
                </a:solidFill>
              </a:rPr>
            </a:br>
            <a:r>
              <a:rPr lang="en-US" altLang="en-US" sz="4000" b="1" dirty="0">
                <a:solidFill>
                  <a:schemeClr val="tx1"/>
                </a:solidFill>
              </a:rPr>
              <a:t>THE </a:t>
            </a:r>
            <a:r>
              <a:rPr lang="en-US" altLang="en-US" sz="4000" b="1" dirty="0" smtClean="0">
                <a:solidFill>
                  <a:schemeClr val="tx1"/>
                </a:solidFill>
              </a:rPr>
              <a:t>CHURCH</a:t>
            </a:r>
            <a:endParaRPr lang="en-US" altLang="en-US" sz="4000" b="1" dirty="0">
              <a:solidFill>
                <a:schemeClr val="tx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58200" cy="5105400"/>
          </a:xfrm>
        </p:spPr>
        <p:txBody>
          <a:bodyPr/>
          <a:lstStyle/>
          <a:p>
            <a:r>
              <a:rPr lang="en-US" altLang="en-US" sz="3600" b="1" i="1" dirty="0"/>
              <a:t>CONCLUSION</a:t>
            </a:r>
          </a:p>
          <a:p>
            <a:pPr lvl="1"/>
            <a:r>
              <a:rPr lang="en-US" altLang="en-US" sz="3600" b="1" i="1" dirty="0"/>
              <a:t>Are we watching </a:t>
            </a:r>
            <a:r>
              <a:rPr lang="en-US" altLang="en-US" sz="3600" b="1" i="1" dirty="0" smtClean="0"/>
              <a:t>for  </a:t>
            </a:r>
            <a:r>
              <a:rPr lang="en-US" altLang="en-US" sz="3600" b="1" i="1" dirty="0"/>
              <a:t>the dangers that </a:t>
            </a:r>
            <a:r>
              <a:rPr lang="en-US" altLang="en-US" sz="3600" b="1" i="1" dirty="0" smtClean="0"/>
              <a:t>the Bible describes as confronting </a:t>
            </a:r>
            <a:r>
              <a:rPr lang="en-US" altLang="en-US" sz="3600" b="1" i="1" dirty="0"/>
              <a:t>the church today?</a:t>
            </a:r>
          </a:p>
          <a:p>
            <a:pPr lvl="1"/>
            <a:r>
              <a:rPr lang="en-US" altLang="en-US" sz="3600" b="1" i="1" dirty="0"/>
              <a:t>Are we on the alert?</a:t>
            </a:r>
          </a:p>
          <a:p>
            <a:pPr lvl="1">
              <a:buFontTx/>
              <a:buNone/>
            </a:pPr>
            <a:endParaRPr lang="en-US" alt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3834886576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189</Words>
  <Application>Microsoft Office PowerPoint</Application>
  <PresentationFormat>On-screen Show (4:3)</PresentationFormat>
  <Paragraphs>55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BIBLE - DANGERS THAT CONFRONT  THE CHURCH</vt:lpstr>
      <vt:lpstr>BIBLE - DANGERS THAT CONFRONT  THE CHURCH</vt:lpstr>
      <vt:lpstr>BIBLE - DANGERS THAT CONFRONT  THE CHURCH</vt:lpstr>
      <vt:lpstr>BIBLE - DANGERS THAT CONFRONT  THE CHURCH</vt:lpstr>
      <vt:lpstr>BIBLE - DANGERS THAT CONFRONT  THE CHURCH</vt:lpstr>
      <vt:lpstr>BIBLE - DANGERS THAT CONFRONT  THE CHURCH</vt:lpstr>
      <vt:lpstr>BIBLE - DANGERS THAT CONFRONT  THE CHURCH</vt:lpstr>
      <vt:lpstr>BIBLE - DANGERS THAT CONFRONT  THE CHURCH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 H. Rankin</dc:creator>
  <cp:lastModifiedBy>Joey H. Rankin</cp:lastModifiedBy>
  <cp:revision>5</cp:revision>
  <dcterms:created xsi:type="dcterms:W3CDTF">2015-02-06T19:07:46Z</dcterms:created>
  <dcterms:modified xsi:type="dcterms:W3CDTF">2015-02-08T22:41:10Z</dcterms:modified>
</cp:coreProperties>
</file>