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C5F3-DD85-470D-8EE3-25AC74B5022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D5C6-1FB3-4F3F-B6BB-8DC50CCE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7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C5F3-DD85-470D-8EE3-25AC74B5022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D5C6-1FB3-4F3F-B6BB-8DC50CCE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3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C5F3-DD85-470D-8EE3-25AC74B5022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D5C6-1FB3-4F3F-B6BB-8DC50CCE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4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C5F3-DD85-470D-8EE3-25AC74B5022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D5C6-1FB3-4F3F-B6BB-8DC50CCE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1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C5F3-DD85-470D-8EE3-25AC74B5022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D5C6-1FB3-4F3F-B6BB-8DC50CCE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3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C5F3-DD85-470D-8EE3-25AC74B5022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D5C6-1FB3-4F3F-B6BB-8DC50CCE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8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C5F3-DD85-470D-8EE3-25AC74B5022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D5C6-1FB3-4F3F-B6BB-8DC50CCE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0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C5F3-DD85-470D-8EE3-25AC74B5022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D5C6-1FB3-4F3F-B6BB-8DC50CCE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2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C5F3-DD85-470D-8EE3-25AC74B5022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D5C6-1FB3-4F3F-B6BB-8DC50CCE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4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C5F3-DD85-470D-8EE3-25AC74B5022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D5C6-1FB3-4F3F-B6BB-8DC50CCE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2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C5F3-DD85-470D-8EE3-25AC74B5022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D5C6-1FB3-4F3F-B6BB-8DC50CCE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9C5F3-DD85-470D-8EE3-25AC74B5022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9D5C6-1FB3-4F3F-B6BB-8DC50CCE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6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600" b="1" dirty="0" smtClean="0"/>
              <a:t>BIBLE - DISCOURAGEMENT</a:t>
            </a:r>
            <a:endParaRPr lang="en-US" altLang="en-US" sz="3600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3200" b="1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779838" y="3381375"/>
            <a:ext cx="27987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/>
              <a:t>Hebrews 12:1-3</a:t>
            </a:r>
          </a:p>
          <a:p>
            <a:pPr algn="ctr"/>
            <a:r>
              <a:rPr lang="en-US" altLang="en-US" sz="2800" b="1" i="1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54362218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/>
              <a:t> PROBLEMS - DISCOURAGE </a:t>
            </a:r>
            <a:endParaRPr lang="en-US" altLang="en-US" sz="3600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/>
              <a:t>Health Problems</a:t>
            </a:r>
            <a:endParaRPr lang="en-US" altLang="en-US" b="1" i="1"/>
          </a:p>
          <a:p>
            <a:pPr lvl="1"/>
            <a:r>
              <a:rPr lang="en-US" altLang="en-US" sz="3200" b="1"/>
              <a:t>3 John 2</a:t>
            </a:r>
          </a:p>
          <a:p>
            <a:pPr lvl="1"/>
            <a:r>
              <a:rPr lang="en-US" altLang="en-US" sz="3200" b="1"/>
              <a:t>Philippians 2:27</a:t>
            </a:r>
          </a:p>
          <a:p>
            <a:pPr lvl="1"/>
            <a:r>
              <a:rPr lang="en-US" altLang="en-US" sz="3200" b="1"/>
              <a:t>2 Corinthians 12:7-10</a:t>
            </a:r>
          </a:p>
          <a:p>
            <a:pPr lvl="1"/>
            <a:r>
              <a:rPr lang="en-US" altLang="en-US" sz="3200" b="1"/>
              <a:t>Proverbs 18:14</a:t>
            </a:r>
          </a:p>
          <a:p>
            <a:pPr lvl="1"/>
            <a:r>
              <a:rPr lang="en-US" altLang="en-US" sz="3200" b="1"/>
              <a:t>Revelation 21:4</a:t>
            </a:r>
          </a:p>
          <a:p>
            <a:pPr lvl="2">
              <a:buFontTx/>
              <a:buNone/>
            </a:pPr>
            <a:endParaRPr lang="en-US" altLang="en-US" sz="3200" b="1" i="1"/>
          </a:p>
          <a:p>
            <a:pPr lvl="1"/>
            <a:endParaRPr lang="en-US" altLang="en-US" b="1" i="1"/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88685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/>
              <a:t> PROBLEMS - DISCOURAGE </a:t>
            </a:r>
            <a:endParaRPr lang="en-US" altLang="en-US" sz="36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/>
              <a:t>Problems with unfaithful brethren</a:t>
            </a:r>
            <a:endParaRPr lang="en-US" altLang="en-US" b="1" i="1"/>
          </a:p>
          <a:p>
            <a:pPr lvl="1"/>
            <a:r>
              <a:rPr lang="en-US" altLang="en-US" sz="3200" b="1"/>
              <a:t>Psalm 119:136</a:t>
            </a:r>
          </a:p>
          <a:p>
            <a:pPr lvl="1"/>
            <a:r>
              <a:rPr lang="en-US" altLang="en-US" sz="3200" b="1"/>
              <a:t>Galatians 6:1</a:t>
            </a:r>
          </a:p>
          <a:p>
            <a:pPr lvl="1"/>
            <a:r>
              <a:rPr lang="en-US" altLang="en-US" sz="3200" b="1"/>
              <a:t>James 5:19-20</a:t>
            </a:r>
          </a:p>
          <a:p>
            <a:pPr lvl="1"/>
            <a:r>
              <a:rPr lang="en-US" altLang="en-US" sz="3200" b="1"/>
              <a:t>2 Timothy 4:10, 16</a:t>
            </a:r>
          </a:p>
          <a:p>
            <a:pPr lvl="1"/>
            <a:r>
              <a:rPr lang="en-US" altLang="en-US" sz="3200" b="1"/>
              <a:t>1 Thessalonians 1:6-8</a:t>
            </a:r>
          </a:p>
          <a:p>
            <a:pPr lvl="2">
              <a:buFontTx/>
              <a:buNone/>
            </a:pPr>
            <a:endParaRPr lang="en-US" altLang="en-US" sz="3200" b="1" i="1"/>
          </a:p>
          <a:p>
            <a:pPr lvl="1"/>
            <a:endParaRPr lang="en-US" altLang="en-US" b="1" i="1"/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62275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/>
              <a:t> PROBLEMS - DISCOURAGE </a:t>
            </a:r>
            <a:endParaRPr lang="en-US" altLang="en-US" sz="3600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/>
              <a:t>Financial Problems </a:t>
            </a:r>
            <a:endParaRPr lang="en-US" altLang="en-US" b="1" i="1"/>
          </a:p>
          <a:p>
            <a:pPr lvl="1"/>
            <a:r>
              <a:rPr lang="en-US" altLang="en-US" sz="3200" b="1"/>
              <a:t>2 Thessalonians 3:10-12</a:t>
            </a:r>
          </a:p>
          <a:p>
            <a:pPr lvl="1"/>
            <a:r>
              <a:rPr lang="en-US" altLang="en-US" sz="3200" b="1"/>
              <a:t>Ephesians 6:5-8</a:t>
            </a:r>
          </a:p>
          <a:p>
            <a:pPr lvl="1"/>
            <a:r>
              <a:rPr lang="en-US" altLang="en-US" sz="3200" b="1"/>
              <a:t>Proverbs 21:17</a:t>
            </a:r>
          </a:p>
          <a:p>
            <a:pPr lvl="1"/>
            <a:r>
              <a:rPr lang="en-US" altLang="en-US" sz="3200" b="1"/>
              <a:t>Luke 12:15</a:t>
            </a:r>
          </a:p>
          <a:p>
            <a:pPr lvl="2">
              <a:buFontTx/>
              <a:buNone/>
            </a:pPr>
            <a:endParaRPr lang="en-US" altLang="en-US" sz="3200" b="1" i="1"/>
          </a:p>
          <a:p>
            <a:pPr lvl="1"/>
            <a:endParaRPr lang="en-US" altLang="en-US" b="1" i="1"/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32393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/>
              <a:t> PROBLEMS - DISCOURAGE </a:t>
            </a:r>
            <a:endParaRPr lang="en-US" altLang="en-US" sz="36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/>
              <a:t>Family Problems </a:t>
            </a:r>
            <a:endParaRPr lang="en-US" altLang="en-US" b="1" i="1"/>
          </a:p>
          <a:p>
            <a:pPr lvl="1"/>
            <a:r>
              <a:rPr lang="en-US" altLang="en-US" sz="3200" b="1"/>
              <a:t>3 John 4</a:t>
            </a:r>
          </a:p>
          <a:p>
            <a:pPr lvl="1"/>
            <a:r>
              <a:rPr lang="en-US" altLang="en-US" sz="3200" b="1"/>
              <a:t>Hebrews 12:11</a:t>
            </a:r>
          </a:p>
          <a:p>
            <a:pPr lvl="1"/>
            <a:r>
              <a:rPr lang="en-US" altLang="en-US" sz="3200" b="1"/>
              <a:t>2 Timothy 3:14-15</a:t>
            </a:r>
          </a:p>
          <a:p>
            <a:pPr lvl="1"/>
            <a:r>
              <a:rPr lang="en-US" altLang="en-US" sz="3200" b="1"/>
              <a:t>Genesis 37:18-20</a:t>
            </a:r>
          </a:p>
          <a:p>
            <a:pPr lvl="1"/>
            <a:r>
              <a:rPr lang="en-US" altLang="en-US" sz="3200" b="1"/>
              <a:t>Psalm 27:10</a:t>
            </a:r>
          </a:p>
          <a:p>
            <a:pPr lvl="1"/>
            <a:r>
              <a:rPr lang="en-US" altLang="en-US" sz="3200" b="1"/>
              <a:t>Mark 10:29-30</a:t>
            </a:r>
          </a:p>
          <a:p>
            <a:pPr lvl="2">
              <a:buFontTx/>
              <a:buNone/>
            </a:pPr>
            <a:endParaRPr lang="en-US" altLang="en-US" sz="3200" b="1" i="1"/>
          </a:p>
          <a:p>
            <a:pPr lvl="1"/>
            <a:endParaRPr lang="en-US" altLang="en-US" b="1" i="1"/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416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/>
              <a:t> PROBLEMS - DISCOURAGE </a:t>
            </a:r>
            <a:endParaRPr lang="en-US" altLang="en-US" sz="3600" b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/>
              <a:t>Conclusion </a:t>
            </a:r>
            <a:endParaRPr lang="en-US" altLang="en-US" b="1" i="1"/>
          </a:p>
          <a:p>
            <a:pPr lvl="1"/>
            <a:r>
              <a:rPr lang="en-US" altLang="en-US" sz="3200" b="1"/>
              <a:t>If you are becoming discouraged – look to Jesus.</a:t>
            </a:r>
          </a:p>
          <a:p>
            <a:pPr lvl="1"/>
            <a:r>
              <a:rPr lang="en-US" altLang="en-US" sz="3200" b="1"/>
              <a:t>Lay aside every weight and the sin which so easily besets us.</a:t>
            </a:r>
          </a:p>
          <a:p>
            <a:pPr lvl="1"/>
            <a:r>
              <a:rPr lang="en-US" altLang="en-US" sz="3200" b="1"/>
              <a:t>Do not remain in a state of discouragement – confess and repent!</a:t>
            </a:r>
          </a:p>
          <a:p>
            <a:pPr lvl="2">
              <a:buFontTx/>
              <a:buNone/>
            </a:pPr>
            <a:endParaRPr lang="en-US" altLang="en-US" sz="3200" b="1" i="1"/>
          </a:p>
          <a:p>
            <a:pPr lvl="1"/>
            <a:endParaRPr lang="en-US" altLang="en-US" b="1" i="1"/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05362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Drawing</vt:lpstr>
      <vt:lpstr>BIBLE - DISCOURAGEMENT</vt:lpstr>
      <vt:lpstr> PROBLEMS - DISCOURAGE </vt:lpstr>
      <vt:lpstr> PROBLEMS - DISCOURAGE </vt:lpstr>
      <vt:lpstr> PROBLEMS - DISCOURAGE </vt:lpstr>
      <vt:lpstr> PROBLEMS - DISCOURAGE </vt:lpstr>
      <vt:lpstr> PROBLEMS - DISCOURAGE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- DISCOURAGEMENT</dc:title>
  <dc:creator>Joey H. Rankin</dc:creator>
  <cp:lastModifiedBy>Joey H. Rankin</cp:lastModifiedBy>
  <cp:revision>2</cp:revision>
  <dcterms:created xsi:type="dcterms:W3CDTF">2015-01-16T16:59:46Z</dcterms:created>
  <dcterms:modified xsi:type="dcterms:W3CDTF">2015-01-18T22:53:15Z</dcterms:modified>
</cp:coreProperties>
</file>