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0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9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7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7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3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2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3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1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BDD8-2853-4E9C-8F94-C61213BF09E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1D86-1405-4B6C-A159-E2648DB2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3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600" b="1" dirty="0" smtClean="0"/>
              <a:t>BIBLE - GROWTH </a:t>
            </a:r>
            <a:r>
              <a:rPr lang="en-US" altLang="en-US" sz="3600" b="1" dirty="0"/>
              <a:t>OF THE CHURCH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962400" y="3381375"/>
            <a:ext cx="2481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/>
              <a:t>ACTS 9:26-31</a:t>
            </a:r>
          </a:p>
          <a:p>
            <a:pPr algn="ctr"/>
            <a:r>
              <a:rPr lang="en-US" altLang="en-US" sz="2800" b="1" i="1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3465450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/>
              <a:t>Can the church grow?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Diligent Study</a:t>
            </a:r>
          </a:p>
          <a:p>
            <a:pPr lvl="1"/>
            <a:r>
              <a:rPr lang="en-US" altLang="en-US" b="1" i="1"/>
              <a:t>2 Timothy 2:15</a:t>
            </a:r>
          </a:p>
          <a:p>
            <a:pPr lvl="1"/>
            <a:r>
              <a:rPr lang="en-US" altLang="en-US" b="1" i="1"/>
              <a:t>Acts 2:46</a:t>
            </a:r>
          </a:p>
          <a:p>
            <a:pPr lvl="1"/>
            <a:r>
              <a:rPr lang="en-US" altLang="en-US" b="1" i="1"/>
              <a:t>Acts 17:11</a:t>
            </a:r>
          </a:p>
          <a:p>
            <a:pPr lvl="1"/>
            <a:r>
              <a:rPr lang="en-US" altLang="en-US" b="1" i="1"/>
              <a:t>Hebrews 5:12-14</a:t>
            </a:r>
          </a:p>
          <a:p>
            <a:pPr lvl="1"/>
            <a:r>
              <a:rPr lang="en-US" altLang="en-US" b="1" i="1"/>
              <a:t>2 Timothy 2:2</a:t>
            </a:r>
          </a:p>
          <a:p>
            <a:pPr lvl="1"/>
            <a:r>
              <a:rPr lang="en-US" altLang="en-US" b="1" i="1"/>
              <a:t>2 Peter 3:18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305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/>
              <a:t>Can the church grow?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Give Christ Preeminence</a:t>
            </a:r>
          </a:p>
          <a:p>
            <a:pPr lvl="1"/>
            <a:r>
              <a:rPr lang="en-US" altLang="en-US" b="1" i="1"/>
              <a:t>Matthew 6:33</a:t>
            </a:r>
          </a:p>
          <a:p>
            <a:pPr lvl="1"/>
            <a:r>
              <a:rPr lang="en-US" altLang="en-US" b="1" i="1"/>
              <a:t>Colossians 1:18</a:t>
            </a:r>
          </a:p>
          <a:p>
            <a:pPr lvl="1"/>
            <a:r>
              <a:rPr lang="en-US" altLang="en-US" b="1" i="1"/>
              <a:t>Colossians 3:1-2</a:t>
            </a:r>
          </a:p>
          <a:p>
            <a:pPr lvl="1"/>
            <a:r>
              <a:rPr lang="en-US" altLang="en-US" b="1" i="1"/>
              <a:t>Acts 4:1-22</a:t>
            </a:r>
          </a:p>
          <a:p>
            <a:pPr lvl="1"/>
            <a:r>
              <a:rPr lang="en-US" altLang="en-US" b="1" i="1"/>
              <a:t>Acts 5:33-42</a:t>
            </a:r>
          </a:p>
          <a:p>
            <a:pPr lvl="1"/>
            <a:r>
              <a:rPr lang="en-US" altLang="en-US" b="1" i="1"/>
              <a:t>Galatians 6:7-8</a:t>
            </a:r>
          </a:p>
          <a:p>
            <a:pPr lvl="1"/>
            <a:r>
              <a:rPr lang="en-US" altLang="en-US" b="1" i="1"/>
              <a:t>Acts 8:26-30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0964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/>
              <a:t>Can the church grow?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Everyone does their part</a:t>
            </a:r>
          </a:p>
          <a:p>
            <a:pPr lvl="1"/>
            <a:r>
              <a:rPr lang="en-US" altLang="en-US" b="1" i="1"/>
              <a:t>Ephesians 4:14-16</a:t>
            </a:r>
          </a:p>
          <a:p>
            <a:pPr lvl="1"/>
            <a:r>
              <a:rPr lang="en-US" altLang="en-US" b="1" i="1"/>
              <a:t>Hebrews 10:24-25</a:t>
            </a:r>
          </a:p>
          <a:p>
            <a:pPr lvl="1"/>
            <a:r>
              <a:rPr lang="en-US" altLang="en-US" b="1" i="1"/>
              <a:t>2 Corinthians 9:6-7</a:t>
            </a:r>
          </a:p>
          <a:p>
            <a:pPr lvl="1"/>
            <a:r>
              <a:rPr lang="en-US" altLang="en-US" b="1" i="1"/>
              <a:t>Acts 2:42</a:t>
            </a:r>
          </a:p>
          <a:p>
            <a:pPr lvl="1"/>
            <a:r>
              <a:rPr lang="en-US" altLang="en-US" b="1" i="1"/>
              <a:t>Revelation 3:1-3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05073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/>
              <a:t>Conclusion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Can the church in Mary Esther grow?  YES!!!</a:t>
            </a:r>
          </a:p>
          <a:p>
            <a:r>
              <a:rPr lang="en-US" altLang="en-US" b="1" i="1"/>
              <a:t>Are you willing to do your share?</a:t>
            </a:r>
          </a:p>
          <a:p>
            <a:r>
              <a:rPr lang="en-US" altLang="en-US" b="1" i="1"/>
              <a:t>Does Christ have first place in your life?</a:t>
            </a:r>
          </a:p>
          <a:p>
            <a:pPr lvl="1">
              <a:buFontTx/>
              <a:buNone/>
            </a:pPr>
            <a:endParaRPr lang="en-US" altLang="en-US" b="1" i="1"/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6943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Corel Presentations 11 Drawing</vt:lpstr>
      <vt:lpstr>BIBLE - GROWTH OF THE CHURCH</vt:lpstr>
      <vt:lpstr>Can the church grow?</vt:lpstr>
      <vt:lpstr>Can the church grow?</vt:lpstr>
      <vt:lpstr>Can the church grow?</vt:lpstr>
      <vt:lpstr>Conclusion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- GROWTH OF THE CHURCH</dc:title>
  <dc:creator>Joey H. Rankin</dc:creator>
  <cp:lastModifiedBy>Joey H. Rankin</cp:lastModifiedBy>
  <cp:revision>1</cp:revision>
  <dcterms:created xsi:type="dcterms:W3CDTF">2015-03-02T16:05:10Z</dcterms:created>
  <dcterms:modified xsi:type="dcterms:W3CDTF">2015-03-02T16:07:07Z</dcterms:modified>
</cp:coreProperties>
</file>