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9" d="100"/>
          <a:sy n="79" d="100"/>
        </p:scale>
        <p:origin x="-124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EB669-0965-4EB5-AE68-5044AEF3A0C1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F557C-48A5-403D-BCA0-44EAFA63C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6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AB01B-5DDC-44AC-8B15-868A11F409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1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8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0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A1D2-D248-407D-B101-691E7D24517C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E55DB-B522-4FF0-ABBF-45F66A5B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0164" y="606425"/>
            <a:ext cx="8305800" cy="66171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6000" b="1" dirty="0" smtClean="0">
              <a:solidFill>
                <a:srgbClr val="FF9900"/>
              </a:solidFill>
            </a:endParaRPr>
          </a:p>
          <a:p>
            <a:pPr algn="ctr"/>
            <a:r>
              <a:rPr lang="en-US" altLang="en-US" sz="6000" b="1" dirty="0" smtClean="0">
                <a:solidFill>
                  <a:srgbClr val="FF9900"/>
                </a:solidFill>
              </a:rPr>
              <a:t>BIBLE</a:t>
            </a:r>
            <a:endParaRPr lang="en-US" altLang="en-US" sz="6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Increase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Philippians 3:7-16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843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are your spiritual plans for this year?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you determined to increase and truly make some spiritual progress 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are here to help you with </a:t>
            </a:r>
            <a:r>
              <a:rPr lang="en-US" altLang="en-US" sz="2800" b="1" smtClean="0">
                <a:solidFill>
                  <a:srgbClr val="FF0000"/>
                </a:solidFill>
              </a:rPr>
              <a:t>your spiritual needs!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862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Knowledge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4:17-24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11:28-30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1:9-11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6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Wisdom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3:13-18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5:1-2, 17</a:t>
            </a:r>
          </a:p>
        </p:txBody>
      </p:sp>
    </p:spTree>
    <p:extLst>
      <p:ext uri="{BB962C8B-B14F-4D97-AF65-F5344CB8AC3E}">
        <p14:creationId xmlns:p14="http://schemas.microsoft.com/office/powerpoint/2010/main" val="10790246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Zeal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2:11-14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4:18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990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Faith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1:5-11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6:17-19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501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Interest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6:24-33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Thessalonians 4:9-10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81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Humility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4:6-10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</a:t>
            </a:r>
            <a:r>
              <a:rPr lang="en-US" altLang="en-US" sz="2800" b="1" smtClean="0">
                <a:solidFill>
                  <a:srgbClr val="FF0000"/>
                </a:solidFill>
              </a:rPr>
              <a:t>Peter </a:t>
            </a:r>
            <a:r>
              <a:rPr lang="en-US" altLang="en-US" sz="2800" b="1" smtClean="0">
                <a:solidFill>
                  <a:srgbClr val="FF0000"/>
                </a:solidFill>
              </a:rPr>
              <a:t>5:5b-6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939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Giving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9:6-7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12:9-11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15:58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384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– Increase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Increase in Affection -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22:37-38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119:97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5:1-3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97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156</Words>
  <Application>Microsoft Office PowerPoint</Application>
  <PresentationFormat>On-screen Show (4:3)</PresentationFormat>
  <Paragraphs>64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2015-01-02T17:05:04Z</dcterms:created>
  <dcterms:modified xsi:type="dcterms:W3CDTF">2015-01-04T13:35:34Z</dcterms:modified>
</cp:coreProperties>
</file>