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9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7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8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8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2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31AE-BC39-4815-A40F-CABE78DDCD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237B-8056-4E0C-973A-684F236A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201613"/>
            <a:ext cx="9296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dirty="0" smtClean="0">
                <a:solidFill>
                  <a:schemeClr val="bg1"/>
                </a:solidFill>
              </a:rPr>
              <a:t>BIBLE </a:t>
            </a:r>
            <a:r>
              <a:rPr lang="en-US" altLang="en-US" sz="3600" b="1" dirty="0">
                <a:solidFill>
                  <a:schemeClr val="bg1"/>
                </a:solidFill>
              </a:rPr>
              <a:t>– 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IS </a:t>
            </a:r>
            <a:r>
              <a:rPr lang="en-US" altLang="en-US" sz="3600" b="1" smtClean="0">
                <a:solidFill>
                  <a:schemeClr val="bg1"/>
                </a:solidFill>
              </a:rPr>
              <a:t>LIFE </a:t>
            </a:r>
            <a:r>
              <a:rPr lang="en-US" altLang="en-US" sz="3600" b="1" smtClean="0">
                <a:solidFill>
                  <a:schemeClr val="bg1"/>
                </a:solidFill>
              </a:rPr>
              <a:t>UNFAIR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?</a:t>
            </a:r>
            <a:endParaRPr lang="en-US" altLang="en-US" sz="3600" b="1" dirty="0">
              <a:solidFill>
                <a:schemeClr val="bg1"/>
              </a:solidFill>
            </a:endParaRPr>
          </a:p>
          <a:p>
            <a:r>
              <a:rPr lang="en-US" altLang="en-US" sz="3600" b="1" dirty="0">
                <a:solidFill>
                  <a:schemeClr val="bg1"/>
                </a:solidFill>
              </a:rPr>
              <a:t>JOHN 1:10-11</a:t>
            </a:r>
            <a:endParaRPr lang="en-US" alt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1103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52400"/>
            <a:ext cx="9647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WE LIVE IN A SIN CURSED WORLD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762000"/>
            <a:ext cx="35052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</a:rPr>
              <a:t>Gen. 1:1-13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Gen. 3:17-19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1 Jn. 2:15-17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2 Tim. 4:10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James 4:4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Matt. 5:45</a:t>
            </a: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7052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52400"/>
            <a:ext cx="9647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WE MUST LIVE WITH BAD CHOICES OF OTHERS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1404938"/>
            <a:ext cx="4038600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</a:rPr>
              <a:t>Deut. 28:1-6,15-19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Ezek. 18:20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Ezek. 20:5-10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John 15:20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2 Tim. 3:12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Josh. 7:20-21</a:t>
            </a: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9619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52400"/>
            <a:ext cx="9647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WE MUST LIVE WITH OUR BAD CHOICES 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404938"/>
            <a:ext cx="3505200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</a:rPr>
              <a:t>Mark 16:15-16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Luke 23:39-42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1 John 1:7-9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Ezek. 18:25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2 Pet. 3:10-13</a:t>
            </a: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0419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152400"/>
            <a:ext cx="9647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CONCLUSION 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</a:rPr>
              <a:t>Is life sometimes unfair? Why?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We live in a sinful world.</a:t>
            </a: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r>
              <a:rPr lang="en-US" altLang="en-US" sz="3200" b="1">
                <a:solidFill>
                  <a:schemeClr val="bg1"/>
                </a:solidFill>
              </a:rPr>
              <a:t>We live with the bad choices of ourselves as well as others.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Remember Jesus when life seems unfair!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Turn to him today!!!</a:t>
            </a: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581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2</cp:revision>
  <dcterms:created xsi:type="dcterms:W3CDTF">2015-02-06T18:47:00Z</dcterms:created>
  <dcterms:modified xsi:type="dcterms:W3CDTF">2015-02-08T14:43:08Z</dcterms:modified>
</cp:coreProperties>
</file>